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g Dang" userId="28434b9d-ac73-488f-b222-756718324d00" providerId="ADAL" clId="{C7ACA0C3-6E09-4A3E-9BCC-35E446D2A93A}"/>
    <pc:docChg chg="addSld modSld">
      <pc:chgData name="Giang Dang" userId="28434b9d-ac73-488f-b222-756718324d00" providerId="ADAL" clId="{C7ACA0C3-6E09-4A3E-9BCC-35E446D2A93A}" dt="2025-02-06T19:04:02.933" v="1" actId="22"/>
      <pc:docMkLst>
        <pc:docMk/>
      </pc:docMkLst>
      <pc:sldChg chg="addSp new mod">
        <pc:chgData name="Giang Dang" userId="28434b9d-ac73-488f-b222-756718324d00" providerId="ADAL" clId="{C7ACA0C3-6E09-4A3E-9BCC-35E446D2A93A}" dt="2025-02-06T19:04:02.933" v="1" actId="22"/>
        <pc:sldMkLst>
          <pc:docMk/>
          <pc:sldMk cId="2348906597" sldId="258"/>
        </pc:sldMkLst>
        <pc:picChg chg="add">
          <ac:chgData name="Giang Dang" userId="28434b9d-ac73-488f-b222-756718324d00" providerId="ADAL" clId="{C7ACA0C3-6E09-4A3E-9BCC-35E446D2A93A}" dt="2025-02-06T19:04:02.933" v="1" actId="22"/>
          <ac:picMkLst>
            <pc:docMk/>
            <pc:sldMk cId="2348906597" sldId="258"/>
            <ac:picMk id="3" creationId="{8F2E52BC-173B-B0D5-8513-E31EE7356B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B188-F880-4EE9-93A3-1118FCDB0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C5207-204E-4861-8F75-1670F151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5BCD-0A83-4A5B-B771-5E65988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EEB0-DBF9-4A41-87F0-6AE8242F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81C8-F387-4CA1-B1C4-E02AED01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57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8383-5682-4B24-9CFF-7B9DF4B7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1A350-7071-430B-B1DC-B7179400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A6AC-11CA-4F2B-B7E8-27C32AA6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FC18-F21A-4F1B-B53A-60153AE6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D31F-92C5-4AAA-B223-08C9DD28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358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8711E-2064-4AD1-BF00-CFC634645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D3EBC-8F41-4D08-A94F-8E334A6F5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88AB-78E0-4802-A2C3-CCA19AD3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4634-8D58-4DC2-B24A-A1149CA6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2368-9534-4657-8241-F6C50F6A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62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93EB-E77E-4840-B2C1-3A7FE6C5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1201-0045-47EC-88D1-13F21893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E5E89-CD6A-4042-A457-632DDA3C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D8B1-C515-4D6D-99E8-B6249B7C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D5C5-533E-4504-A962-29E39B5F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14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154A-FD87-4C6E-BCD1-562D97F9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58233-B549-4C8B-AECA-9C34B87F2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D5E20-4FF7-4E2E-B851-C2BC2EA0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99D6-27D2-41BD-AB2F-18B4CB29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1513-D30C-4717-B2EB-3BC2DAC8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94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984A-E376-4AED-AD88-D63F3C69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B1A1-B3EE-4C37-A762-C199F3F51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EA8-140E-47B5-B2B3-1459F9FA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FC007-DF95-48E9-AD00-716AE29F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77A5-AC6C-48B0-AFD7-E9A16A31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52875-79A8-4298-8D7D-F7A3765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362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D22B-08A1-48C2-B3E7-8E99CFF8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82DB5-2716-46C8-97E6-9C74B44D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84F44-538F-464D-AFB2-A5A590FB0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ABDCD-E6B4-4EEA-B3CE-37D3E5452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E213E-36FF-46C1-B15A-564587347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F4BBA-380B-43B6-A4D4-E1964AD8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B7F11-2EE4-4AB7-AF52-2B3C7237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7DA7D-5424-4C75-BB0F-A5FB7CC0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87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9B71-EE4C-428D-A5B6-034C2F84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8168F-9010-4B91-AFD3-BDB82ACD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28396-C9BE-4DA7-B445-871037A9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D12FF-32F5-4A50-A6A6-03E0EDE3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633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B3EE3-C309-432A-92D3-66BDF46C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252D8-C134-4A9D-8430-A2480006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638BB-EC86-486C-9A61-F94FC5FB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82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C52-728B-4E90-9862-C8E49718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EF22-530C-45D5-B5F9-27B8AEA4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C18D-1940-4E7E-AA70-E9744515D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6969C-E5E4-410C-AEFB-54E63509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0BAE8-3E41-442C-BE4A-867CC4D2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6EEB7-4B81-4B62-876A-3AD6484D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70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5B9D-831D-4860-A491-CF80D59D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E0C0E-4630-4248-B55E-F4E23C357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795CC-A8FA-40CB-B5EE-830D78B5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4DAF6-3449-4000-8CB8-B5B64DCC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28AF-B205-41F1-A5E6-F0ED4995EEDB}" type="datetimeFigureOut">
              <a:rPr lang="en-NZ" smtClean="0"/>
              <a:t>7/02/2025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4F337-7C4E-4789-9D34-4A9B9A82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7B4CD-3014-4478-984F-8B1E0737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C00-7D3D-4AB5-9479-EFD90501692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58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6F810-AFB5-40E4-BD04-D6B5A8B7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6280A-4501-4DF2-86AB-9295B4A8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1808-68F1-4211-996A-34E423CE6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C928AF-B205-41F1-A5E6-F0ED4995EEDB}" type="datetimeFigureOut">
              <a:rPr lang="en-NZ" smtClean="0"/>
              <a:pPr/>
              <a:t>7/02/2025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8CD4-A28D-4D19-8AA1-FC137D7F6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D0C0-2BF4-48E0-A465-1F3E6E90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59BC00-7D3D-4AB5-9479-EFD90501692E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8892B-4BF2-06B0-AE8A-EC59182C3D6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84825" y="6687820"/>
            <a:ext cx="1042988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Z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In-Confidence</a:t>
            </a:r>
          </a:p>
        </p:txBody>
      </p:sp>
    </p:spTree>
    <p:extLst>
      <p:ext uri="{BB962C8B-B14F-4D97-AF65-F5344CB8AC3E}">
        <p14:creationId xmlns:p14="http://schemas.microsoft.com/office/powerpoint/2010/main" val="185769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9EDD-BDD6-4853-9FDC-E956CB3BB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Database Engineer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8FC18-7833-4E79-9D9C-B81003118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Giang T. Dang</a:t>
            </a:r>
          </a:p>
        </p:txBody>
      </p:sp>
    </p:spTree>
    <p:extLst>
      <p:ext uri="{BB962C8B-B14F-4D97-AF65-F5344CB8AC3E}">
        <p14:creationId xmlns:p14="http://schemas.microsoft.com/office/powerpoint/2010/main" val="32073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9814B-11DD-C30E-2195-EA79D179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37653"/>
            <a:ext cx="8430802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E52BC-173B-B0D5-8513-E31EE735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23" y="0"/>
            <a:ext cx="9530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B973065-B331-48F2-AC27-3536B16A5D77}" vid="{911098B6-A1B2-4BFF-A513-E841912FE6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Database Engineer Capstone</vt:lpstr>
      <vt:lpstr>PowerPoint Presentation</vt:lpstr>
      <vt:lpstr>PowerPoint Presentation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Giang Dang</dc:creator>
  <cp:lastModifiedBy>Giang Dang</cp:lastModifiedBy>
  <cp:revision>1</cp:revision>
  <dcterms:created xsi:type="dcterms:W3CDTF">2025-02-06T18:52:38Z</dcterms:created>
  <dcterms:modified xsi:type="dcterms:W3CDTF">2025-02-06T19:04:04Z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b2326c-f811-4ccc-abcb-1b955c303c2e_Enabled">
    <vt:lpwstr>true</vt:lpwstr>
  </property>
  <property fmtid="{D5CDD505-2E9C-101B-9397-08002B2CF9AE}" pid="3" name="MSIP_Label_d2b2326c-f811-4ccc-abcb-1b955c303c2e_SetDate">
    <vt:lpwstr>2025-02-06T18:53:16Z</vt:lpwstr>
  </property>
  <property fmtid="{D5CDD505-2E9C-101B-9397-08002B2CF9AE}" pid="4" name="MSIP_Label_d2b2326c-f811-4ccc-abcb-1b955c303c2e_Method">
    <vt:lpwstr>Standard</vt:lpwstr>
  </property>
  <property fmtid="{D5CDD505-2E9C-101B-9397-08002B2CF9AE}" pid="5" name="MSIP_Label_d2b2326c-f811-4ccc-abcb-1b955c303c2e_Name">
    <vt:lpwstr>In-Confidence</vt:lpwstr>
  </property>
  <property fmtid="{D5CDD505-2E9C-101B-9397-08002B2CF9AE}" pid="6" name="MSIP_Label_d2b2326c-f811-4ccc-abcb-1b955c303c2e_SiteId">
    <vt:lpwstr>dc781727-710e-4855-bc4c-690266a1b551</vt:lpwstr>
  </property>
  <property fmtid="{D5CDD505-2E9C-101B-9397-08002B2CF9AE}" pid="7" name="MSIP_Label_d2b2326c-f811-4ccc-abcb-1b955c303c2e_ActionId">
    <vt:lpwstr>cef1b2e0-1312-4746-9cfc-712941f18e11</vt:lpwstr>
  </property>
  <property fmtid="{D5CDD505-2E9C-101B-9397-08002B2CF9AE}" pid="8" name="MSIP_Label_d2b2326c-f811-4ccc-abcb-1b955c303c2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In-Confidence</vt:lpwstr>
  </property>
</Properties>
</file>