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294" r:id="rId18"/>
    <p:sldId id="304" r:id="rId19"/>
    <p:sldId id="309" r:id="rId20"/>
    <p:sldId id="310" r:id="rId21"/>
    <p:sldId id="315" r:id="rId22"/>
    <p:sldId id="322" r:id="rId23"/>
    <p:sldId id="321" r:id="rId24"/>
    <p:sldId id="335" r:id="rId25"/>
    <p:sldId id="324" r:id="rId26"/>
    <p:sldId id="323" r:id="rId27"/>
    <p:sldId id="333" r:id="rId28"/>
    <p:sldId id="325" r:id="rId29"/>
    <p:sldId id="336" r:id="rId30"/>
    <p:sldId id="317" r:id="rId31"/>
    <p:sldId id="328" r:id="rId32"/>
    <p:sldId id="329" r:id="rId33"/>
    <p:sldId id="311" r:id="rId34"/>
    <p:sldId id="312" r:id="rId35"/>
    <p:sldId id="313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Versionsverwaltung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dirty="0">
                <a:hlinkClick r:id="rId12"/>
              </a:rPr>
              <a:t>https://de.wikipedia.org/wiki/Versionsverwaltung</a:t>
            </a:r>
            <a:r>
              <a:rPr lang="de-DE" sz="2500" dirty="0"/>
              <a:t> vom 17.04.2017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4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5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6"/>
              </a:rPr>
              <a:t>https://de.wikipedia.org/wiki/Kontinuierliche_Integration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Continuous integration, </a:t>
            </a:r>
            <a:r>
              <a:rPr lang="de-DE" sz="2500" dirty="0"/>
              <a:t>URL: </a:t>
            </a:r>
            <a:r>
              <a:rPr lang="de-DE" sz="2500" dirty="0">
                <a:hlinkClick r:id="rId17"/>
              </a:rPr>
              <a:t>https://en.wikipedia.org/wiki/Continuous_integration</a:t>
            </a:r>
            <a:r>
              <a:rPr lang="de-DE" sz="2500" dirty="0"/>
              <a:t> vom 17.04.2017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2157</Words>
  <Application>Microsoft Office PowerPoint</Application>
  <PresentationFormat>Bildschirmpräsentation (4:3)</PresentationFormat>
  <Paragraphs>671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</vt:lpstr>
      <vt:lpstr>Git - Besonderheiten</vt:lpstr>
      <vt:lpstr>Git - Besonderheiten</vt:lpstr>
      <vt:lpstr>Git - Besonderheiten</vt:lpstr>
      <vt:lpstr>Git - Nachteile</vt:lpstr>
      <vt:lpstr>Git - Repository</vt:lpstr>
      <vt:lpstr>Git - Befehle</vt:lpstr>
      <vt:lpstr>Git - Befehle</vt:lpstr>
      <vt:lpstr>Git - Befehle</vt:lpstr>
      <vt:lpstr>GitHub</vt:lpstr>
      <vt:lpstr>GitHub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190</cp:revision>
  <cp:lastPrinted>2017-04-09T08:31:04Z</cp:lastPrinted>
  <dcterms:created xsi:type="dcterms:W3CDTF">2016-11-07T17:39:29Z</dcterms:created>
  <dcterms:modified xsi:type="dcterms:W3CDTF">2017-04-17T09:16:41Z</dcterms:modified>
</cp:coreProperties>
</file>