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294" r:id="rId18"/>
    <p:sldId id="304" r:id="rId19"/>
    <p:sldId id="309" r:id="rId20"/>
    <p:sldId id="310" r:id="rId21"/>
    <p:sldId id="315" r:id="rId22"/>
    <p:sldId id="322" r:id="rId23"/>
    <p:sldId id="321" r:id="rId24"/>
    <p:sldId id="335" r:id="rId25"/>
    <p:sldId id="324" r:id="rId26"/>
    <p:sldId id="323" r:id="rId27"/>
    <p:sldId id="333" r:id="rId28"/>
    <p:sldId id="325" r:id="rId29"/>
    <p:sldId id="336" r:id="rId30"/>
    <p:sldId id="317" r:id="rId31"/>
    <p:sldId id="328" r:id="rId32"/>
    <p:sldId id="329" r:id="rId33"/>
    <p:sldId id="311" r:id="rId34"/>
    <p:sldId id="312" r:id="rId35"/>
    <p:sldId id="313" r:id="rId36"/>
    <p:sldId id="337" r:id="rId37"/>
    <p:sldId id="330" r:id="rId38"/>
    <p:sldId id="331" r:id="rId39"/>
    <p:sldId id="332" r:id="rId40"/>
    <p:sldId id="334" r:id="rId41"/>
    <p:sldId id="288" r:id="rId42"/>
    <p:sldId id="270" r:id="rId43"/>
    <p:sldId id="293" r:id="rId44"/>
    <p:sldId id="305" r:id="rId45"/>
    <p:sldId id="306" r:id="rId46"/>
    <p:sldId id="307" r:id="rId47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18" Type="http://schemas.openxmlformats.org/officeDocument/2006/relationships/hyperlink" Target="https://en.wikipedia.org/wiki/Build_autom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Besteht aus</a:t>
            </a:r>
          </a:p>
          <a:p>
            <a:pPr lvl="1"/>
            <a:r>
              <a:rPr lang="de-DE" dirty="0" err="1"/>
              <a:t>Compiling</a:t>
            </a:r>
            <a:endParaRPr lang="de-DE" dirty="0"/>
          </a:p>
          <a:p>
            <a:pPr lvl="1"/>
            <a:r>
              <a:rPr lang="de-DE" dirty="0" err="1"/>
              <a:t>Packing</a:t>
            </a:r>
            <a:endParaRPr lang="de-DE" dirty="0"/>
          </a:p>
          <a:p>
            <a:pPr lvl="1"/>
            <a:r>
              <a:rPr lang="de-DE" dirty="0"/>
              <a:t>automatische Tests</a:t>
            </a:r>
          </a:p>
          <a:p>
            <a:r>
              <a:rPr lang="de-DE" dirty="0"/>
              <a:t>Lokal (</a:t>
            </a:r>
            <a:r>
              <a:rPr lang="en-US" dirty="0"/>
              <a:t>Make, Rake, MS build, Ant, Gradle)</a:t>
            </a:r>
            <a:br>
              <a:rPr lang="en-US" dirty="0"/>
            </a:br>
            <a:r>
              <a:rPr lang="en-US" dirty="0" err="1"/>
              <a:t>oder</a:t>
            </a:r>
            <a:r>
              <a:rPr lang="en-US" dirty="0"/>
              <a:t> Server </a:t>
            </a:r>
            <a:r>
              <a:rPr lang="en-US" dirty="0" err="1"/>
              <a:t>basiert</a:t>
            </a:r>
            <a:r>
              <a:rPr lang="en-US" dirty="0"/>
              <a:t> (Travis CI)</a:t>
            </a:r>
          </a:p>
          <a:p>
            <a:r>
              <a:rPr lang="en-US" dirty="0" err="1"/>
              <a:t>Servertypen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On-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/>
              <a:t>Erster Schritt zu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5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oder 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  <a:endParaRPr lang="de-DE" dirty="0"/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/>
          </a:bodyPr>
          <a:lstStyle/>
          <a:p>
            <a:pPr lvl="1"/>
            <a:r>
              <a:rPr lang="de-DE" sz="1100" dirty="0"/>
              <a:t>1 &amp; 1 Digital Guide: </a:t>
            </a:r>
            <a:r>
              <a:rPr lang="de-DE" sz="1100" dirty="0" err="1"/>
              <a:t>Git</a:t>
            </a:r>
            <a:r>
              <a:rPr lang="de-DE" sz="1100" dirty="0"/>
              <a:t> vs. SVN – Von verteilter und zentralisierter Versionsverwaltung, URL: </a:t>
            </a:r>
            <a:r>
              <a:rPr lang="de-DE" sz="11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Atlassian</a:t>
            </a:r>
            <a:r>
              <a:rPr lang="de-DE" sz="1100" dirty="0"/>
              <a:t>: </a:t>
            </a:r>
            <a:r>
              <a:rPr lang="de-DE" sz="1100" dirty="0" err="1"/>
              <a:t>Comparing</a:t>
            </a:r>
            <a:r>
              <a:rPr lang="de-DE" sz="1100" dirty="0"/>
              <a:t> Workflows, URL: </a:t>
            </a:r>
            <a:r>
              <a:rPr lang="de-DE" sz="1100" dirty="0">
                <a:hlinkClick r:id="rId3"/>
              </a:rPr>
              <a:t>https://de.atlassian.com/git/tutorials/comparing-workflows</a:t>
            </a:r>
            <a:r>
              <a:rPr lang="de-DE" sz="1100" dirty="0"/>
              <a:t>  vom 15.04.2017 </a:t>
            </a:r>
          </a:p>
          <a:p>
            <a:pPr lvl="1"/>
            <a:r>
              <a:rPr lang="de-DE" sz="1100" dirty="0" err="1"/>
              <a:t>Chacon</a:t>
            </a:r>
            <a:r>
              <a:rPr lang="de-DE" sz="1100" dirty="0"/>
              <a:t>, Scott / Straub, Ben (2. Auflage 2014): Pro </a:t>
            </a:r>
            <a:r>
              <a:rPr lang="de-DE" sz="1100" dirty="0" err="1"/>
              <a:t>Git</a:t>
            </a:r>
            <a:r>
              <a:rPr lang="de-DE" sz="1100" dirty="0"/>
              <a:t>, </a:t>
            </a:r>
            <a:r>
              <a:rPr lang="de-DE" sz="1100" dirty="0" err="1"/>
              <a:t>Apress</a:t>
            </a:r>
            <a:r>
              <a:rPr lang="de-DE" sz="1100" dirty="0"/>
              <a:t>, URL: </a:t>
            </a:r>
            <a:r>
              <a:rPr lang="de-DE" sz="1100" u="sng" dirty="0">
                <a:hlinkClick r:id="rId4"/>
              </a:rPr>
              <a:t>https://git-scm.com/book/en/v2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Dudler, Roger: </a:t>
            </a:r>
            <a:r>
              <a:rPr lang="de-DE" sz="1100" dirty="0" err="1"/>
              <a:t>git</a:t>
            </a:r>
            <a:r>
              <a:rPr lang="de-DE" sz="1100" dirty="0"/>
              <a:t> – Der einfach Einstieg, URL: </a:t>
            </a:r>
            <a:r>
              <a:rPr lang="de-DE" sz="1100" u="sng" dirty="0">
                <a:hlinkClick r:id="rId5"/>
              </a:rPr>
              <a:t>https://rogerdudler.github.io/git-guide/index.de.html</a:t>
            </a:r>
            <a:r>
              <a:rPr lang="de-DE" sz="1100" dirty="0"/>
              <a:t>  vom 15.04.2017 </a:t>
            </a:r>
          </a:p>
          <a:p>
            <a:pPr lvl="1"/>
            <a:r>
              <a:rPr lang="de-DE" sz="1100" dirty="0"/>
              <a:t>Fowler, Martin: </a:t>
            </a:r>
            <a:r>
              <a:rPr lang="de-DE" sz="1100" dirty="0" err="1"/>
              <a:t>Continuous</a:t>
            </a:r>
            <a:r>
              <a:rPr lang="de-DE" sz="1100" dirty="0"/>
              <a:t> Integration, URL: </a:t>
            </a:r>
            <a:r>
              <a:rPr lang="de-DE" sz="1100" u="sng" dirty="0">
                <a:hlinkClick r:id="rId6"/>
              </a:rPr>
              <a:t>https://www.martinfowler.com/articles/continuousIntegration.html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Git</a:t>
            </a:r>
            <a:r>
              <a:rPr lang="de-DE" sz="1100" dirty="0"/>
              <a:t>: Homepage, URL: </a:t>
            </a:r>
            <a:r>
              <a:rPr lang="de-DE" sz="1100" dirty="0">
                <a:hlinkClick r:id="rId7"/>
              </a:rPr>
              <a:t>https://git-scm.com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 err="1"/>
              <a:t>GitHub</a:t>
            </a:r>
            <a:r>
              <a:rPr lang="de-DE" sz="1100" dirty="0"/>
              <a:t> Inc.: Homepage, URL: </a:t>
            </a:r>
            <a:r>
              <a:rPr lang="de-DE" sz="1100" dirty="0">
                <a:hlinkClick r:id="rId8"/>
              </a:rPr>
              <a:t>https://github.com</a:t>
            </a:r>
            <a:r>
              <a:rPr lang="de-DE" sz="1100" dirty="0"/>
              <a:t>  vom 15.04.2017</a:t>
            </a:r>
          </a:p>
          <a:p>
            <a:pPr lvl="1"/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– Dezentrale Versionsverwaltung im Team – Grundlagen und Workflows, Heidelberg</a:t>
            </a:r>
          </a:p>
          <a:p>
            <a:pPr lvl="1"/>
            <a:r>
              <a:rPr lang="de-DE" sz="1100" dirty="0" err="1"/>
              <a:t>Stückler</a:t>
            </a:r>
            <a:r>
              <a:rPr lang="de-DE" sz="1100" dirty="0"/>
              <a:t>, Moritz: Was ist eigentlich dieses </a:t>
            </a:r>
            <a:r>
              <a:rPr lang="de-DE" sz="1100" dirty="0" err="1"/>
              <a:t>GitHub</a:t>
            </a:r>
            <a:r>
              <a:rPr lang="de-DE" sz="1100" dirty="0"/>
              <a:t>? , URL: </a:t>
            </a:r>
            <a:r>
              <a:rPr lang="de-DE" sz="1100" u="sng" dirty="0">
                <a:hlinkClick r:id="rId9"/>
              </a:rPr>
              <a:t>http://t3n.de/news/eigentlich-github-472886/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Travis CI GmbH: Homepage, URL: </a:t>
            </a:r>
            <a:r>
              <a:rPr lang="de-DE" sz="1100" dirty="0">
                <a:hlinkClick r:id="rId10"/>
              </a:rPr>
              <a:t>https://travis-ci.com/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Von dem Berge, Jana (2009): Auswirkungen der Benutzung von zentralen und dezentralen Versionsverwaltungssystemen In Open Source Projekten, URL: </a:t>
            </a:r>
            <a:r>
              <a:rPr lang="de-DE" sz="1100" u="sng" dirty="0">
                <a:hlinkClick r:id="rId11"/>
              </a:rPr>
              <a:t>http://www.inf.fu-berlin.de/inst/ag-se/theses/Berge09-versionsverwaltung-OSS.pdf </a:t>
            </a:r>
            <a:r>
              <a:rPr lang="de-DE" sz="1100" dirty="0"/>
              <a:t>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en-US" sz="1100" dirty="0" err="1"/>
              <a:t>Versionsverwaltung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dirty="0">
                <a:hlinkClick r:id="rId12"/>
              </a:rPr>
              <a:t>https://de.wikipedia.org/wiki/Versionsverwaltung</a:t>
            </a:r>
            <a:r>
              <a:rPr lang="de-DE" sz="1100" dirty="0"/>
              <a:t> vom 17.04.2017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en-US" sz="1100" dirty="0" err="1"/>
              <a:t>Git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3"/>
              </a:rPr>
              <a:t>https://de.wikipedia.org/wiki/Git</a:t>
            </a:r>
            <a:r>
              <a:rPr lang="de-DE" sz="1100" dirty="0"/>
              <a:t> vom 11.04.2017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de-DE" sz="1100" dirty="0" err="1"/>
              <a:t>GitHub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4"/>
              </a:rPr>
              <a:t>https://de.wikipedia.org/wiki/GitHub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Inc.: GNU General Public </a:t>
            </a:r>
            <a:r>
              <a:rPr lang="de-DE" sz="1100" dirty="0" err="1"/>
              <a:t>License</a:t>
            </a:r>
            <a:r>
              <a:rPr lang="de-DE" sz="1100" dirty="0"/>
              <a:t>, URL: </a:t>
            </a:r>
            <a:r>
              <a:rPr lang="de-DE" sz="1100" u="sng" dirty="0">
                <a:hlinkClick r:id="rId15"/>
              </a:rPr>
              <a:t>https://de.wikipedia.org/wiki/GNU_General_Public_License</a:t>
            </a:r>
            <a:r>
              <a:rPr lang="de-DE" sz="1100" dirty="0"/>
              <a:t> vom 15.04.2017 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</a:t>
            </a:r>
            <a:r>
              <a:rPr lang="de-DE" sz="1100" dirty="0"/>
              <a:t>Kontinuierliche Integration</a:t>
            </a:r>
            <a:r>
              <a:rPr lang="en-US" sz="1100" dirty="0"/>
              <a:t>, </a:t>
            </a:r>
            <a:r>
              <a:rPr lang="de-DE" sz="1100" dirty="0"/>
              <a:t>URL: </a:t>
            </a:r>
            <a:r>
              <a:rPr lang="de-DE" sz="1100" u="sng" dirty="0">
                <a:hlinkClick r:id="rId16"/>
              </a:rPr>
              <a:t>https://de.wikipedia.org/wiki/Kontinuierliche_Integration</a:t>
            </a:r>
            <a:r>
              <a:rPr lang="de-DE" sz="1100" dirty="0"/>
              <a:t>  vom 15.04.2017 </a:t>
            </a:r>
            <a:endParaRPr lang="de-DE" sz="1100" dirty="0"/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Continuous integration, </a:t>
            </a:r>
            <a:r>
              <a:rPr lang="de-DE" sz="1100" dirty="0"/>
              <a:t>URL: </a:t>
            </a:r>
            <a:r>
              <a:rPr lang="de-DE" sz="1100" dirty="0">
                <a:hlinkClick r:id="rId17"/>
              </a:rPr>
              <a:t>https://en.wikipedia.org/wiki/Continuous_integration</a:t>
            </a:r>
            <a:r>
              <a:rPr lang="de-DE" sz="1100" dirty="0"/>
              <a:t> vom 17.04.2017</a:t>
            </a:r>
          </a:p>
          <a:p>
            <a:pPr lvl="1"/>
            <a:r>
              <a:rPr lang="de-DE" sz="1100" dirty="0"/>
              <a:t>Wikimedia </a:t>
            </a:r>
            <a:r>
              <a:rPr lang="de-DE" sz="1100" dirty="0" err="1"/>
              <a:t>Foundation</a:t>
            </a:r>
            <a:r>
              <a:rPr lang="de-DE" sz="1100" dirty="0"/>
              <a:t> Inc.</a:t>
            </a:r>
            <a:r>
              <a:rPr lang="en-US" sz="1100" dirty="0"/>
              <a:t>: Build automation, </a:t>
            </a:r>
            <a:r>
              <a:rPr lang="de-DE" sz="1100" dirty="0"/>
              <a:t>URL: </a:t>
            </a:r>
            <a:r>
              <a:rPr lang="de-DE" sz="1100" dirty="0">
                <a:hlinkClick r:id="rId18"/>
              </a:rPr>
              <a:t>https://en.wikipedia.org/wiki/Build_automation</a:t>
            </a:r>
            <a:r>
              <a:rPr lang="de-DE" sz="1100" dirty="0"/>
              <a:t> vom 17.04.2017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2135</Words>
  <Application>Microsoft Office PowerPoint</Application>
  <PresentationFormat>Bildschirmpräsentation (4:3)</PresentationFormat>
  <Paragraphs>669</Paragraphs>
  <Slides>46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9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</vt:lpstr>
      <vt:lpstr>Git - Besonderheiten</vt:lpstr>
      <vt:lpstr>Git - Besonderheiten</vt:lpstr>
      <vt:lpstr>Git - Besonderheiten</vt:lpstr>
      <vt:lpstr>Git - Nachteile</vt:lpstr>
      <vt:lpstr>Git - Repository</vt:lpstr>
      <vt:lpstr>Git - Befehle</vt:lpstr>
      <vt:lpstr>Git - Befehle</vt:lpstr>
      <vt:lpstr>Git - Befehle</vt:lpstr>
      <vt:lpstr>GitHub</vt:lpstr>
      <vt:lpstr>GitHub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192</cp:revision>
  <cp:lastPrinted>2017-04-09T08:31:04Z</cp:lastPrinted>
  <dcterms:created xsi:type="dcterms:W3CDTF">2016-11-07T17:39:29Z</dcterms:created>
  <dcterms:modified xsi:type="dcterms:W3CDTF">2017-04-17T13:51:04Z</dcterms:modified>
</cp:coreProperties>
</file>