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7"/>
  </p:notesMasterIdLst>
  <p:sldIdLst>
    <p:sldId id="256" r:id="rId2"/>
    <p:sldId id="257" r:id="rId3"/>
    <p:sldId id="295" r:id="rId4"/>
    <p:sldId id="297" r:id="rId5"/>
    <p:sldId id="298" r:id="rId6"/>
    <p:sldId id="302" r:id="rId7"/>
    <p:sldId id="299" r:id="rId8"/>
    <p:sldId id="300" r:id="rId9"/>
    <p:sldId id="308" r:id="rId10"/>
    <p:sldId id="301" r:id="rId11"/>
    <p:sldId id="303" r:id="rId12"/>
    <p:sldId id="275" r:id="rId13"/>
    <p:sldId id="289" r:id="rId14"/>
    <p:sldId id="291" r:id="rId15"/>
    <p:sldId id="290" r:id="rId16"/>
    <p:sldId id="292" r:id="rId17"/>
    <p:sldId id="323" r:id="rId18"/>
    <p:sldId id="333" r:id="rId19"/>
    <p:sldId id="294" r:id="rId20"/>
    <p:sldId id="304" r:id="rId21"/>
    <p:sldId id="309" r:id="rId22"/>
    <p:sldId id="310" r:id="rId23"/>
    <p:sldId id="311" r:id="rId24"/>
    <p:sldId id="312" r:id="rId25"/>
    <p:sldId id="313" r:id="rId26"/>
    <p:sldId id="315" r:id="rId27"/>
    <p:sldId id="322" r:id="rId28"/>
    <p:sldId id="321" r:id="rId29"/>
    <p:sldId id="335" r:id="rId30"/>
    <p:sldId id="324" r:id="rId31"/>
    <p:sldId id="325" r:id="rId32"/>
    <p:sldId id="336" r:id="rId33"/>
    <p:sldId id="317" r:id="rId34"/>
    <p:sldId id="328" r:id="rId35"/>
    <p:sldId id="329" r:id="rId36"/>
    <p:sldId id="330" r:id="rId37"/>
    <p:sldId id="331" r:id="rId38"/>
    <p:sldId id="332" r:id="rId39"/>
    <p:sldId id="334" r:id="rId40"/>
    <p:sldId id="288" r:id="rId41"/>
    <p:sldId id="270" r:id="rId42"/>
    <p:sldId id="293" r:id="rId43"/>
    <p:sldId id="305" r:id="rId44"/>
    <p:sldId id="306" r:id="rId45"/>
    <p:sldId id="307" r:id="rId46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171" autoAdjust="0"/>
  </p:normalViewPr>
  <p:slideViewPr>
    <p:cSldViewPr>
      <p:cViewPr varScale="1">
        <p:scale>
          <a:sx n="68" d="100"/>
          <a:sy n="68" d="100"/>
        </p:scale>
        <p:origin x="15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17.04.2017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de.wikipedia.org/wiki/Git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s://de.wikipedia.org/wiki/Versionsverwaltung" TargetMode="External"/><Relationship Id="rId17" Type="http://schemas.openxmlformats.org/officeDocument/2006/relationships/hyperlink" Target="https://en.wikipedia.org/wiki/Continuous_integration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Kontinuierliche_Integ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://www.inf.fu-berlin.de/inst/ag-se/theses/Berge09-versionsverwaltung-OSS.pdf%20vom%2015.04.2017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NU_General_Public_License" TargetMode="External"/><Relationship Id="rId10" Type="http://schemas.openxmlformats.org/officeDocument/2006/relationships/hyperlink" Target="https://travis-ci.com/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://t3n.de/news/eigentlich-github-472886/" TargetMode="External"/><Relationship Id="rId14" Type="http://schemas.openxmlformats.org/officeDocument/2006/relationships/hyperlink" Target="https://de.wikipedia.org/wiki/GitHub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2959"/>
              </p:ext>
            </p:extLst>
          </p:nvPr>
        </p:nvGraphicFramePr>
        <p:xfrm>
          <a:off x="457201" y="1962793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</a:t>
            </a:r>
          </a:p>
          <a:p>
            <a:pPr lvl="2"/>
            <a:r>
              <a:rPr lang="de-DE" dirty="0"/>
              <a:t>Integration Problems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</a:t>
            </a:r>
            <a:r>
              <a:rPr lang="de-DE"/>
              <a:t>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82752" y="1967230"/>
            <a:ext cx="5004048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/>
              <a:t>Versionsverwaltung</a:t>
            </a:r>
          </a:p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Flexibilität in Workflows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/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VM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r>
              <a:rPr lang="de-DE" dirty="0"/>
              <a:t> 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Zeitstemple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0000" lnSpcReduction="20000"/>
          </a:bodyPr>
          <a:lstStyle/>
          <a:p>
            <a:pPr lvl="1"/>
            <a:r>
              <a:rPr lang="de-DE" sz="2500" u="sng" dirty="0">
                <a:hlinkClick r:id="rId2"/>
              </a:rPr>
              <a:t> </a:t>
            </a:r>
            <a:r>
              <a:rPr lang="de-DE" sz="2500" dirty="0"/>
              <a:t>1 &amp; 1 Digital Guide: </a:t>
            </a:r>
            <a:r>
              <a:rPr lang="de-DE" sz="2500" dirty="0" err="1"/>
              <a:t>Git</a:t>
            </a:r>
            <a:r>
              <a:rPr lang="de-DE" sz="2500" dirty="0"/>
              <a:t> vs. SVN – Von verteilter und zentralisierter Versionsverwaltung, URL: </a:t>
            </a:r>
            <a:r>
              <a:rPr lang="de-DE" sz="2500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Atlassian</a:t>
            </a:r>
            <a:r>
              <a:rPr lang="de-DE" sz="2500" dirty="0"/>
              <a:t>: </a:t>
            </a:r>
            <a:r>
              <a:rPr lang="de-DE" sz="2500" dirty="0" err="1"/>
              <a:t>Comparing</a:t>
            </a:r>
            <a:r>
              <a:rPr lang="de-DE" sz="2500" dirty="0"/>
              <a:t> Workflows, URL: </a:t>
            </a:r>
            <a:r>
              <a:rPr lang="de-DE" sz="2500" dirty="0">
                <a:hlinkClick r:id="rId3"/>
              </a:rPr>
              <a:t>https://de.atlassian.com/git/tutorials/comparing-workflows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 err="1"/>
              <a:t>Chacon</a:t>
            </a:r>
            <a:r>
              <a:rPr lang="de-DE" sz="2500" dirty="0"/>
              <a:t>, Scott / Straub, Ben (2. Auflage 2014): Pro </a:t>
            </a:r>
            <a:r>
              <a:rPr lang="de-DE" sz="2500" dirty="0" err="1"/>
              <a:t>Git</a:t>
            </a:r>
            <a:r>
              <a:rPr lang="de-DE" sz="2500" dirty="0"/>
              <a:t>, </a:t>
            </a:r>
            <a:r>
              <a:rPr lang="de-DE" sz="2500" dirty="0" err="1"/>
              <a:t>Apress</a:t>
            </a:r>
            <a:r>
              <a:rPr lang="de-DE" sz="2500" dirty="0"/>
              <a:t>, URL: </a:t>
            </a:r>
            <a:r>
              <a:rPr lang="de-DE" sz="2500" u="sng" dirty="0">
                <a:hlinkClick r:id="rId4"/>
              </a:rPr>
              <a:t>https://git-scm.com/book/en/v2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Dudler, Roger: </a:t>
            </a:r>
            <a:r>
              <a:rPr lang="de-DE" sz="2500" dirty="0" err="1"/>
              <a:t>git</a:t>
            </a:r>
            <a:r>
              <a:rPr lang="de-DE" sz="2500" dirty="0"/>
              <a:t> – Der einfach Einstieg, URL: </a:t>
            </a:r>
            <a:r>
              <a:rPr lang="de-DE" sz="2500" u="sng" dirty="0">
                <a:hlinkClick r:id="rId5"/>
              </a:rPr>
              <a:t>https://rogerdudler.github.io/git-guide/index.de.html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Fowler, Martin: </a:t>
            </a:r>
            <a:r>
              <a:rPr lang="de-DE" sz="2500" dirty="0" err="1"/>
              <a:t>Continuous</a:t>
            </a:r>
            <a:r>
              <a:rPr lang="de-DE" sz="2500" dirty="0"/>
              <a:t> Integration, URL: </a:t>
            </a:r>
            <a:r>
              <a:rPr lang="de-DE" sz="2500" u="sng" dirty="0">
                <a:hlinkClick r:id="rId6"/>
              </a:rPr>
              <a:t>https://www.martinfowler.com/articles/continuousIntegration.html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</a:t>
            </a:r>
            <a:r>
              <a:rPr lang="de-DE" sz="2500" dirty="0"/>
              <a:t>: Homepage, URL: </a:t>
            </a:r>
            <a:r>
              <a:rPr lang="de-DE" sz="2500" dirty="0">
                <a:hlinkClick r:id="rId7"/>
              </a:rPr>
              <a:t>https://git-scm.com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 err="1"/>
              <a:t>GitHub</a:t>
            </a:r>
            <a:r>
              <a:rPr lang="de-DE" sz="2500" dirty="0"/>
              <a:t> Inc.: Homepage, URL: </a:t>
            </a:r>
            <a:r>
              <a:rPr lang="de-DE" sz="2500" dirty="0">
                <a:hlinkClick r:id="rId8"/>
              </a:rPr>
              <a:t>https://github.com</a:t>
            </a:r>
            <a:r>
              <a:rPr lang="de-DE" sz="2500" dirty="0"/>
              <a:t>  vom 15.04.2017</a:t>
            </a:r>
          </a:p>
          <a:p>
            <a:pPr lvl="1"/>
            <a:r>
              <a:rPr lang="de-DE" sz="2500" dirty="0" err="1"/>
              <a:t>Preißel</a:t>
            </a:r>
            <a:r>
              <a:rPr lang="de-DE" sz="2500" dirty="0"/>
              <a:t>, René / </a:t>
            </a:r>
            <a:r>
              <a:rPr lang="de-DE" sz="2500" dirty="0" err="1"/>
              <a:t>Stachmann</a:t>
            </a:r>
            <a:r>
              <a:rPr lang="de-DE" sz="2500" dirty="0"/>
              <a:t>, </a:t>
            </a:r>
            <a:r>
              <a:rPr lang="de-DE" sz="2500" dirty="0" err="1"/>
              <a:t>BjØrn</a:t>
            </a:r>
            <a:r>
              <a:rPr lang="de-DE" sz="2500" dirty="0"/>
              <a:t> (4. Auflage 2017): </a:t>
            </a:r>
            <a:r>
              <a:rPr lang="de-DE" sz="2500" dirty="0" err="1"/>
              <a:t>Git</a:t>
            </a:r>
            <a:r>
              <a:rPr lang="de-DE" sz="2500" dirty="0"/>
              <a:t> – Dezentrale Versionsverwaltung im Team – Grundlagen und Workflows, Heidelberg</a:t>
            </a:r>
          </a:p>
          <a:p>
            <a:pPr lvl="1"/>
            <a:r>
              <a:rPr lang="de-DE" sz="2500" dirty="0" err="1"/>
              <a:t>Stückler</a:t>
            </a:r>
            <a:r>
              <a:rPr lang="de-DE" sz="2500" dirty="0"/>
              <a:t>, Moritz: Was ist eigentlich dieses </a:t>
            </a:r>
            <a:r>
              <a:rPr lang="de-DE" sz="2500" dirty="0" err="1"/>
              <a:t>GitHub</a:t>
            </a:r>
            <a:r>
              <a:rPr lang="de-DE" sz="2500" dirty="0"/>
              <a:t>? , URL: </a:t>
            </a:r>
            <a:r>
              <a:rPr lang="de-DE" sz="2500" u="sng" dirty="0">
                <a:hlinkClick r:id="rId9"/>
              </a:rPr>
              <a:t>http://t3n.de/news/eigentlich-github-472886/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Travis CI GmbH: Homepage, URL: </a:t>
            </a:r>
            <a:r>
              <a:rPr lang="de-DE" sz="2500" dirty="0">
                <a:hlinkClick r:id="rId10"/>
              </a:rPr>
              <a:t>https://travis-ci.com/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Von dem Berge, Jana (2009): Auswirkungen der Benutzung von zentralen und dezentralen Versionsverwaltungssystemen In Open Source Projekten, URL: </a:t>
            </a:r>
            <a:r>
              <a:rPr lang="de-DE" sz="2500" u="sng" dirty="0">
                <a:hlinkClick r:id="rId11"/>
              </a:rPr>
              <a:t>http://www.inf.fu-berlin.de/inst/ag-se/theses/Berge09-versionsverwaltung-OSS.pdf </a:t>
            </a:r>
            <a:r>
              <a:rPr lang="de-DE" sz="2500" dirty="0"/>
              <a:t>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Versionsverwaltung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dirty="0">
                <a:hlinkClick r:id="rId12"/>
              </a:rPr>
              <a:t>https://de.wikipedia.org/wiki/Versionsverwaltung</a:t>
            </a:r>
            <a:r>
              <a:rPr lang="de-DE" sz="2500" dirty="0"/>
              <a:t> vom 17.04.2017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en-US" sz="2500" dirty="0" err="1"/>
              <a:t>Git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3"/>
              </a:rPr>
              <a:t>https://de.wikipedia.org/wiki/Git</a:t>
            </a:r>
            <a:r>
              <a:rPr lang="de-DE" sz="2500" dirty="0"/>
              <a:t> vom 11.04.2017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 err="1"/>
              <a:t>GitHub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4"/>
              </a:rPr>
              <a:t>https://de.wikipedia.org/wiki/GitHub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Inc.: GNU General Public </a:t>
            </a:r>
            <a:r>
              <a:rPr lang="de-DE" sz="2500" dirty="0" err="1"/>
              <a:t>License</a:t>
            </a:r>
            <a:r>
              <a:rPr lang="de-DE" sz="2500" dirty="0"/>
              <a:t>, URL: </a:t>
            </a:r>
            <a:r>
              <a:rPr lang="de-DE" sz="2500" u="sng" dirty="0">
                <a:hlinkClick r:id="rId15"/>
              </a:rPr>
              <a:t>https://de.wikipedia.org/wiki/GNU_General_Public_License</a:t>
            </a:r>
            <a:r>
              <a:rPr lang="de-DE" sz="2500" dirty="0"/>
              <a:t>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</a:t>
            </a:r>
            <a:r>
              <a:rPr lang="de-DE" sz="2500" dirty="0"/>
              <a:t>Kontinuierliche Integration</a:t>
            </a:r>
            <a:r>
              <a:rPr lang="en-US" sz="2500" dirty="0"/>
              <a:t>, </a:t>
            </a:r>
            <a:r>
              <a:rPr lang="de-DE" sz="2500" dirty="0"/>
              <a:t>URL: </a:t>
            </a:r>
            <a:r>
              <a:rPr lang="de-DE" sz="2500" u="sng" dirty="0">
                <a:hlinkClick r:id="rId16"/>
              </a:rPr>
              <a:t>https://de.wikipedia.org/wiki/Kontinuierliche_Integration</a:t>
            </a:r>
            <a:r>
              <a:rPr lang="de-DE" sz="2500" dirty="0"/>
              <a:t>  vom 15.04.2017 </a:t>
            </a:r>
          </a:p>
          <a:p>
            <a:pPr lvl="1"/>
            <a:r>
              <a:rPr lang="de-DE" sz="2500" dirty="0"/>
              <a:t>Wikimedia </a:t>
            </a:r>
            <a:r>
              <a:rPr lang="de-DE" sz="2500" dirty="0" err="1"/>
              <a:t>Foundation</a:t>
            </a:r>
            <a:r>
              <a:rPr lang="de-DE" sz="2500" dirty="0"/>
              <a:t> Inc.</a:t>
            </a:r>
            <a:r>
              <a:rPr lang="en-US" sz="2500" dirty="0"/>
              <a:t>: Continuous integration, </a:t>
            </a:r>
            <a:r>
              <a:rPr lang="de-DE" sz="2500" dirty="0"/>
              <a:t>URL: </a:t>
            </a:r>
            <a:r>
              <a:rPr lang="de-DE" sz="2500" dirty="0">
                <a:hlinkClick r:id="rId17"/>
              </a:rPr>
              <a:t>https://en.wikipedia.org/wiki/Continuous_integration</a:t>
            </a:r>
            <a:r>
              <a:rPr lang="de-DE" sz="2500" dirty="0"/>
              <a:t> vom 17.04.2017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2135</Words>
  <Application>Microsoft Office PowerPoint</Application>
  <PresentationFormat>Bildschirmpräsentation (4:3)</PresentationFormat>
  <Paragraphs>680</Paragraphs>
  <Slides>45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48" baseType="lpstr">
      <vt:lpstr>Calibri</vt:lpstr>
      <vt:lpstr>Wingdings 2</vt:lpstr>
      <vt:lpstr>Flow</vt:lpstr>
      <vt:lpstr>Git, Github und Travis</vt:lpstr>
      <vt:lpstr>Agenda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Continous Integration</vt:lpstr>
      <vt:lpstr>CI - Grundsätze</vt:lpstr>
      <vt:lpstr>CI - Grundsätze</vt:lpstr>
      <vt:lpstr>CI - Grundsätze</vt:lpstr>
      <vt:lpstr>CI - Vorteile</vt:lpstr>
      <vt:lpstr>GitHub</vt:lpstr>
      <vt:lpstr>GitHub</vt:lpstr>
      <vt:lpstr>Git</vt:lpstr>
      <vt:lpstr>Git - Besonderheiten</vt:lpstr>
      <vt:lpstr>Git - Besonderheiten</vt:lpstr>
      <vt:lpstr>Git - Besonderheiten</vt:lpstr>
      <vt:lpstr>Workflows / Branch Management</vt:lpstr>
      <vt:lpstr>Workflows / Branch Management</vt:lpstr>
      <vt:lpstr>Workflows / Branch Management</vt:lpstr>
      <vt:lpstr>Git - Nachteile</vt:lpstr>
      <vt:lpstr>Git - Repository</vt:lpstr>
      <vt:lpstr>Git - Befehle</vt:lpstr>
      <vt:lpstr>Git - Befehle</vt:lpstr>
      <vt:lpstr>Git - Befehle</vt:lpstr>
      <vt:lpstr>Workflows /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186</cp:revision>
  <cp:lastPrinted>2017-04-09T08:31:04Z</cp:lastPrinted>
  <dcterms:created xsi:type="dcterms:W3CDTF">2016-11-07T17:39:29Z</dcterms:created>
  <dcterms:modified xsi:type="dcterms:W3CDTF">2017-04-17T08:37:39Z</dcterms:modified>
</cp:coreProperties>
</file>