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b1qL3T17vAbHRyJOBsRvxlaIM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3f6d36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c3f6d361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f6d361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c3f6d3612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114006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e71140065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f6d361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c3f6d3612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114006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e71140065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06.109.100.27\projects\2014\Samsung\BTL_Promotion\8.IT_School\Presentation\IT-School_vers1-1.jpg"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2950963" y="-1141214"/>
            <a:ext cx="324207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47399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48200" y="147399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2133600" y="205979"/>
            <a:ext cx="65532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06.109.100.27\projects\2014\Samsung\BTL_Promotion\8.IT_School\Presentation\IT-School_vers1-2.jpg"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9144000" cy="51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/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990600" y="1064875"/>
            <a:ext cx="77994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/>
              <a:t>Индивидуальный проект </a:t>
            </a:r>
            <a:br>
              <a:rPr lang="ru-RU"/>
            </a:br>
            <a:r>
              <a:rPr lang="ru-RU" sz="2400">
                <a:solidFill>
                  <a:srgbClr val="FFFF00"/>
                </a:solidFill>
              </a:rPr>
              <a:t>Приложение для изучения бильярда на основе теории, изложенной в книге Кориолиса Гюстава Гаспара «Математическая теория явлений бильярдной игры»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Город: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/>
              <a:t>Площадка: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Учащийся: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/>
              <a:t>Преподаватель: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Дата: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895600" y="3028950"/>
            <a:ext cx="3429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Ставрополь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Центр «Лидер»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Ерещенко Вадим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Денисов Владимир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 сентября  2021 г.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82925" y="808851"/>
            <a:ext cx="8437200" cy="42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Программа для изучения бильярда на основе теории, изложенной в книге французского механика, Кориолиса (Coriolis) Гюстава Гаспара «Théorie mathématique du jeu de billard» (русский перевод «Математическая теория явлений бильярдной игры»), изданной в 1835 году.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Приложение предназначено для геометрического построения траекторий бильярдных шаров при различных условиях и разных видах ударов.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Идея приложения, заключается в том, чтобы предоставить инструмент для теоретического изучения игры в бильярд и наглядно продемонстрировать по каким траекториям движутся шары с точки зрения теоретической механики.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Применение приложения позволит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рассмотреть и изучить процессы движения и столкновения шаров между собой и со столом в процессе игры с точки зрения математики, механики и физики. Поможет понять и освоить принципы игры в бильярд, получить ответы на вопросы почему происходят те или иные явления в бильярде, моделировать игровые ситуации для их последующего освоения на реальном бильярде.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Приложение позволяет настроить параметры игрового стола, параметры движения шаров, параметры удара по шару. После чего приложение рассчитывает и отображает на экране траектории движения шаров, рассчитанных по применяемой математической модели.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172000" y="0"/>
            <a:ext cx="697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Введение: назначение, идея приложения, для решения каких задач оно создано</a:t>
            </a:r>
            <a:endParaRPr b="1" i="0" sz="2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26857" y="928278"/>
            <a:ext cx="5082451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Гаспа́р-Гюста́в де Кориоли́с (фр. Gaspard-Gustave de Coriolis; 21 мая 1792 — 19 сентября 1843) — французский математик, механик и инженер. Больше всего известен работой, посвящённой изучению эффекта Кориолиса. Также известен теоремой об ускорениях в абсолютном и относительном движениях, называемой теорема Кориолиса.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172000" y="0"/>
            <a:ext cx="6972000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1.1. Автор теории Г.Кориолис</a:t>
            </a:r>
            <a:endParaRPr b="1" i="0" sz="2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fortu.ru/product-image/kniga_matematicheskaya_teoriya_yavleniy_bilyardnoy_igryi_koriolis/mask.-main/size.-original/kniga_matematicheskaya_teoriya_yavleniy_bilyardnoy_igryi_koriolis.jpg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728" y="889199"/>
            <a:ext cx="4211782" cy="4211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ориолис Гюстав Гаспар (1792-1843 гг.) | География 6 класс"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489" y="2621019"/>
            <a:ext cx="2247609" cy="227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3f6d36129_0_0"/>
          <p:cNvSpPr txBox="1"/>
          <p:nvPr/>
        </p:nvSpPr>
        <p:spPr>
          <a:xfrm>
            <a:off x="2431100" y="0"/>
            <a:ext cx="671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2.1. Демонстрация работы приложения: скриншоты работы программы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c3f6d3612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38" y="886420"/>
            <a:ext cx="1968507" cy="42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c3f6d3612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1117" y="878401"/>
            <a:ext cx="1968507" cy="42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c3f6d3612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2097" y="878401"/>
            <a:ext cx="1968507" cy="42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077691" y="0"/>
            <a:ext cx="406630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18281" y="1170709"/>
            <a:ext cx="4454609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2.2. Демонстрация работы приложения: видео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8511" y="0"/>
            <a:ext cx="2304668" cy="512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3f6d36129_0_4"/>
          <p:cNvSpPr txBox="1"/>
          <p:nvPr/>
        </p:nvSpPr>
        <p:spPr>
          <a:xfrm>
            <a:off x="2471300" y="0"/>
            <a:ext cx="667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3.1. Описание реализации: структура и особенности приложения, основные классы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c3f6d36129_0_4"/>
          <p:cNvSpPr txBox="1"/>
          <p:nvPr/>
        </p:nvSpPr>
        <p:spPr>
          <a:xfrm>
            <a:off x="203025" y="1082850"/>
            <a:ext cx="8437200" cy="2554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Приложение предназначено для работы на мобильных устройствах под управлением ОС Android.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Приложение разработано в Android Studio на языке Java.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Реализовано три экрана (Activity):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MainActivity - экран для ввода начальных параметров, размера и положения шара типа игры, размера стола и других.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board - экран для отрисовки бильярдного стола и траектории движения шаров, установки угла удара кием по шару.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3.boll -  экран для визуальной установки точки удара кия по шару (устанавливается удаление от центра шара и угол между вектором, направленным вверх, и вектором исходящим из центра шара и проходящим через точку удара.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гры бильярд бесплатные | Онлайн игры" id="124" name="Google Shape;124;gc3f6d3612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2213" y="3256056"/>
            <a:ext cx="2729962" cy="1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11400657_0_6"/>
          <p:cNvSpPr txBox="1"/>
          <p:nvPr/>
        </p:nvSpPr>
        <p:spPr>
          <a:xfrm>
            <a:off x="2471300" y="0"/>
            <a:ext cx="667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3.2. Описание реализации: структура и особенности приложения, основные классы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711400657_0_6"/>
          <p:cNvSpPr txBox="1"/>
          <p:nvPr/>
        </p:nvSpPr>
        <p:spPr>
          <a:xfrm>
            <a:off x="188225" y="1090250"/>
            <a:ext cx="8437200" cy="2985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приложении реализованы следующие классы: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MainActivity - основной класс запуска программы. Так же служит для ввода параметров игры, выбора вида бильярда, настроек силы и направления удара и других.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board - класс вызова и обработки игрового  стола (MyDrawBoa).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MyDrawBoa - класс графической отрисовки стола.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boll - класс обработчик третий активности, связанной с местом удара кия о шар (MyDrawBoll).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MyDrawBoll - класс графической отрисовки места удара.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f6d36129_0_8"/>
          <p:cNvSpPr txBox="1"/>
          <p:nvPr/>
        </p:nvSpPr>
        <p:spPr>
          <a:xfrm>
            <a:off x="2270375" y="0"/>
            <a:ext cx="687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Заключение: выводы по работе, возможности для доработки и развития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c3f6d36129_0_8"/>
          <p:cNvSpPr txBox="1"/>
          <p:nvPr/>
        </p:nvSpPr>
        <p:spPr>
          <a:xfrm>
            <a:off x="203025" y="1082850"/>
            <a:ext cx="8437200" cy="27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В ходе реализации работы реализованы базовые механизмы, применяемые в приложениях для системы Android.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Приложение позволяет наглядно изучить траектории шаров при игре в бильярд.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В дальнейшем возможно развитие приложения в части: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Усложнения применяемых математических моделей, введение дополнительных параметров расчета.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Доработки графики для увеличения реалистичности, например, введение возможности масштабирования изображения стола.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Увеличение количества шаров, участвующих в расчете траекторий.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Разработка дополнительных элементов управления для ввода параметров расчета, например, визуального отображения кия на экране с изображением стола.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11400657_0_18"/>
          <p:cNvSpPr txBox="1"/>
          <p:nvPr/>
        </p:nvSpPr>
        <p:spPr>
          <a:xfrm>
            <a:off x="1418700" y="2177850"/>
            <a:ext cx="6306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Спасибо за внимание!</a:t>
            </a:r>
            <a:endParaRPr b="0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2014-12-09T14:15:18Z</dcterms:created>
  <dc:creator>Yulia Bortsova</dc:creator>
</cp:coreProperties>
</file>