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5" r:id="rId2"/>
    <p:sldId id="305" r:id="rId3"/>
    <p:sldId id="384" r:id="rId4"/>
    <p:sldId id="298" r:id="rId5"/>
    <p:sldId id="273" r:id="rId6"/>
    <p:sldId id="408" r:id="rId7"/>
    <p:sldId id="421" r:id="rId8"/>
    <p:sldId id="422" r:id="rId9"/>
    <p:sldId id="411" r:id="rId10"/>
    <p:sldId id="423" r:id="rId11"/>
    <p:sldId id="424" r:id="rId12"/>
    <p:sldId id="418" r:id="rId13"/>
    <p:sldId id="425" r:id="rId14"/>
    <p:sldId id="419" r:id="rId15"/>
    <p:sldId id="426" r:id="rId16"/>
    <p:sldId id="427" r:id="rId17"/>
    <p:sldId id="428" r:id="rId18"/>
    <p:sldId id="429" r:id="rId19"/>
    <p:sldId id="413" r:id="rId20"/>
    <p:sldId id="430" r:id="rId21"/>
    <p:sldId id="414" r:id="rId22"/>
    <p:sldId id="431" r:id="rId23"/>
    <p:sldId id="415" r:id="rId24"/>
    <p:sldId id="435" r:id="rId25"/>
    <p:sldId id="416" r:id="rId26"/>
    <p:sldId id="433" r:id="rId27"/>
    <p:sldId id="417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993" autoAdjust="0"/>
  </p:normalViewPr>
  <p:slideViewPr>
    <p:cSldViewPr snapToGrid="0" snapToObjects="1">
      <p:cViewPr varScale="1">
        <p:scale>
          <a:sx n="107" d="100"/>
          <a:sy n="107" d="100"/>
        </p:scale>
        <p:origin x="84" y="13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2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3%20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3%20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3%20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4%20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4%20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4%20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All%20Games%20Analys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All%20Games%20Analys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All%20Games%20Analys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1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All%20Games%20Analysi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All%20Games%20Analysi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1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1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1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2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2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2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734\Desktop\Gambling%20Commision%20interview\game%202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1 analysis.xlsx]Yearly performance!PivotTable1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Game</a:t>
            </a:r>
            <a:r>
              <a:rPr lang="en-US" baseline="0"/>
              <a:t> 1 Sales Performance by Financial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5007849293563581"/>
              <c:y val="-6.00600600600600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8681318681318687"/>
              <c:y val="-9.00900900900900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271585557299843"/>
              <c:y val="-1.101088381234161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271585557299843"/>
              <c:y val="-1.101088381234161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8681318681318687"/>
              <c:y val="-9.00900900900900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5007849293563581"/>
              <c:y val="-6.00600600600600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271585557299843"/>
              <c:y val="-1.101088381234161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8681318681318687"/>
              <c:y val="-9.009009009009008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5007849293563581"/>
              <c:y val="-6.00600600600600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'Yearly performance'!$B$3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BCB-42D0-90B1-FFCEF22E47D6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BCB-42D0-90B1-FFCEF22E47D6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BCB-42D0-90B1-FFCEF22E47D6}"/>
              </c:ext>
            </c:extLst>
          </c:dPt>
          <c:dLbls>
            <c:dLbl>
              <c:idx val="0"/>
              <c:layout>
                <c:manualLayout>
                  <c:x val="-0.1271585557299843"/>
                  <c:y val="-1.1010883812341616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CB-42D0-90B1-FFCEF22E47D6}"/>
                </c:ext>
              </c:extLst>
            </c:dLbl>
            <c:dLbl>
              <c:idx val="1"/>
              <c:layout>
                <c:manualLayout>
                  <c:x val="-0.18681318681318687"/>
                  <c:y val="-9.00900900900900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CB-42D0-90B1-FFCEF22E47D6}"/>
                </c:ext>
              </c:extLst>
            </c:dLbl>
            <c:dLbl>
              <c:idx val="2"/>
              <c:layout>
                <c:manualLayout>
                  <c:x val="-0.35007849293563581"/>
                  <c:y val="-6.0060060060060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CB-42D0-90B1-FFCEF22E47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'Yearly performance'!$A$4:$A$7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performance'!$B$4:$B$7</c:f>
              <c:numCache>
                <c:formatCode>"£"#,##0.00</c:formatCode>
                <c:ptCount val="3"/>
                <c:pt idx="0">
                  <c:v>1896864157.6380005</c:v>
                </c:pt>
                <c:pt idx="1">
                  <c:v>1922266942.4120004</c:v>
                </c:pt>
                <c:pt idx="2">
                  <c:v>1978518193.444001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CB-42D0-90B1-FFCEF22E47D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76958080"/>
        <c:axId val="1222072848"/>
        <c:axId val="0"/>
      </c:bar3DChart>
      <c:catAx>
        <c:axId val="976958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072848"/>
        <c:crosses val="autoZero"/>
        <c:auto val="1"/>
        <c:lblAlgn val="ctr"/>
        <c:lblOffset val="100"/>
        <c:noMultiLvlLbl val="0"/>
      </c:catAx>
      <c:valAx>
        <c:axId val="122207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580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Jackpot and sales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'Game 2'!$C$2</c:f>
              <c:strCache>
                <c:ptCount val="1"/>
                <c:pt idx="0">
                  <c:v>Jackpot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'Game 2'!$B$3:$B$1164</c:f>
              <c:numCache>
                <c:formatCode>"£"#,##0</c:formatCode>
                <c:ptCount val="312"/>
                <c:pt idx="0">
                  <c:v>15812576.564999999</c:v>
                </c:pt>
                <c:pt idx="1">
                  <c:v>10766474.612500001</c:v>
                </c:pt>
                <c:pt idx="2">
                  <c:v>15244804.574999997</c:v>
                </c:pt>
                <c:pt idx="3">
                  <c:v>10866918.8125</c:v>
                </c:pt>
                <c:pt idx="4">
                  <c:v>19160167.949999999</c:v>
                </c:pt>
                <c:pt idx="5">
                  <c:v>13153445.01</c:v>
                </c:pt>
                <c:pt idx="6">
                  <c:v>20028261.359999999</c:v>
                </c:pt>
                <c:pt idx="7">
                  <c:v>12610190.105</c:v>
                </c:pt>
                <c:pt idx="8">
                  <c:v>26918229.114999998</c:v>
                </c:pt>
                <c:pt idx="9">
                  <c:v>12133200.897499999</c:v>
                </c:pt>
                <c:pt idx="10">
                  <c:v>14529868.1325</c:v>
                </c:pt>
                <c:pt idx="11">
                  <c:v>22421390.309999999</c:v>
                </c:pt>
                <c:pt idx="12">
                  <c:v>31245972.015000001</c:v>
                </c:pt>
                <c:pt idx="13">
                  <c:v>22176331.857499998</c:v>
                </c:pt>
                <c:pt idx="14">
                  <c:v>28108641.279999997</c:v>
                </c:pt>
                <c:pt idx="15">
                  <c:v>18371057.145</c:v>
                </c:pt>
                <c:pt idx="16">
                  <c:v>26753364.93</c:v>
                </c:pt>
                <c:pt idx="17">
                  <c:v>14794349.964999998</c:v>
                </c:pt>
                <c:pt idx="18">
                  <c:v>19127342.125</c:v>
                </c:pt>
                <c:pt idx="19">
                  <c:v>12692754.969999999</c:v>
                </c:pt>
                <c:pt idx="20">
                  <c:v>17445032.515000001</c:v>
                </c:pt>
                <c:pt idx="21">
                  <c:v>12392120.475</c:v>
                </c:pt>
                <c:pt idx="22">
                  <c:v>15771943.59</c:v>
                </c:pt>
                <c:pt idx="23">
                  <c:v>13317878.789999999</c:v>
                </c:pt>
                <c:pt idx="24">
                  <c:v>13494423.15</c:v>
                </c:pt>
                <c:pt idx="25">
                  <c:v>26527312.77</c:v>
                </c:pt>
                <c:pt idx="26">
                  <c:v>22425227.164999999</c:v>
                </c:pt>
                <c:pt idx="27">
                  <c:v>16751656.24</c:v>
                </c:pt>
                <c:pt idx="28">
                  <c:v>21990697.175000001</c:v>
                </c:pt>
                <c:pt idx="29">
                  <c:v>14226739.15</c:v>
                </c:pt>
                <c:pt idx="30">
                  <c:v>17916997.567499999</c:v>
                </c:pt>
                <c:pt idx="31">
                  <c:v>12587375</c:v>
                </c:pt>
                <c:pt idx="32">
                  <c:v>17039467.240000002</c:v>
                </c:pt>
                <c:pt idx="33">
                  <c:v>11526888.93</c:v>
                </c:pt>
                <c:pt idx="34">
                  <c:v>16381487.009999998</c:v>
                </c:pt>
                <c:pt idx="35">
                  <c:v>10236791.657499999</c:v>
                </c:pt>
                <c:pt idx="36">
                  <c:v>14289247.6</c:v>
                </c:pt>
                <c:pt idx="37">
                  <c:v>9632441.7225000001</c:v>
                </c:pt>
                <c:pt idx="38">
                  <c:v>15541202.6</c:v>
                </c:pt>
                <c:pt idx="39">
                  <c:v>10119104.4375</c:v>
                </c:pt>
                <c:pt idx="40">
                  <c:v>13378771.504999999</c:v>
                </c:pt>
                <c:pt idx="41">
                  <c:v>10056691.165000001</c:v>
                </c:pt>
                <c:pt idx="42">
                  <c:v>18661010.774999999</c:v>
                </c:pt>
                <c:pt idx="43">
                  <c:v>13408985.6625</c:v>
                </c:pt>
                <c:pt idx="44">
                  <c:v>16720216.799999999</c:v>
                </c:pt>
                <c:pt idx="45">
                  <c:v>12026115.5625</c:v>
                </c:pt>
                <c:pt idx="46">
                  <c:v>15563736.119999999</c:v>
                </c:pt>
                <c:pt idx="47">
                  <c:v>10248409.6</c:v>
                </c:pt>
                <c:pt idx="48">
                  <c:v>14719758.689999999</c:v>
                </c:pt>
                <c:pt idx="49">
                  <c:v>11226035.485000001</c:v>
                </c:pt>
                <c:pt idx="50">
                  <c:v>13892376.967499999</c:v>
                </c:pt>
                <c:pt idx="51">
                  <c:v>21312201.140000001</c:v>
                </c:pt>
                <c:pt idx="52">
                  <c:v>27191156.024999999</c:v>
                </c:pt>
                <c:pt idx="53">
                  <c:v>18459553.0275</c:v>
                </c:pt>
                <c:pt idx="54">
                  <c:v>29367657.800000001</c:v>
                </c:pt>
                <c:pt idx="55">
                  <c:v>10487310.199999999</c:v>
                </c:pt>
                <c:pt idx="56">
                  <c:v>14841440.98</c:v>
                </c:pt>
                <c:pt idx="57">
                  <c:v>9632543.459999999</c:v>
                </c:pt>
                <c:pt idx="58">
                  <c:v>13625212.147499999</c:v>
                </c:pt>
                <c:pt idx="59">
                  <c:v>10968232.502499999</c:v>
                </c:pt>
                <c:pt idx="60">
                  <c:v>15321970.927499998</c:v>
                </c:pt>
                <c:pt idx="61">
                  <c:v>9684344.9699999988</c:v>
                </c:pt>
                <c:pt idx="62">
                  <c:v>14639941.120000001</c:v>
                </c:pt>
                <c:pt idx="63">
                  <c:v>16658032.799999999</c:v>
                </c:pt>
                <c:pt idx="64">
                  <c:v>20625080.850000001</c:v>
                </c:pt>
                <c:pt idx="65">
                  <c:v>14229121.004999999</c:v>
                </c:pt>
                <c:pt idx="66">
                  <c:v>19045618.5</c:v>
                </c:pt>
                <c:pt idx="67">
                  <c:v>12984164.445</c:v>
                </c:pt>
                <c:pt idx="68">
                  <c:v>18478079.807499997</c:v>
                </c:pt>
                <c:pt idx="69">
                  <c:v>12198487.949999999</c:v>
                </c:pt>
                <c:pt idx="70">
                  <c:v>16167023.109999999</c:v>
                </c:pt>
                <c:pt idx="71">
                  <c:v>10490508.764999999</c:v>
                </c:pt>
                <c:pt idx="72">
                  <c:v>14443319.66</c:v>
                </c:pt>
                <c:pt idx="73">
                  <c:v>9159417.9674999993</c:v>
                </c:pt>
                <c:pt idx="74">
                  <c:v>20245977.725000001</c:v>
                </c:pt>
                <c:pt idx="75">
                  <c:v>12556060.605</c:v>
                </c:pt>
                <c:pt idx="76">
                  <c:v>15374036.65</c:v>
                </c:pt>
                <c:pt idx="77">
                  <c:v>10262628.92</c:v>
                </c:pt>
                <c:pt idx="78">
                  <c:v>14196705.700000001</c:v>
                </c:pt>
                <c:pt idx="79">
                  <c:v>8962147.5299999993</c:v>
                </c:pt>
                <c:pt idx="80">
                  <c:v>12433150.859999999</c:v>
                </c:pt>
                <c:pt idx="81">
                  <c:v>9195175.5775000006</c:v>
                </c:pt>
                <c:pt idx="82">
                  <c:v>12752572.26</c:v>
                </c:pt>
                <c:pt idx="83">
                  <c:v>9209739.5424999986</c:v>
                </c:pt>
                <c:pt idx="84">
                  <c:v>12493905.549999999</c:v>
                </c:pt>
                <c:pt idx="85">
                  <c:v>9017728.8800000008</c:v>
                </c:pt>
                <c:pt idx="86">
                  <c:v>17190414.587499999</c:v>
                </c:pt>
                <c:pt idx="87">
                  <c:v>10259443.050000001</c:v>
                </c:pt>
                <c:pt idx="88">
                  <c:v>15014652.625</c:v>
                </c:pt>
                <c:pt idx="89">
                  <c:v>9977815.040000001</c:v>
                </c:pt>
                <c:pt idx="90">
                  <c:v>14334277.375</c:v>
                </c:pt>
                <c:pt idx="91">
                  <c:v>9396182.5999999996</c:v>
                </c:pt>
                <c:pt idx="92">
                  <c:v>13538639.66</c:v>
                </c:pt>
                <c:pt idx="93">
                  <c:v>9762887.7000000011</c:v>
                </c:pt>
                <c:pt idx="94">
                  <c:v>15447599.960000001</c:v>
                </c:pt>
                <c:pt idx="95">
                  <c:v>10261701.145</c:v>
                </c:pt>
                <c:pt idx="96">
                  <c:v>13872383.272499999</c:v>
                </c:pt>
                <c:pt idx="97">
                  <c:v>16518451.4475</c:v>
                </c:pt>
                <c:pt idx="98">
                  <c:v>27437493.807499997</c:v>
                </c:pt>
                <c:pt idx="99">
                  <c:v>10040678.279999999</c:v>
                </c:pt>
                <c:pt idx="100">
                  <c:v>19947642.599999998</c:v>
                </c:pt>
                <c:pt idx="101">
                  <c:v>9799090.0199999996</c:v>
                </c:pt>
                <c:pt idx="102">
                  <c:v>16708321.7075</c:v>
                </c:pt>
                <c:pt idx="103">
                  <c:v>10845233.359999999</c:v>
                </c:pt>
                <c:pt idx="104">
                  <c:v>12956305.664999999</c:v>
                </c:pt>
                <c:pt idx="105">
                  <c:v>8349291.3525</c:v>
                </c:pt>
                <c:pt idx="106">
                  <c:v>13318762.245000001</c:v>
                </c:pt>
                <c:pt idx="107">
                  <c:v>12085690.24</c:v>
                </c:pt>
                <c:pt idx="108">
                  <c:v>16225570.789999999</c:v>
                </c:pt>
                <c:pt idx="109">
                  <c:v>10708029.6</c:v>
                </c:pt>
                <c:pt idx="110">
                  <c:v>15124134.935000001</c:v>
                </c:pt>
                <c:pt idx="111">
                  <c:v>10339605.9375</c:v>
                </c:pt>
                <c:pt idx="112">
                  <c:v>18167338.405000001</c:v>
                </c:pt>
                <c:pt idx="113">
                  <c:v>12863786.484999999</c:v>
                </c:pt>
                <c:pt idx="114">
                  <c:v>16337883.625</c:v>
                </c:pt>
                <c:pt idx="115">
                  <c:v>11302495.85</c:v>
                </c:pt>
                <c:pt idx="116">
                  <c:v>16877530.710000001</c:v>
                </c:pt>
                <c:pt idx="117">
                  <c:v>9663072.25</c:v>
                </c:pt>
                <c:pt idx="118">
                  <c:v>29373681.024999999</c:v>
                </c:pt>
                <c:pt idx="119">
                  <c:v>17823870.059999999</c:v>
                </c:pt>
                <c:pt idx="120">
                  <c:v>17261760.559999999</c:v>
                </c:pt>
                <c:pt idx="121">
                  <c:v>10945437.4125</c:v>
                </c:pt>
                <c:pt idx="122">
                  <c:v>15638017.215</c:v>
                </c:pt>
                <c:pt idx="123">
                  <c:v>10885213.4375</c:v>
                </c:pt>
                <c:pt idx="124">
                  <c:v>20859857.452499997</c:v>
                </c:pt>
                <c:pt idx="125">
                  <c:v>15695252.324999999</c:v>
                </c:pt>
                <c:pt idx="126">
                  <c:v>18975820.370000001</c:v>
                </c:pt>
                <c:pt idx="127">
                  <c:v>15179285.970000001</c:v>
                </c:pt>
                <c:pt idx="128">
                  <c:v>17226110.245000001</c:v>
                </c:pt>
                <c:pt idx="129">
                  <c:v>28024583.737499997</c:v>
                </c:pt>
                <c:pt idx="130">
                  <c:v>13864425.77</c:v>
                </c:pt>
                <c:pt idx="131">
                  <c:v>15141438.812499998</c:v>
                </c:pt>
                <c:pt idx="132">
                  <c:v>15084515.310000001</c:v>
                </c:pt>
                <c:pt idx="133">
                  <c:v>12203818.252499999</c:v>
                </c:pt>
                <c:pt idx="134">
                  <c:v>15345263.16</c:v>
                </c:pt>
                <c:pt idx="135">
                  <c:v>10917670.725</c:v>
                </c:pt>
                <c:pt idx="136">
                  <c:v>14518176.3225</c:v>
                </c:pt>
                <c:pt idx="137">
                  <c:v>12355762.5</c:v>
                </c:pt>
                <c:pt idx="138">
                  <c:v>16055488.3125</c:v>
                </c:pt>
                <c:pt idx="139">
                  <c:v>11816770.289999999</c:v>
                </c:pt>
                <c:pt idx="140">
                  <c:v>14956645.577500001</c:v>
                </c:pt>
                <c:pt idx="141">
                  <c:v>19778951.199999999</c:v>
                </c:pt>
                <c:pt idx="142">
                  <c:v>24833191.440000001</c:v>
                </c:pt>
                <c:pt idx="143">
                  <c:v>17233893</c:v>
                </c:pt>
                <c:pt idx="144">
                  <c:v>28860725.469999999</c:v>
                </c:pt>
                <c:pt idx="145">
                  <c:v>14996958.6</c:v>
                </c:pt>
                <c:pt idx="146">
                  <c:v>20863991.050000001</c:v>
                </c:pt>
                <c:pt idx="147">
                  <c:v>13901673.109999999</c:v>
                </c:pt>
                <c:pt idx="148">
                  <c:v>17963451.667499997</c:v>
                </c:pt>
                <c:pt idx="149">
                  <c:v>12705019.91</c:v>
                </c:pt>
                <c:pt idx="150">
                  <c:v>16104946.855</c:v>
                </c:pt>
                <c:pt idx="151">
                  <c:v>14214764.024999999</c:v>
                </c:pt>
                <c:pt idx="152">
                  <c:v>15105333.412499998</c:v>
                </c:pt>
                <c:pt idx="153">
                  <c:v>39138702.924999997</c:v>
                </c:pt>
                <c:pt idx="154">
                  <c:v>43141711.359999999</c:v>
                </c:pt>
                <c:pt idx="155">
                  <c:v>32616941.890000001</c:v>
                </c:pt>
                <c:pt idx="156">
                  <c:v>43808917.572499998</c:v>
                </c:pt>
                <c:pt idx="157">
                  <c:v>33702956.174999997</c:v>
                </c:pt>
                <c:pt idx="158">
                  <c:v>33367253.099999998</c:v>
                </c:pt>
                <c:pt idx="159">
                  <c:v>26061961.832499996</c:v>
                </c:pt>
                <c:pt idx="160">
                  <c:v>31903667.949999999</c:v>
                </c:pt>
                <c:pt idx="161">
                  <c:v>22725729.794999998</c:v>
                </c:pt>
                <c:pt idx="162">
                  <c:v>28681468.777499996</c:v>
                </c:pt>
                <c:pt idx="163">
                  <c:v>21197757.074999999</c:v>
                </c:pt>
                <c:pt idx="164">
                  <c:v>25534646.377500001</c:v>
                </c:pt>
                <c:pt idx="165">
                  <c:v>15017450.48</c:v>
                </c:pt>
                <c:pt idx="166">
                  <c:v>21304535.422499999</c:v>
                </c:pt>
                <c:pt idx="167">
                  <c:v>15534199.767499998</c:v>
                </c:pt>
                <c:pt idx="168">
                  <c:v>19377560.16</c:v>
                </c:pt>
                <c:pt idx="169">
                  <c:v>13953783.854999999</c:v>
                </c:pt>
                <c:pt idx="170">
                  <c:v>17868228.16</c:v>
                </c:pt>
                <c:pt idx="171">
                  <c:v>12183129.209999999</c:v>
                </c:pt>
                <c:pt idx="172">
                  <c:v>16309681.780000001</c:v>
                </c:pt>
                <c:pt idx="173">
                  <c:v>10882766.16</c:v>
                </c:pt>
                <c:pt idx="174">
                  <c:v>14364097.375</c:v>
                </c:pt>
                <c:pt idx="175">
                  <c:v>10354349.107499998</c:v>
                </c:pt>
                <c:pt idx="176">
                  <c:v>26648912.152499996</c:v>
                </c:pt>
                <c:pt idx="177">
                  <c:v>15059043.115</c:v>
                </c:pt>
                <c:pt idx="178">
                  <c:v>18348101.852499999</c:v>
                </c:pt>
                <c:pt idx="179">
                  <c:v>14138117.279999999</c:v>
                </c:pt>
                <c:pt idx="180">
                  <c:v>17151879.82</c:v>
                </c:pt>
                <c:pt idx="181">
                  <c:v>12084345.112499999</c:v>
                </c:pt>
                <c:pt idx="182">
                  <c:v>16471563.317499999</c:v>
                </c:pt>
                <c:pt idx="183">
                  <c:v>11069026.75</c:v>
                </c:pt>
                <c:pt idx="184">
                  <c:v>15088788.1</c:v>
                </c:pt>
                <c:pt idx="185">
                  <c:v>10941184.5</c:v>
                </c:pt>
                <c:pt idx="186">
                  <c:v>14316739.98</c:v>
                </c:pt>
                <c:pt idx="187">
                  <c:v>18071942.719999999</c:v>
                </c:pt>
                <c:pt idx="188">
                  <c:v>27672382.472499996</c:v>
                </c:pt>
                <c:pt idx="189">
                  <c:v>10406194.68</c:v>
                </c:pt>
                <c:pt idx="190">
                  <c:v>14121118.154999999</c:v>
                </c:pt>
                <c:pt idx="191">
                  <c:v>11009631.149999999</c:v>
                </c:pt>
                <c:pt idx="192">
                  <c:v>14940730.7325</c:v>
                </c:pt>
                <c:pt idx="193">
                  <c:v>10154627</c:v>
                </c:pt>
                <c:pt idx="194">
                  <c:v>14771464.65</c:v>
                </c:pt>
                <c:pt idx="195">
                  <c:v>9254706.0700000003</c:v>
                </c:pt>
                <c:pt idx="196">
                  <c:v>13452646.937499998</c:v>
                </c:pt>
                <c:pt idx="197">
                  <c:v>8902513.0800000001</c:v>
                </c:pt>
                <c:pt idx="198">
                  <c:v>12957819.979999999</c:v>
                </c:pt>
                <c:pt idx="199">
                  <c:v>10594599.280000001</c:v>
                </c:pt>
                <c:pt idx="200">
                  <c:v>13084361.887499999</c:v>
                </c:pt>
                <c:pt idx="201">
                  <c:v>9495351.5399999991</c:v>
                </c:pt>
                <c:pt idx="202">
                  <c:v>14521454.550000001</c:v>
                </c:pt>
                <c:pt idx="203">
                  <c:v>10004353.289999999</c:v>
                </c:pt>
                <c:pt idx="204">
                  <c:v>14075134.625</c:v>
                </c:pt>
                <c:pt idx="205">
                  <c:v>13287200</c:v>
                </c:pt>
                <c:pt idx="206">
                  <c:v>17251250.252500001</c:v>
                </c:pt>
                <c:pt idx="207">
                  <c:v>12108776.295</c:v>
                </c:pt>
                <c:pt idx="208">
                  <c:v>22506198.68</c:v>
                </c:pt>
                <c:pt idx="209">
                  <c:v>15429832.337499999</c:v>
                </c:pt>
                <c:pt idx="210">
                  <c:v>21378266.955000002</c:v>
                </c:pt>
                <c:pt idx="211">
                  <c:v>14444427.869999999</c:v>
                </c:pt>
                <c:pt idx="212">
                  <c:v>18834116.550000001</c:v>
                </c:pt>
                <c:pt idx="213">
                  <c:v>12717952.799999999</c:v>
                </c:pt>
                <c:pt idx="214">
                  <c:v>17666117.824999999</c:v>
                </c:pt>
                <c:pt idx="215">
                  <c:v>15784986.824999999</c:v>
                </c:pt>
                <c:pt idx="216">
                  <c:v>36358942.375</c:v>
                </c:pt>
                <c:pt idx="217">
                  <c:v>32211308.362499997</c:v>
                </c:pt>
                <c:pt idx="218">
                  <c:v>33832680.375</c:v>
                </c:pt>
                <c:pt idx="219">
                  <c:v>25015834.530000001</c:v>
                </c:pt>
                <c:pt idx="220">
                  <c:v>29458259.752500001</c:v>
                </c:pt>
                <c:pt idx="221">
                  <c:v>19541607.645</c:v>
                </c:pt>
                <c:pt idx="222">
                  <c:v>29133591.987499997</c:v>
                </c:pt>
                <c:pt idx="223">
                  <c:v>11535192.125</c:v>
                </c:pt>
                <c:pt idx="224">
                  <c:v>16696448.720000001</c:v>
                </c:pt>
                <c:pt idx="225">
                  <c:v>11166562.579999998</c:v>
                </c:pt>
                <c:pt idx="226">
                  <c:v>20322810.592499997</c:v>
                </c:pt>
                <c:pt idx="227">
                  <c:v>13714576.734999999</c:v>
                </c:pt>
                <c:pt idx="228">
                  <c:v>17815784.280000001</c:v>
                </c:pt>
                <c:pt idx="229">
                  <c:v>12145849.814999999</c:v>
                </c:pt>
                <c:pt idx="230">
                  <c:v>17491596.699999999</c:v>
                </c:pt>
                <c:pt idx="231">
                  <c:v>10953402.529999999</c:v>
                </c:pt>
                <c:pt idx="232">
                  <c:v>31341404.115000002</c:v>
                </c:pt>
                <c:pt idx="233">
                  <c:v>12822826.0375</c:v>
                </c:pt>
                <c:pt idx="234">
                  <c:v>15515833.449999999</c:v>
                </c:pt>
                <c:pt idx="235">
                  <c:v>13199691.352499999</c:v>
                </c:pt>
                <c:pt idx="236">
                  <c:v>16859735.574999999</c:v>
                </c:pt>
                <c:pt idx="237">
                  <c:v>14022922.949999999</c:v>
                </c:pt>
                <c:pt idx="238">
                  <c:v>37566872.420000002</c:v>
                </c:pt>
                <c:pt idx="239">
                  <c:v>29003582.939999998</c:v>
                </c:pt>
                <c:pt idx="240">
                  <c:v>35933337.935000002</c:v>
                </c:pt>
                <c:pt idx="241">
                  <c:v>22738636.364999998</c:v>
                </c:pt>
                <c:pt idx="242">
                  <c:v>28895161.294999998</c:v>
                </c:pt>
                <c:pt idx="243">
                  <c:v>18663909</c:v>
                </c:pt>
                <c:pt idx="244">
                  <c:v>28898827.600000001</c:v>
                </c:pt>
                <c:pt idx="245">
                  <c:v>12831560.984999999</c:v>
                </c:pt>
                <c:pt idx="246">
                  <c:v>19044871.3125</c:v>
                </c:pt>
                <c:pt idx="247">
                  <c:v>13082212</c:v>
                </c:pt>
                <c:pt idx="248">
                  <c:v>15330487.0875</c:v>
                </c:pt>
                <c:pt idx="249">
                  <c:v>10629162.810000001</c:v>
                </c:pt>
                <c:pt idx="250">
                  <c:v>13699818.1075</c:v>
                </c:pt>
                <c:pt idx="251">
                  <c:v>13996420.130000001</c:v>
                </c:pt>
                <c:pt idx="252">
                  <c:v>17824409.787500001</c:v>
                </c:pt>
                <c:pt idx="253">
                  <c:v>12634851.657499999</c:v>
                </c:pt>
                <c:pt idx="254">
                  <c:v>16492784.174999999</c:v>
                </c:pt>
                <c:pt idx="255">
                  <c:v>11547813.91</c:v>
                </c:pt>
                <c:pt idx="256">
                  <c:v>14633982.2875</c:v>
                </c:pt>
                <c:pt idx="257">
                  <c:v>10335993.015000001</c:v>
                </c:pt>
                <c:pt idx="258">
                  <c:v>16245867.84</c:v>
                </c:pt>
                <c:pt idx="259">
                  <c:v>10667984.4475</c:v>
                </c:pt>
                <c:pt idx="260">
                  <c:v>27283378.93</c:v>
                </c:pt>
                <c:pt idx="261">
                  <c:v>13787369.687499998</c:v>
                </c:pt>
                <c:pt idx="262">
                  <c:v>22055306.460000001</c:v>
                </c:pt>
                <c:pt idx="263">
                  <c:v>12013910.749999998</c:v>
                </c:pt>
                <c:pt idx="264">
                  <c:v>16171566.372499999</c:v>
                </c:pt>
                <c:pt idx="265">
                  <c:v>13191430.68</c:v>
                </c:pt>
                <c:pt idx="266">
                  <c:v>14383226.1</c:v>
                </c:pt>
                <c:pt idx="267">
                  <c:v>19974405.599999998</c:v>
                </c:pt>
                <c:pt idx="268">
                  <c:v>26217334.184999999</c:v>
                </c:pt>
                <c:pt idx="269">
                  <c:v>19153045.274999999</c:v>
                </c:pt>
                <c:pt idx="270">
                  <c:v>23464131.569999997</c:v>
                </c:pt>
                <c:pt idx="271">
                  <c:v>15461305.440000001</c:v>
                </c:pt>
                <c:pt idx="272">
                  <c:v>18762831.84</c:v>
                </c:pt>
                <c:pt idx="273">
                  <c:v>13362312.780000001</c:v>
                </c:pt>
                <c:pt idx="274">
                  <c:v>21340602.509999998</c:v>
                </c:pt>
                <c:pt idx="275">
                  <c:v>11922356.415000001</c:v>
                </c:pt>
                <c:pt idx="276">
                  <c:v>14479918.5525</c:v>
                </c:pt>
                <c:pt idx="277">
                  <c:v>11173320.737499999</c:v>
                </c:pt>
                <c:pt idx="278">
                  <c:v>14062363.4</c:v>
                </c:pt>
                <c:pt idx="279">
                  <c:v>11831716.487499999</c:v>
                </c:pt>
                <c:pt idx="280">
                  <c:v>14475928.859999999</c:v>
                </c:pt>
                <c:pt idx="281">
                  <c:v>11776833.6</c:v>
                </c:pt>
                <c:pt idx="282">
                  <c:v>15333086.25</c:v>
                </c:pt>
                <c:pt idx="283">
                  <c:v>20347702.737500001</c:v>
                </c:pt>
                <c:pt idx="284">
                  <c:v>28625238.499999996</c:v>
                </c:pt>
                <c:pt idx="285">
                  <c:v>13413409.640000001</c:v>
                </c:pt>
                <c:pt idx="286">
                  <c:v>15670152.58</c:v>
                </c:pt>
                <c:pt idx="287">
                  <c:v>10708137</c:v>
                </c:pt>
                <c:pt idx="288">
                  <c:v>14586858.720000001</c:v>
                </c:pt>
                <c:pt idx="289">
                  <c:v>10272555.720000001</c:v>
                </c:pt>
                <c:pt idx="290">
                  <c:v>16688331.199999999</c:v>
                </c:pt>
                <c:pt idx="291">
                  <c:v>11147155.91</c:v>
                </c:pt>
                <c:pt idx="292">
                  <c:v>14396034.24</c:v>
                </c:pt>
                <c:pt idx="293">
                  <c:v>9746285.125</c:v>
                </c:pt>
                <c:pt idx="294">
                  <c:v>13720150.014999999</c:v>
                </c:pt>
                <c:pt idx="295">
                  <c:v>10789631.614999998</c:v>
                </c:pt>
                <c:pt idx="296">
                  <c:v>13959421.805</c:v>
                </c:pt>
                <c:pt idx="297">
                  <c:v>9898225.629999999</c:v>
                </c:pt>
                <c:pt idx="298">
                  <c:v>17490642.5</c:v>
                </c:pt>
                <c:pt idx="299">
                  <c:v>12525983.609999999</c:v>
                </c:pt>
                <c:pt idx="300">
                  <c:v>15414046.159999998</c:v>
                </c:pt>
                <c:pt idx="301">
                  <c:v>11575446.5</c:v>
                </c:pt>
                <c:pt idx="302">
                  <c:v>14202604.625</c:v>
                </c:pt>
                <c:pt idx="303">
                  <c:v>10872141.5275</c:v>
                </c:pt>
                <c:pt idx="304">
                  <c:v>11830423.290000001</c:v>
                </c:pt>
                <c:pt idx="305">
                  <c:v>9301694.022499999</c:v>
                </c:pt>
                <c:pt idx="306">
                  <c:v>17504694.212499999</c:v>
                </c:pt>
                <c:pt idx="307">
                  <c:v>10530366.4825</c:v>
                </c:pt>
                <c:pt idx="308">
                  <c:v>14245750.4</c:v>
                </c:pt>
                <c:pt idx="309">
                  <c:v>10017752.5875</c:v>
                </c:pt>
                <c:pt idx="310">
                  <c:v>13752724.737499999</c:v>
                </c:pt>
                <c:pt idx="311">
                  <c:v>9893319.1500000004</c:v>
                </c:pt>
              </c:numCache>
            </c:numRef>
          </c:xVal>
          <c:yVal>
            <c:numRef>
              <c:f>'Game 2'!$C$3:$C$1164</c:f>
              <c:numCache>
                <c:formatCode>"£"#,##0</c:formatCode>
                <c:ptCount val="312"/>
                <c:pt idx="0">
                  <c:v>40907265.950999998</c:v>
                </c:pt>
                <c:pt idx="1">
                  <c:v>31850856.445</c:v>
                </c:pt>
                <c:pt idx="2">
                  <c:v>24605296.715999998</c:v>
                </c:pt>
                <c:pt idx="3">
                  <c:v>15265047.999999998</c:v>
                </c:pt>
                <c:pt idx="4">
                  <c:v>70346864.609999999</c:v>
                </c:pt>
                <c:pt idx="5">
                  <c:v>62039680.460000001</c:v>
                </c:pt>
                <c:pt idx="6">
                  <c:v>57034345.848000005</c:v>
                </c:pt>
                <c:pt idx="7">
                  <c:v>42817924.240000002</c:v>
                </c:pt>
                <c:pt idx="8">
                  <c:v>33988582.093999997</c:v>
                </c:pt>
                <c:pt idx="9">
                  <c:v>21610899.342999998</c:v>
                </c:pt>
                <c:pt idx="10">
                  <c:v>14492313</c:v>
                </c:pt>
                <c:pt idx="11">
                  <c:v>145847150.26199999</c:v>
                </c:pt>
                <c:pt idx="12">
                  <c:v>149861838.546</c:v>
                </c:pt>
                <c:pt idx="13">
                  <c:v>136111860.34199998</c:v>
                </c:pt>
                <c:pt idx="14">
                  <c:v>125107586.95799999</c:v>
                </c:pt>
                <c:pt idx="15">
                  <c:v>110083573.866</c:v>
                </c:pt>
                <c:pt idx="16">
                  <c:v>105414408</c:v>
                </c:pt>
                <c:pt idx="17">
                  <c:v>77378190.320999995</c:v>
                </c:pt>
                <c:pt idx="18">
                  <c:v>68835481.420000002</c:v>
                </c:pt>
                <c:pt idx="19">
                  <c:v>59588436.287</c:v>
                </c:pt>
                <c:pt idx="20">
                  <c:v>53179365.126000002</c:v>
                </c:pt>
                <c:pt idx="21">
                  <c:v>42095314.548</c:v>
                </c:pt>
                <c:pt idx="22">
                  <c:v>34480597.476000004</c:v>
                </c:pt>
                <c:pt idx="23">
                  <c:v>23229981.765000001</c:v>
                </c:pt>
                <c:pt idx="24">
                  <c:v>15121999.800000001</c:v>
                </c:pt>
                <c:pt idx="25">
                  <c:v>113475167.925</c:v>
                </c:pt>
                <c:pt idx="26">
                  <c:v>108326674.476</c:v>
                </c:pt>
                <c:pt idx="27">
                  <c:v>95857536.807999998</c:v>
                </c:pt>
                <c:pt idx="28">
                  <c:v>93055798.540000007</c:v>
                </c:pt>
                <c:pt idx="29">
                  <c:v>81811638.484999999</c:v>
                </c:pt>
                <c:pt idx="30">
                  <c:v>76807457.658000007</c:v>
                </c:pt>
                <c:pt idx="31">
                  <c:v>69712546</c:v>
                </c:pt>
                <c:pt idx="32">
                  <c:v>64620934.850000001</c:v>
                </c:pt>
                <c:pt idx="33">
                  <c:v>50660390.219999999</c:v>
                </c:pt>
                <c:pt idx="34">
                  <c:v>45065783.409999996</c:v>
                </c:pt>
                <c:pt idx="35">
                  <c:v>33704971.941</c:v>
                </c:pt>
                <c:pt idx="36">
                  <c:v>25637551.203999996</c:v>
                </c:pt>
                <c:pt idx="37">
                  <c:v>15720069.999999998</c:v>
                </c:pt>
                <c:pt idx="38">
                  <c:v>43936276.299999997</c:v>
                </c:pt>
                <c:pt idx="39">
                  <c:v>32952628.539000001</c:v>
                </c:pt>
                <c:pt idx="40">
                  <c:v>23541450.097999997</c:v>
                </c:pt>
                <c:pt idx="41">
                  <c:v>15514795</c:v>
                </c:pt>
                <c:pt idx="42">
                  <c:v>76828024.835999995</c:v>
                </c:pt>
                <c:pt idx="43">
                  <c:v>69843021.045000002</c:v>
                </c:pt>
                <c:pt idx="44">
                  <c:v>61675984.32</c:v>
                </c:pt>
                <c:pt idx="45">
                  <c:v>50804711.100000001</c:v>
                </c:pt>
                <c:pt idx="46">
                  <c:v>42884136.960000001</c:v>
                </c:pt>
                <c:pt idx="47">
                  <c:v>33226297.381999999</c:v>
                </c:pt>
                <c:pt idx="48">
                  <c:v>25621693.300000001</c:v>
                </c:pt>
                <c:pt idx="49">
                  <c:v>15557471.800000001</c:v>
                </c:pt>
                <c:pt idx="50">
                  <c:v>14365124.1</c:v>
                </c:pt>
                <c:pt idx="51">
                  <c:v>140843937.56799999</c:v>
                </c:pt>
                <c:pt idx="52">
                  <c:v>134705772.56999999</c:v>
                </c:pt>
                <c:pt idx="53">
                  <c:v>122047986.59099999</c:v>
                </c:pt>
                <c:pt idx="54">
                  <c:v>121544800</c:v>
                </c:pt>
                <c:pt idx="55">
                  <c:v>39432375.979999997</c:v>
                </c:pt>
                <c:pt idx="56">
                  <c:v>33300638.504000001</c:v>
                </c:pt>
                <c:pt idx="57">
                  <c:v>21576678.908</c:v>
                </c:pt>
                <c:pt idx="58">
                  <c:v>15414517.099999998</c:v>
                </c:pt>
                <c:pt idx="59">
                  <c:v>39873513.729000002</c:v>
                </c:pt>
                <c:pt idx="60">
                  <c:v>32819793.886999998</c:v>
                </c:pt>
                <c:pt idx="61">
                  <c:v>21711751.145999998</c:v>
                </c:pt>
                <c:pt idx="62">
                  <c:v>15762944</c:v>
                </c:pt>
                <c:pt idx="63">
                  <c:v>92914277.75999999</c:v>
                </c:pt>
                <c:pt idx="64">
                  <c:v>88869010.230000004</c:v>
                </c:pt>
                <c:pt idx="65">
                  <c:v>77603351.067000002</c:v>
                </c:pt>
                <c:pt idx="66">
                  <c:v>76229647.895999998</c:v>
                </c:pt>
                <c:pt idx="67">
                  <c:v>65891523.026000001</c:v>
                </c:pt>
                <c:pt idx="68">
                  <c:v>62954209.257999994</c:v>
                </c:pt>
                <c:pt idx="69">
                  <c:v>50131209.149999999</c:v>
                </c:pt>
                <c:pt idx="70">
                  <c:v>43319036.726000004</c:v>
                </c:pt>
                <c:pt idx="71">
                  <c:v>33592570.726999998</c:v>
                </c:pt>
                <c:pt idx="72">
                  <c:v>24866571.811999999</c:v>
                </c:pt>
                <c:pt idx="73">
                  <c:v>14839194.6</c:v>
                </c:pt>
                <c:pt idx="74">
                  <c:v>15171412</c:v>
                </c:pt>
                <c:pt idx="75">
                  <c:v>60178431.984000005</c:v>
                </c:pt>
                <c:pt idx="76">
                  <c:v>48805461.18</c:v>
                </c:pt>
                <c:pt idx="77">
                  <c:v>38075350.864</c:v>
                </c:pt>
                <c:pt idx="78">
                  <c:v>32533422.344000001</c:v>
                </c:pt>
                <c:pt idx="79">
                  <c:v>21600457.942000002</c:v>
                </c:pt>
                <c:pt idx="80">
                  <c:v>15169440</c:v>
                </c:pt>
                <c:pt idx="81">
                  <c:v>31459140.559999999</c:v>
                </c:pt>
                <c:pt idx="82">
                  <c:v>23922246.471999999</c:v>
                </c:pt>
                <c:pt idx="83">
                  <c:v>15597960.699999999</c:v>
                </c:pt>
                <c:pt idx="84">
                  <c:v>14483167</c:v>
                </c:pt>
                <c:pt idx="85">
                  <c:v>14767804.800000001</c:v>
                </c:pt>
                <c:pt idx="86">
                  <c:v>73092138.349999994</c:v>
                </c:pt>
                <c:pt idx="87">
                  <c:v>58790511.119999997</c:v>
                </c:pt>
                <c:pt idx="88">
                  <c:v>47584990.799999997</c:v>
                </c:pt>
                <c:pt idx="89">
                  <c:v>40329650.175999999</c:v>
                </c:pt>
                <c:pt idx="90">
                  <c:v>33129432.380000003</c:v>
                </c:pt>
                <c:pt idx="91">
                  <c:v>21933352.517999999</c:v>
                </c:pt>
                <c:pt idx="92">
                  <c:v>15544351.200000001</c:v>
                </c:pt>
                <c:pt idx="93">
                  <c:v>41226940.752000004</c:v>
                </c:pt>
                <c:pt idx="94">
                  <c:v>34161975.072000004</c:v>
                </c:pt>
                <c:pt idx="95">
                  <c:v>21412970.557999998</c:v>
                </c:pt>
                <c:pt idx="96">
                  <c:v>14524509.299999999</c:v>
                </c:pt>
                <c:pt idx="97">
                  <c:v>115625762.211</c:v>
                </c:pt>
                <c:pt idx="98">
                  <c:v>116404209.99999999</c:v>
                </c:pt>
                <c:pt idx="99">
                  <c:v>22668138.773999996</c:v>
                </c:pt>
                <c:pt idx="100">
                  <c:v>14298479</c:v>
                </c:pt>
                <c:pt idx="101">
                  <c:v>15214656.6</c:v>
                </c:pt>
                <c:pt idx="102">
                  <c:v>66230320.173</c:v>
                </c:pt>
                <c:pt idx="103">
                  <c:v>62054783.516999997</c:v>
                </c:pt>
                <c:pt idx="104">
                  <c:v>23134020.956999999</c:v>
                </c:pt>
                <c:pt idx="105">
                  <c:v>14980826.699999999</c:v>
                </c:pt>
                <c:pt idx="106">
                  <c:v>16292551.800000001</c:v>
                </c:pt>
                <c:pt idx="107">
                  <c:v>57175233.960000001</c:v>
                </c:pt>
                <c:pt idx="108">
                  <c:v>49717336.707999997</c:v>
                </c:pt>
                <c:pt idx="109">
                  <c:v>34144563.839999996</c:v>
                </c:pt>
                <c:pt idx="110">
                  <c:v>26264795.984000001</c:v>
                </c:pt>
                <c:pt idx="111">
                  <c:v>14173155</c:v>
                </c:pt>
                <c:pt idx="112">
                  <c:v>57017384.531999998</c:v>
                </c:pt>
                <c:pt idx="113">
                  <c:v>44298612.048</c:v>
                </c:pt>
                <c:pt idx="114">
                  <c:v>35179001.928000003</c:v>
                </c:pt>
                <c:pt idx="115">
                  <c:v>23413439.903999999</c:v>
                </c:pt>
                <c:pt idx="116">
                  <c:v>14508255.6</c:v>
                </c:pt>
                <c:pt idx="117">
                  <c:v>13625755</c:v>
                </c:pt>
                <c:pt idx="118">
                  <c:v>111605000</c:v>
                </c:pt>
                <c:pt idx="119">
                  <c:v>35604607.296000004</c:v>
                </c:pt>
                <c:pt idx="120">
                  <c:v>25139761.515999999</c:v>
                </c:pt>
                <c:pt idx="121">
                  <c:v>14481245.999999998</c:v>
                </c:pt>
                <c:pt idx="122">
                  <c:v>23970872.043000001</c:v>
                </c:pt>
                <c:pt idx="123">
                  <c:v>14044155.6</c:v>
                </c:pt>
                <c:pt idx="124">
                  <c:v>87941921.858999997</c:v>
                </c:pt>
                <c:pt idx="125">
                  <c:v>80730507.149999991</c:v>
                </c:pt>
                <c:pt idx="126">
                  <c:v>68992292.719999999</c:v>
                </c:pt>
                <c:pt idx="127">
                  <c:v>63573792.377999999</c:v>
                </c:pt>
                <c:pt idx="128">
                  <c:v>54912303.372999996</c:v>
                </c:pt>
                <c:pt idx="129">
                  <c:v>46282504.859999999</c:v>
                </c:pt>
                <c:pt idx="130">
                  <c:v>31831931.612</c:v>
                </c:pt>
                <c:pt idx="131">
                  <c:v>23558290.755999997</c:v>
                </c:pt>
                <c:pt idx="132">
                  <c:v>14744712</c:v>
                </c:pt>
                <c:pt idx="133">
                  <c:v>41080339.566</c:v>
                </c:pt>
                <c:pt idx="134">
                  <c:v>31494866.952</c:v>
                </c:pt>
                <c:pt idx="135">
                  <c:v>21238139.441999998</c:v>
                </c:pt>
                <c:pt idx="136">
                  <c:v>14161589.9</c:v>
                </c:pt>
                <c:pt idx="137">
                  <c:v>40957696</c:v>
                </c:pt>
                <c:pt idx="138">
                  <c:v>31928454.675000001</c:v>
                </c:pt>
                <c:pt idx="139">
                  <c:v>21352796.347999997</c:v>
                </c:pt>
                <c:pt idx="140">
                  <c:v>14301329.9</c:v>
                </c:pt>
                <c:pt idx="141">
                  <c:v>106151708.01000001</c:v>
                </c:pt>
                <c:pt idx="142">
                  <c:v>101457182.13600001</c:v>
                </c:pt>
                <c:pt idx="143">
                  <c:v>93371073.231999993</c:v>
                </c:pt>
                <c:pt idx="144">
                  <c:v>84348754.816</c:v>
                </c:pt>
                <c:pt idx="145">
                  <c:v>77868414</c:v>
                </c:pt>
                <c:pt idx="146">
                  <c:v>71780314.648000002</c:v>
                </c:pt>
                <c:pt idx="147">
                  <c:v>60673821.273999996</c:v>
                </c:pt>
                <c:pt idx="148">
                  <c:v>53473249.929999992</c:v>
                </c:pt>
                <c:pt idx="149">
                  <c:v>42425514.340000004</c:v>
                </c:pt>
                <c:pt idx="150">
                  <c:v>33067465.237999998</c:v>
                </c:pt>
                <c:pt idx="151">
                  <c:v>23296771.838999998</c:v>
                </c:pt>
                <c:pt idx="152">
                  <c:v>14904953.999999998</c:v>
                </c:pt>
                <c:pt idx="153">
                  <c:v>162561055</c:v>
                </c:pt>
                <c:pt idx="154">
                  <c:v>173080576</c:v>
                </c:pt>
                <c:pt idx="155">
                  <c:v>162308640</c:v>
                </c:pt>
                <c:pt idx="156">
                  <c:v>177286245</c:v>
                </c:pt>
                <c:pt idx="157">
                  <c:v>175635297</c:v>
                </c:pt>
                <c:pt idx="158">
                  <c:v>162581409.97</c:v>
                </c:pt>
                <c:pt idx="159">
                  <c:v>158232524.09699997</c:v>
                </c:pt>
                <c:pt idx="160">
                  <c:v>150951949.259</c:v>
                </c:pt>
                <c:pt idx="161">
                  <c:v>132244329.46799999</c:v>
                </c:pt>
                <c:pt idx="162">
                  <c:v>129309613.25099999</c:v>
                </c:pt>
                <c:pt idx="163">
                  <c:v>121642268.82499999</c:v>
                </c:pt>
                <c:pt idx="164">
                  <c:v>105927421.39</c:v>
                </c:pt>
                <c:pt idx="165">
                  <c:v>96586995.217999995</c:v>
                </c:pt>
                <c:pt idx="166">
                  <c:v>89610826.579999998</c:v>
                </c:pt>
                <c:pt idx="167">
                  <c:v>86088855.40699999</c:v>
                </c:pt>
                <c:pt idx="168">
                  <c:v>77826193.200000003</c:v>
                </c:pt>
                <c:pt idx="169">
                  <c:v>73523059.415999994</c:v>
                </c:pt>
                <c:pt idx="170">
                  <c:v>65479773.592</c:v>
                </c:pt>
                <c:pt idx="171">
                  <c:v>51118582.241999999</c:v>
                </c:pt>
                <c:pt idx="172">
                  <c:v>45980194.566</c:v>
                </c:pt>
                <c:pt idx="173">
                  <c:v>33631710.336000003</c:v>
                </c:pt>
                <c:pt idx="174">
                  <c:v>23780978.550000001</c:v>
                </c:pt>
                <c:pt idx="175">
                  <c:v>15360878.699999999</c:v>
                </c:pt>
                <c:pt idx="176">
                  <c:v>98934850.706999987</c:v>
                </c:pt>
                <c:pt idx="177">
                  <c:v>87215520.818000004</c:v>
                </c:pt>
                <c:pt idx="178">
                  <c:v>77364815.416999996</c:v>
                </c:pt>
                <c:pt idx="179">
                  <c:v>74136299.327999994</c:v>
                </c:pt>
                <c:pt idx="180">
                  <c:v>65906635.997999996</c:v>
                </c:pt>
                <c:pt idx="181">
                  <c:v>57224788.328999996</c:v>
                </c:pt>
                <c:pt idx="182">
                  <c:v>50706930.447999999</c:v>
                </c:pt>
                <c:pt idx="183">
                  <c:v>40394891.594999999</c:v>
                </c:pt>
                <c:pt idx="184">
                  <c:v>33791420.903999999</c:v>
                </c:pt>
                <c:pt idx="185">
                  <c:v>22489186.98</c:v>
                </c:pt>
                <c:pt idx="186">
                  <c:v>14909666.4</c:v>
                </c:pt>
                <c:pt idx="187">
                  <c:v>121976511.904</c:v>
                </c:pt>
                <c:pt idx="188">
                  <c:v>116767533.99999999</c:v>
                </c:pt>
                <c:pt idx="189">
                  <c:v>23157189.152999997</c:v>
                </c:pt>
                <c:pt idx="190">
                  <c:v>15651226.799999999</c:v>
                </c:pt>
                <c:pt idx="191">
                  <c:v>59347173.689999998</c:v>
                </c:pt>
                <c:pt idx="192">
                  <c:v>47896472.916000001</c:v>
                </c:pt>
                <c:pt idx="193">
                  <c:v>37329561.247999996</c:v>
                </c:pt>
                <c:pt idx="194">
                  <c:v>33068351.304000001</c:v>
                </c:pt>
                <c:pt idx="195">
                  <c:v>20906770.243999999</c:v>
                </c:pt>
                <c:pt idx="196">
                  <c:v>14974001.199999999</c:v>
                </c:pt>
                <c:pt idx="197">
                  <c:v>20773861.925999999</c:v>
                </c:pt>
                <c:pt idx="198">
                  <c:v>13830452</c:v>
                </c:pt>
                <c:pt idx="199">
                  <c:v>22819363.41</c:v>
                </c:pt>
                <c:pt idx="200">
                  <c:v>14022169.5</c:v>
                </c:pt>
                <c:pt idx="201">
                  <c:v>37642570.68</c:v>
                </c:pt>
                <c:pt idx="202">
                  <c:v>31180030.443999998</c:v>
                </c:pt>
                <c:pt idx="203">
                  <c:v>21200839.178999998</c:v>
                </c:pt>
                <c:pt idx="204">
                  <c:v>14789809.6</c:v>
                </c:pt>
                <c:pt idx="205">
                  <c:v>68329653</c:v>
                </c:pt>
                <c:pt idx="206">
                  <c:v>61453524.648999996</c:v>
                </c:pt>
                <c:pt idx="207">
                  <c:v>50528883.678000003</c:v>
                </c:pt>
                <c:pt idx="208">
                  <c:v>93944212.991999999</c:v>
                </c:pt>
                <c:pt idx="209">
                  <c:v>81562437.769999996</c:v>
                </c:pt>
                <c:pt idx="210">
                  <c:v>77238895.950000003</c:v>
                </c:pt>
                <c:pt idx="211">
                  <c:v>61172733.491999999</c:v>
                </c:pt>
                <c:pt idx="212">
                  <c:v>50631124.920000002</c:v>
                </c:pt>
                <c:pt idx="213">
                  <c:v>36312924.479999997</c:v>
                </c:pt>
                <c:pt idx="214">
                  <c:v>27495614.065000001</c:v>
                </c:pt>
                <c:pt idx="215">
                  <c:v>15244307.999999998</c:v>
                </c:pt>
                <c:pt idx="216">
                  <c:v>177113244</c:v>
                </c:pt>
                <c:pt idx="217">
                  <c:v>189154161</c:v>
                </c:pt>
                <c:pt idx="218">
                  <c:v>174292111.5</c:v>
                </c:pt>
                <c:pt idx="219">
                  <c:v>161743542.22800002</c:v>
                </c:pt>
                <c:pt idx="220">
                  <c:v>143981345.52900001</c:v>
                </c:pt>
                <c:pt idx="221">
                  <c:v>123017650.22399999</c:v>
                </c:pt>
                <c:pt idx="222">
                  <c:v>114202087.99999999</c:v>
                </c:pt>
                <c:pt idx="223">
                  <c:v>34926436.5</c:v>
                </c:pt>
                <c:pt idx="224">
                  <c:v>26972127.84</c:v>
                </c:pt>
                <c:pt idx="225">
                  <c:v>15172569.699999999</c:v>
                </c:pt>
                <c:pt idx="226">
                  <c:v>74652306.50999999</c:v>
                </c:pt>
                <c:pt idx="227">
                  <c:v>59646769.997999996</c:v>
                </c:pt>
                <c:pt idx="228">
                  <c:v>49478069.171999998</c:v>
                </c:pt>
                <c:pt idx="229">
                  <c:v>36506844.766000003</c:v>
                </c:pt>
                <c:pt idx="230">
                  <c:v>27729220.420000002</c:v>
                </c:pt>
                <c:pt idx="231">
                  <c:v>15690459.4</c:v>
                </c:pt>
                <c:pt idx="232">
                  <c:v>40808602.116000004</c:v>
                </c:pt>
                <c:pt idx="233">
                  <c:v>25174479.294999998</c:v>
                </c:pt>
                <c:pt idx="234">
                  <c:v>15003159.6</c:v>
                </c:pt>
                <c:pt idx="235">
                  <c:v>38609774.960999995</c:v>
                </c:pt>
                <c:pt idx="236">
                  <c:v>29072970.190000001</c:v>
                </c:pt>
                <c:pt idx="237">
                  <c:v>15367802.800000001</c:v>
                </c:pt>
                <c:pt idx="238">
                  <c:v>177260160</c:v>
                </c:pt>
                <c:pt idx="239">
                  <c:v>172969500</c:v>
                </c:pt>
                <c:pt idx="240">
                  <c:v>186947200</c:v>
                </c:pt>
                <c:pt idx="241">
                  <c:v>155918274.46799999</c:v>
                </c:pt>
                <c:pt idx="242">
                  <c:v>146876460.73099998</c:v>
                </c:pt>
                <c:pt idx="243">
                  <c:v>122027444.89999999</c:v>
                </c:pt>
                <c:pt idx="244">
                  <c:v>119353884</c:v>
                </c:pt>
                <c:pt idx="245">
                  <c:v>67204158.752999991</c:v>
                </c:pt>
                <c:pt idx="246">
                  <c:v>62080217.924999997</c:v>
                </c:pt>
                <c:pt idx="247">
                  <c:v>46892356.160000004</c:v>
                </c:pt>
                <c:pt idx="248">
                  <c:v>35393980.571999997</c:v>
                </c:pt>
                <c:pt idx="249">
                  <c:v>22866881.254000001</c:v>
                </c:pt>
                <c:pt idx="250">
                  <c:v>14888554.1</c:v>
                </c:pt>
                <c:pt idx="251">
                  <c:v>79632457.788000003</c:v>
                </c:pt>
                <c:pt idx="252">
                  <c:v>69914874.480000004</c:v>
                </c:pt>
                <c:pt idx="253">
                  <c:v>60196679.623999991</c:v>
                </c:pt>
                <c:pt idx="254">
                  <c:v>48297387.696000002</c:v>
                </c:pt>
                <c:pt idx="255">
                  <c:v>38156648.93</c:v>
                </c:pt>
                <c:pt idx="256">
                  <c:v>26857097.881000001</c:v>
                </c:pt>
                <c:pt idx="257">
                  <c:v>14873638.584000001</c:v>
                </c:pt>
                <c:pt idx="258">
                  <c:v>27455718.998999998</c:v>
                </c:pt>
                <c:pt idx="259">
                  <c:v>14801233.6</c:v>
                </c:pt>
                <c:pt idx="260">
                  <c:v>119441374</c:v>
                </c:pt>
                <c:pt idx="261">
                  <c:v>73266491.181999996</c:v>
                </c:pt>
                <c:pt idx="262">
                  <c:v>59757049.351999998</c:v>
                </c:pt>
                <c:pt idx="263">
                  <c:v>47675487.114999995</c:v>
                </c:pt>
                <c:pt idx="264">
                  <c:v>39138861.824999996</c:v>
                </c:pt>
                <c:pt idx="265">
                  <c:v>25613597.267999999</c:v>
                </c:pt>
                <c:pt idx="266">
                  <c:v>14946587</c:v>
                </c:pt>
                <c:pt idx="267">
                  <c:v>136072291.06799999</c:v>
                </c:pt>
                <c:pt idx="268">
                  <c:v>122580587.388</c:v>
                </c:pt>
                <c:pt idx="269">
                  <c:v>109239526.92999999</c:v>
                </c:pt>
                <c:pt idx="270">
                  <c:v>103125848.46299998</c:v>
                </c:pt>
                <c:pt idx="271">
                  <c:v>90408035.983999997</c:v>
                </c:pt>
                <c:pt idx="272">
                  <c:v>77353295.104000002</c:v>
                </c:pt>
                <c:pt idx="273">
                  <c:v>68246442.768000007</c:v>
                </c:pt>
                <c:pt idx="274">
                  <c:v>58500447.383999996</c:v>
                </c:pt>
                <c:pt idx="275">
                  <c:v>46059484.362000003</c:v>
                </c:pt>
                <c:pt idx="276">
                  <c:v>34060519.524999999</c:v>
                </c:pt>
                <c:pt idx="277">
                  <c:v>24533442.993999999</c:v>
                </c:pt>
                <c:pt idx="278">
                  <c:v>15948108</c:v>
                </c:pt>
                <c:pt idx="279">
                  <c:v>43654484.699000001</c:v>
                </c:pt>
                <c:pt idx="280">
                  <c:v>34261982.663999997</c:v>
                </c:pt>
                <c:pt idx="281">
                  <c:v>23052948.48</c:v>
                </c:pt>
                <c:pt idx="282">
                  <c:v>15529704</c:v>
                </c:pt>
                <c:pt idx="283">
                  <c:v>129408878.13</c:v>
                </c:pt>
                <c:pt idx="284">
                  <c:v>119487939.99999999</c:v>
                </c:pt>
                <c:pt idx="285">
                  <c:v>59222728.376000002</c:v>
                </c:pt>
                <c:pt idx="286">
                  <c:v>45172926.247999996</c:v>
                </c:pt>
                <c:pt idx="287">
                  <c:v>33621179.063999996</c:v>
                </c:pt>
                <c:pt idx="288">
                  <c:v>15367564.800000001</c:v>
                </c:pt>
                <c:pt idx="289">
                  <c:v>26544135.743999999</c:v>
                </c:pt>
                <c:pt idx="290">
                  <c:v>48673131.096999995</c:v>
                </c:pt>
                <c:pt idx="291">
                  <c:v>35623135.350000001</c:v>
                </c:pt>
                <c:pt idx="292">
                  <c:v>26207535.311999999</c:v>
                </c:pt>
                <c:pt idx="293">
                  <c:v>14391265</c:v>
                </c:pt>
                <c:pt idx="294">
                  <c:v>15707862.299999999</c:v>
                </c:pt>
                <c:pt idx="295">
                  <c:v>34483051.673</c:v>
                </c:pt>
                <c:pt idx="296">
                  <c:v>24701556.838</c:v>
                </c:pt>
                <c:pt idx="297">
                  <c:v>14503284.799999999</c:v>
                </c:pt>
                <c:pt idx="298">
                  <c:v>65175962</c:v>
                </c:pt>
                <c:pt idx="299">
                  <c:v>54947938.072999999</c:v>
                </c:pt>
                <c:pt idx="300">
                  <c:v>50784037.507999994</c:v>
                </c:pt>
                <c:pt idx="301">
                  <c:v>41318951.289999999</c:v>
                </c:pt>
                <c:pt idx="302">
                  <c:v>35576573.579999998</c:v>
                </c:pt>
                <c:pt idx="303">
                  <c:v>28534151.583999999</c:v>
                </c:pt>
                <c:pt idx="304">
                  <c:v>23113882.092</c:v>
                </c:pt>
                <c:pt idx="305">
                  <c:v>14770852.9</c:v>
                </c:pt>
                <c:pt idx="306">
                  <c:v>58074654.564999998</c:v>
                </c:pt>
                <c:pt idx="307">
                  <c:v>49115769.273999996</c:v>
                </c:pt>
                <c:pt idx="308">
                  <c:v>45998343.299999997</c:v>
                </c:pt>
                <c:pt idx="309">
                  <c:v>39413068.722999997</c:v>
                </c:pt>
                <c:pt idx="310">
                  <c:v>35064319.919999994</c:v>
                </c:pt>
                <c:pt idx="311">
                  <c:v>27690971.100000001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7E-467F-999A-F62A0841F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3275631"/>
        <c:axId val="1423059327"/>
      </c:scatterChart>
      <c:valAx>
        <c:axId val="1333275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Jackpot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059327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2305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75631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3 Analysis.xlsx]yearly performance!PivotTable1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5859030837004398"/>
              <c:y val="-4.8823226491474806E-17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21145374449339208"/>
              <c:y val="0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2246696035242295"/>
              <c:y val="-9.7646452982949611E-17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2246696035242295"/>
              <c:y val="-9.7646452982949611E-17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21145374449339208"/>
              <c:y val="0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5859030837004398"/>
              <c:y val="-4.8823226491474806E-17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2246696035242295"/>
              <c:y val="-9.7646452982949611E-17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21145374449339208"/>
              <c:y val="0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5859030837004398"/>
              <c:y val="-4.8823226491474806E-17"/>
            </c:manualLayout>
          </c:layout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'yearly performance'!$B$3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9B3-4CC5-B5F8-ABD912DB53C4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9B3-4CC5-B5F8-ABD912DB53C4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9B3-4CC5-B5F8-ABD912DB53C4}"/>
              </c:ext>
            </c:extLst>
          </c:dPt>
          <c:dLbls>
            <c:dLbl>
              <c:idx val="0"/>
              <c:layout>
                <c:manualLayout>
                  <c:x val="-0.32246696035242295"/>
                  <c:y val="-9.764645298294961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B3-4CC5-B5F8-ABD912DB53C4}"/>
                </c:ext>
              </c:extLst>
            </c:dLbl>
            <c:dLbl>
              <c:idx val="1"/>
              <c:layout>
                <c:manualLayout>
                  <c:x val="-0.21145374449339208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B3-4CC5-B5F8-ABD912DB53C4}"/>
                </c:ext>
              </c:extLst>
            </c:dLbl>
            <c:dLbl>
              <c:idx val="2"/>
              <c:layout>
                <c:manualLayout>
                  <c:x val="-0.15859030837004398"/>
                  <c:y val="-4.882322649147480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B3-4CC5-B5F8-ABD912DB53C4}"/>
                </c:ext>
              </c:extLst>
            </c:dLbl>
            <c:numFmt formatCode="&quot;£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'yearly performance'!$A$4:$A$7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performance'!$B$4:$B$7</c:f>
              <c:numCache>
                <c:formatCode>General</c:formatCode>
                <c:ptCount val="3"/>
                <c:pt idx="0">
                  <c:v>2629076261.8264999</c:v>
                </c:pt>
                <c:pt idx="1">
                  <c:v>2580560934.839859</c:v>
                </c:pt>
                <c:pt idx="2">
                  <c:v>2494142644.3260999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B3-4CC5-B5F8-ABD912DB53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13535872"/>
        <c:axId val="1950002736"/>
        <c:axId val="0"/>
      </c:bar3DChart>
      <c:catAx>
        <c:axId val="1213535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002736"/>
        <c:crosses val="autoZero"/>
        <c:auto val="1"/>
        <c:lblAlgn val="ctr"/>
        <c:lblOffset val="100"/>
        <c:noMultiLvlLbl val="0"/>
      </c:catAx>
      <c:valAx>
        <c:axId val="195000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3587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3 Analysis.xlsx]quarterly performance!PivotTable2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Game 3 Quarterly</a:t>
            </a:r>
            <a:r>
              <a:rPr lang="en-GB" baseline="0"/>
              <a:t> Sales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'quarterly performance'!$B$3:$B$4</c:f>
              <c:strCache>
                <c:ptCount val="1"/>
                <c:pt idx="0">
                  <c:v>Qtr1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performance'!$B$5:$B$8</c:f>
              <c:numCache>
                <c:formatCode>"£"#,##0.00</c:formatCode>
                <c:ptCount val="3"/>
                <c:pt idx="0">
                  <c:v>662963986.23159993</c:v>
                </c:pt>
                <c:pt idx="1">
                  <c:v>626002140.44430006</c:v>
                </c:pt>
                <c:pt idx="2">
                  <c:v>685841287.72780013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B-4C9D-8196-F236BA54CEF4}"/>
            </c:ext>
          </c:extLst>
        </c:ser>
        <c:ser>
          <c:idx val="1"/>
          <c:order val="1"/>
          <c:tx>
            <c:strRef>
              <c:f>'quarterly performance'!$C$3:$C$4</c:f>
              <c:strCache>
                <c:ptCount val="1"/>
                <c:pt idx="0">
                  <c:v>Qtr2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performance'!$C$5:$C$8</c:f>
              <c:numCache>
                <c:formatCode>"£"#,##0.00</c:formatCode>
                <c:ptCount val="3"/>
                <c:pt idx="0">
                  <c:v>636385739.59390008</c:v>
                </c:pt>
                <c:pt idx="1">
                  <c:v>682927281.59529996</c:v>
                </c:pt>
                <c:pt idx="2">
                  <c:v>553735027.3384999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B-4C9D-8196-F236BA54CEF4}"/>
            </c:ext>
          </c:extLst>
        </c:ser>
        <c:ser>
          <c:idx val="2"/>
          <c:order val="2"/>
          <c:tx>
            <c:strRef>
              <c:f>'quarterly performance'!$D$3:$D$4</c:f>
              <c:strCache>
                <c:ptCount val="1"/>
                <c:pt idx="0">
                  <c:v>Qtr3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performance'!$D$5:$D$8</c:f>
              <c:numCache>
                <c:formatCode>"£"#,##0.00</c:formatCode>
                <c:ptCount val="3"/>
                <c:pt idx="0">
                  <c:v>654377723.07219994</c:v>
                </c:pt>
                <c:pt idx="1">
                  <c:v>638115858.00266004</c:v>
                </c:pt>
                <c:pt idx="2">
                  <c:v>617844762.94020009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B-4C9D-8196-F236BA54CEF4}"/>
            </c:ext>
          </c:extLst>
        </c:ser>
        <c:ser>
          <c:idx val="3"/>
          <c:order val="3"/>
          <c:tx>
            <c:strRef>
              <c:f>'quarterly performance'!$E$3:$E$4</c:f>
              <c:strCache>
                <c:ptCount val="1"/>
                <c:pt idx="0">
                  <c:v>Qtr4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performance'!$E$5:$E$8</c:f>
              <c:numCache>
                <c:formatCode>"£"#,##0.00</c:formatCode>
                <c:ptCount val="3"/>
                <c:pt idx="0">
                  <c:v>675348812.92880011</c:v>
                </c:pt>
                <c:pt idx="1">
                  <c:v>633515654.79760015</c:v>
                </c:pt>
                <c:pt idx="2">
                  <c:v>636721566.31959999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B-4C9D-8196-F236BA54CE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97205488"/>
        <c:axId val="216184576"/>
        <c:axId val="0"/>
      </c:bar3DChart>
      <c:catAx>
        <c:axId val="10972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Financial</a:t>
                </a:r>
                <a:r>
                  <a:rPr lang="en-GB" baseline="0" dirty="0"/>
                  <a:t> Year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184576"/>
        <c:crosses val="autoZero"/>
        <c:auto val="1"/>
        <c:lblAlgn val="ctr"/>
        <c:lblOffset val="100"/>
        <c:noMultiLvlLbl val="0"/>
      </c:catAx>
      <c:valAx>
        <c:axId val="2161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2054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3 Analysis.xlsx]monthly performance!PivotTable3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Game 3 Monthly Performance Trends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44582302681502"/>
          <c:y val="0.13043469623636494"/>
          <c:w val="0.85372404481980424"/>
          <c:h val="0.64683739073900171"/>
        </c:manualLayout>
      </c:layout>
      <c:lineChart>
        <c:grouping val="standard"/>
        <c:varyColors val="0"/>
        <c:ser>
          <c:idx val="0"/>
          <c:order val="0"/>
          <c:tx>
            <c:strRef>
              <c:f>'monthly performance'!$B$3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'monthly performance'!$A$4:$A$49</c:f>
              <c:multiLvlStrCache>
                <c:ptCount val="36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Oct</c:v>
                  </c:pt>
                  <c:pt idx="19">
                    <c:v>Nov</c:v>
                  </c:pt>
                  <c:pt idx="20">
                    <c:v>Dec</c:v>
                  </c:pt>
                  <c:pt idx="21">
                    <c:v>Jan</c:v>
                  </c:pt>
                  <c:pt idx="22">
                    <c:v>Feb</c:v>
                  </c:pt>
                  <c:pt idx="23">
                    <c:v>Mar</c:v>
                  </c:pt>
                  <c:pt idx="24">
                    <c:v>Apr</c:v>
                  </c:pt>
                  <c:pt idx="25">
                    <c:v>May</c:v>
                  </c:pt>
                  <c:pt idx="26">
                    <c:v>Jun</c:v>
                  </c:pt>
                  <c:pt idx="27">
                    <c:v>Jul</c:v>
                  </c:pt>
                  <c:pt idx="28">
                    <c:v>Aug</c:v>
                  </c:pt>
                  <c:pt idx="29">
                    <c:v>Sep</c:v>
                  </c:pt>
                  <c:pt idx="30">
                    <c:v>Oct</c:v>
                  </c:pt>
                  <c:pt idx="31">
                    <c:v>Nov</c:v>
                  </c:pt>
                  <c:pt idx="32">
                    <c:v>Dec</c:v>
                  </c:pt>
                  <c:pt idx="33">
                    <c:v>Jan</c:v>
                  </c:pt>
                  <c:pt idx="34">
                    <c:v>Feb</c:v>
                  </c:pt>
                  <c:pt idx="35">
                    <c:v>Mar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12">
                    <c:v>2019</c:v>
                  </c:pt>
                  <c:pt idx="21">
                    <c:v>2020</c:v>
                  </c:pt>
                  <c:pt idx="24">
                    <c:v>2020</c:v>
                  </c:pt>
                  <c:pt idx="33">
                    <c:v>2021</c:v>
                  </c:pt>
                </c:lvl>
                <c:lvl>
                  <c:pt idx="0">
                    <c:v>2018</c:v>
                  </c:pt>
                  <c:pt idx="12">
                    <c:v>2019</c:v>
                  </c:pt>
                  <c:pt idx="24">
                    <c:v>2020</c:v>
                  </c:pt>
                </c:lvl>
              </c:multiLvlStrCache>
            </c:multiLvlStrRef>
          </c:cat>
          <c:val>
            <c:numRef>
              <c:f>'monthly performance'!$B$4:$B$49</c:f>
              <c:numCache>
                <c:formatCode>General</c:formatCode>
                <c:ptCount val="36"/>
                <c:pt idx="0">
                  <c:v>189282997.70840001</c:v>
                </c:pt>
                <c:pt idx="1">
                  <c:v>201650809.7913</c:v>
                </c:pt>
                <c:pt idx="2">
                  <c:v>245451932.09419999</c:v>
                </c:pt>
                <c:pt idx="3">
                  <c:v>195688236.17589998</c:v>
                </c:pt>
                <c:pt idx="4">
                  <c:v>200993707.15709999</c:v>
                </c:pt>
                <c:pt idx="5">
                  <c:v>257695779.7392</c:v>
                </c:pt>
                <c:pt idx="6">
                  <c:v>204826257.38060001</c:v>
                </c:pt>
                <c:pt idx="7">
                  <c:v>205251968.15479997</c:v>
                </c:pt>
                <c:pt idx="8">
                  <c:v>265270587.39340001</c:v>
                </c:pt>
                <c:pt idx="9">
                  <c:v>207081617.88640001</c:v>
                </c:pt>
                <c:pt idx="10">
                  <c:v>206003997.38659999</c:v>
                </c:pt>
                <c:pt idx="11">
                  <c:v>249878370.95859998</c:v>
                </c:pt>
                <c:pt idx="12">
                  <c:v>202257772.61739996</c:v>
                </c:pt>
                <c:pt idx="13">
                  <c:v>212149478.8468</c:v>
                </c:pt>
                <c:pt idx="14">
                  <c:v>268520030.1311</c:v>
                </c:pt>
                <c:pt idx="15">
                  <c:v>201472242.28279999</c:v>
                </c:pt>
                <c:pt idx="16">
                  <c:v>247541423.32205996</c:v>
                </c:pt>
                <c:pt idx="17">
                  <c:v>189102192.3978</c:v>
                </c:pt>
                <c:pt idx="18">
                  <c:v>193415583.34170002</c:v>
                </c:pt>
                <c:pt idx="19">
                  <c:v>239028868.86579999</c:v>
                </c:pt>
                <c:pt idx="20">
                  <c:v>201071202.59009999</c:v>
                </c:pt>
                <c:pt idx="21">
                  <c:v>206581324.07229999</c:v>
                </c:pt>
                <c:pt idx="22">
                  <c:v>245759311.56299996</c:v>
                </c:pt>
                <c:pt idx="23">
                  <c:v>173661504.80900002</c:v>
                </c:pt>
                <c:pt idx="24">
                  <c:v>143440237.54719999</c:v>
                </c:pt>
                <c:pt idx="25">
                  <c:v>212856890.48039997</c:v>
                </c:pt>
                <c:pt idx="26">
                  <c:v>197437899.3109</c:v>
                </c:pt>
                <c:pt idx="27">
                  <c:v>198906528.3646</c:v>
                </c:pt>
                <c:pt idx="28">
                  <c:v>232724752.11760002</c:v>
                </c:pt>
                <c:pt idx="29">
                  <c:v>186213482.458</c:v>
                </c:pt>
                <c:pt idx="30">
                  <c:v>234697213.39179999</c:v>
                </c:pt>
                <c:pt idx="31">
                  <c:v>198233991.92559999</c:v>
                </c:pt>
                <c:pt idx="32">
                  <c:v>203790361.00220001</c:v>
                </c:pt>
                <c:pt idx="33">
                  <c:v>259313010.15899998</c:v>
                </c:pt>
                <c:pt idx="34">
                  <c:v>208244243.89099997</c:v>
                </c:pt>
                <c:pt idx="35">
                  <c:v>218284033.6778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C-4F46-A6D2-C5DCF8327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242280320"/>
        <c:axId val="1284776400"/>
      </c:lineChart>
      <c:catAx>
        <c:axId val="24228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76400"/>
        <c:crosses val="autoZero"/>
        <c:auto val="1"/>
        <c:lblAlgn val="ctr"/>
        <c:lblOffset val="100"/>
        <c:noMultiLvlLbl val="0"/>
      </c:catAx>
      <c:valAx>
        <c:axId val="1284776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28032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46492170331025"/>
          <c:y val="4.0813949288449052E-2"/>
          <c:w val="0.10015679047628433"/>
          <c:h val="7.912898215704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0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4 analysis.xlsx]yearly performance!PivotTable3</c:name>
    <c:fmtId val="4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Game 4 Yearly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624383821837202"/>
          <c:y val="0.16273276554716373"/>
          <c:w val="0.71551316774618234"/>
          <c:h val="0.66785089902311978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'yearly performance'!$B$3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'yearly performance'!$A$4:$A$7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performance'!$B$4:$B$7</c:f>
              <c:numCache>
                <c:formatCode>"£"#,##0.00</c:formatCode>
                <c:ptCount val="3"/>
                <c:pt idx="0">
                  <c:v>487284921.30799991</c:v>
                </c:pt>
                <c:pt idx="1">
                  <c:v>769181287.56200004</c:v>
                </c:pt>
                <c:pt idx="2">
                  <c:v>1164253829.9535003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2-4C4D-B355-09CD0E6831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66375359"/>
        <c:axId val="1386151839"/>
        <c:axId val="0"/>
      </c:bar3DChart>
      <c:catAx>
        <c:axId val="12663753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layout>
            <c:manualLayout>
              <c:xMode val="edge"/>
              <c:yMode val="edge"/>
              <c:x val="8.1101558220984984E-2"/>
              <c:y val="0.296514292503284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151839"/>
        <c:crosses val="autoZero"/>
        <c:auto val="1"/>
        <c:lblAlgn val="ctr"/>
        <c:lblOffset val="100"/>
        <c:noMultiLvlLbl val="0"/>
      </c:catAx>
      <c:valAx>
        <c:axId val="138615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Sales</a:t>
                </a:r>
              </a:p>
            </c:rich>
          </c:tx>
          <c:layout>
            <c:manualLayout>
              <c:xMode val="edge"/>
              <c:yMode val="edge"/>
              <c:x val="0.47968576537282531"/>
              <c:y val="0.911800915312988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375359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87958524488842216"/>
                <c:y val="0.82887390026381214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300" b="1" i="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4 analysis.xlsx]quarterly performance!PivotTable7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 dirty="0"/>
              <a:t>Game</a:t>
            </a:r>
            <a:r>
              <a:rPr lang="en-GB" baseline="0" dirty="0"/>
              <a:t> 4 Quarterly Performance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'quarterly performance'!$C$27:$C$28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performance'!$B$29:$B$32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performance'!$C$29:$C$32</c:f>
              <c:numCache>
                <c:formatCode>"£"#,##0.00</c:formatCode>
                <c:ptCount val="3"/>
                <c:pt idx="0">
                  <c:v>151424729.45274997</c:v>
                </c:pt>
                <c:pt idx="1">
                  <c:v>207108469.58325002</c:v>
                </c:pt>
                <c:pt idx="2">
                  <c:v>323095014.95925003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D-43C4-9C19-3CAA4F39C23C}"/>
            </c:ext>
          </c:extLst>
        </c:ser>
        <c:ser>
          <c:idx val="1"/>
          <c:order val="1"/>
          <c:tx>
            <c:strRef>
              <c:f>'quarterly performance'!$D$27:$D$28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performance'!$B$29:$B$32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performance'!$D$29:$D$32</c:f>
              <c:numCache>
                <c:formatCode>"£"#,##0.00</c:formatCode>
                <c:ptCount val="3"/>
                <c:pt idx="0">
                  <c:v>90982120.066499978</c:v>
                </c:pt>
                <c:pt idx="1">
                  <c:v>160438450.817</c:v>
                </c:pt>
                <c:pt idx="2">
                  <c:v>293292665.04675001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3D-43C4-9C19-3CAA4F39C23C}"/>
            </c:ext>
          </c:extLst>
        </c:ser>
        <c:ser>
          <c:idx val="2"/>
          <c:order val="2"/>
          <c:tx>
            <c:strRef>
              <c:f>'quarterly performance'!$E$27:$E$28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performance'!$B$29:$B$32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performance'!$E$29:$E$32</c:f>
              <c:numCache>
                <c:formatCode>"£"#,##0.00</c:formatCode>
                <c:ptCount val="3"/>
                <c:pt idx="0">
                  <c:v>113336561.75624999</c:v>
                </c:pt>
                <c:pt idx="1">
                  <c:v>188490619.57325</c:v>
                </c:pt>
                <c:pt idx="2">
                  <c:v>269223658.44174999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3D-43C4-9C19-3CAA4F39C23C}"/>
            </c:ext>
          </c:extLst>
        </c:ser>
        <c:ser>
          <c:idx val="3"/>
          <c:order val="3"/>
          <c:tx>
            <c:strRef>
              <c:f>'quarterly performance'!$F$27:$F$28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performance'!$B$29:$B$32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performance'!$F$29:$F$32</c:f>
              <c:numCache>
                <c:formatCode>"£"#,##0.00</c:formatCode>
                <c:ptCount val="3"/>
                <c:pt idx="0">
                  <c:v>131541510.0325</c:v>
                </c:pt>
                <c:pt idx="1">
                  <c:v>213143747.58849999</c:v>
                </c:pt>
                <c:pt idx="2">
                  <c:v>278642491.50575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3D-43C4-9C19-3CAA4F39C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48771583"/>
        <c:axId val="1365586959"/>
        <c:axId val="0"/>
      </c:bar3DChart>
      <c:catAx>
        <c:axId val="124877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586959"/>
        <c:crosses val="autoZero"/>
        <c:auto val="1"/>
        <c:lblAlgn val="ctr"/>
        <c:lblOffset val="100"/>
        <c:noMultiLvlLbl val="0"/>
      </c:catAx>
      <c:valAx>
        <c:axId val="136558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77158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="1" i="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4 analysis.xlsx]monthly performance!PivotTable6</c:name>
    <c:fmtId val="7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Game 4 Monthly Performance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995203491129874"/>
          <c:y val="0.11570325768102517"/>
          <c:w val="0.85174416089555072"/>
          <c:h val="0.57253273822055661"/>
        </c:manualLayout>
      </c:layout>
      <c:lineChart>
        <c:grouping val="standard"/>
        <c:varyColors val="0"/>
        <c:ser>
          <c:idx val="0"/>
          <c:order val="0"/>
          <c:tx>
            <c:strRef>
              <c:f>'monthly performance'!$B$2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'monthly performance'!$A$3:$A$48</c:f>
              <c:multiLvlStrCache>
                <c:ptCount val="36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Oct</c:v>
                  </c:pt>
                  <c:pt idx="19">
                    <c:v>Nov</c:v>
                  </c:pt>
                  <c:pt idx="20">
                    <c:v>Dec</c:v>
                  </c:pt>
                  <c:pt idx="21">
                    <c:v>Jan</c:v>
                  </c:pt>
                  <c:pt idx="22">
                    <c:v>Feb</c:v>
                  </c:pt>
                  <c:pt idx="23">
                    <c:v>Mar</c:v>
                  </c:pt>
                  <c:pt idx="24">
                    <c:v>Apr</c:v>
                  </c:pt>
                  <c:pt idx="25">
                    <c:v>May</c:v>
                  </c:pt>
                  <c:pt idx="26">
                    <c:v>Jun</c:v>
                  </c:pt>
                  <c:pt idx="27">
                    <c:v>Jul</c:v>
                  </c:pt>
                  <c:pt idx="28">
                    <c:v>Aug</c:v>
                  </c:pt>
                  <c:pt idx="29">
                    <c:v>Sep</c:v>
                  </c:pt>
                  <c:pt idx="30">
                    <c:v>Oct</c:v>
                  </c:pt>
                  <c:pt idx="31">
                    <c:v>Nov</c:v>
                  </c:pt>
                  <c:pt idx="32">
                    <c:v>Dec</c:v>
                  </c:pt>
                  <c:pt idx="33">
                    <c:v>Jan</c:v>
                  </c:pt>
                  <c:pt idx="34">
                    <c:v>Feb</c:v>
                  </c:pt>
                  <c:pt idx="35">
                    <c:v>Mar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12">
                    <c:v>2019</c:v>
                  </c:pt>
                  <c:pt idx="21">
                    <c:v>2020</c:v>
                  </c:pt>
                  <c:pt idx="24">
                    <c:v>2020</c:v>
                  </c:pt>
                  <c:pt idx="33">
                    <c:v>2021</c:v>
                  </c:pt>
                </c:lvl>
                <c:lvl>
                  <c:pt idx="0">
                    <c:v>2018</c:v>
                  </c:pt>
                  <c:pt idx="12">
                    <c:v>2019</c:v>
                  </c:pt>
                  <c:pt idx="24">
                    <c:v>2020</c:v>
                  </c:pt>
                </c:lvl>
              </c:multiLvlStrCache>
            </c:multiLvlStrRef>
          </c:cat>
          <c:val>
            <c:numRef>
              <c:f>'monthly performance'!$B$3:$B$48</c:f>
              <c:numCache>
                <c:formatCode>"£"#,##0.00</c:formatCode>
                <c:ptCount val="36"/>
                <c:pt idx="0">
                  <c:v>28488000.228500001</c:v>
                </c:pt>
                <c:pt idx="1">
                  <c:v>27445949.892749999</c:v>
                </c:pt>
                <c:pt idx="2">
                  <c:v>35048169.945249997</c:v>
                </c:pt>
                <c:pt idx="3">
                  <c:v>31674227.504000001</c:v>
                </c:pt>
                <c:pt idx="4">
                  <c:v>35475549.312250003</c:v>
                </c:pt>
                <c:pt idx="5">
                  <c:v>46186784.939999998</c:v>
                </c:pt>
                <c:pt idx="6">
                  <c:v>37440605.892499998</c:v>
                </c:pt>
                <c:pt idx="7">
                  <c:v>39540653.528250001</c:v>
                </c:pt>
                <c:pt idx="8">
                  <c:v>54560250.611749992</c:v>
                </c:pt>
                <c:pt idx="9">
                  <c:v>46497523.430749997</c:v>
                </c:pt>
                <c:pt idx="10">
                  <c:v>46950946.237000003</c:v>
                </c:pt>
                <c:pt idx="11">
                  <c:v>57976259.784999996</c:v>
                </c:pt>
                <c:pt idx="12">
                  <c:v>46114912.412500001</c:v>
                </c:pt>
                <c:pt idx="13">
                  <c:v>49579265.927000001</c:v>
                </c:pt>
                <c:pt idx="14">
                  <c:v>64744272.477499999</c:v>
                </c:pt>
                <c:pt idx="15">
                  <c:v>52293644.706750005</c:v>
                </c:pt>
                <c:pt idx="16">
                  <c:v>69390071.165749997</c:v>
                </c:pt>
                <c:pt idx="17">
                  <c:v>66806903.700750001</c:v>
                </c:pt>
                <c:pt idx="18">
                  <c:v>67415430.785250008</c:v>
                </c:pt>
                <c:pt idx="19">
                  <c:v>80471155.876499996</c:v>
                </c:pt>
                <c:pt idx="20">
                  <c:v>65257160.926750004</c:v>
                </c:pt>
                <c:pt idx="21">
                  <c:v>66150405.037999995</c:v>
                </c:pt>
                <c:pt idx="22">
                  <c:v>80897733.564750001</c:v>
                </c:pt>
                <c:pt idx="23">
                  <c:v>60060330.980499998</c:v>
                </c:pt>
                <c:pt idx="24">
                  <c:v>89392391.336500004</c:v>
                </c:pt>
                <c:pt idx="25">
                  <c:v>115976657.505</c:v>
                </c:pt>
                <c:pt idx="26">
                  <c:v>87923616.205249995</c:v>
                </c:pt>
                <c:pt idx="27">
                  <c:v>86269621.054000005</c:v>
                </c:pt>
                <c:pt idx="28">
                  <c:v>102450997.4425</c:v>
                </c:pt>
                <c:pt idx="29">
                  <c:v>80503039.945250005</c:v>
                </c:pt>
                <c:pt idx="30">
                  <c:v>99557488.488999993</c:v>
                </c:pt>
                <c:pt idx="31">
                  <c:v>87422728.238499999</c:v>
                </c:pt>
                <c:pt idx="32">
                  <c:v>91662274.778249994</c:v>
                </c:pt>
                <c:pt idx="33">
                  <c:v>121301578.2265</c:v>
                </c:pt>
                <c:pt idx="34">
                  <c:v>105088166.9235</c:v>
                </c:pt>
                <c:pt idx="35">
                  <c:v>96705269.809249997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30-4DA0-A71C-5D2DA17D5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861280"/>
        <c:axId val="1335858591"/>
      </c:lineChart>
      <c:catAx>
        <c:axId val="38986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 and 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858591"/>
        <c:crosses val="autoZero"/>
        <c:auto val="1"/>
        <c:lblAlgn val="ctr"/>
        <c:lblOffset val="100"/>
        <c:noMultiLvlLbl val="0"/>
      </c:catAx>
      <c:valAx>
        <c:axId val="133585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8612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31419789393796"/>
          <c:y val="1.1560907827698006E-2"/>
          <c:w val="0.10830380419315055"/>
          <c:h val="8.73506252894858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Games Analysis.xlsx]yearly performance!PivotTable11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Games</a:t>
            </a:r>
            <a:r>
              <a:rPr lang="en-GB" baseline="0"/>
              <a:t> Sales Performance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'yearly performance'!$G$2:$G$3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performance'!$F$4:$F$8</c:f>
              <c:strCache>
                <c:ptCount val="4"/>
                <c:pt idx="0">
                  <c:v>Game 1</c:v>
                </c:pt>
                <c:pt idx="1">
                  <c:v>Game 2</c:v>
                </c:pt>
                <c:pt idx="2">
                  <c:v>Game 3</c:v>
                </c:pt>
                <c:pt idx="3">
                  <c:v>Game 4</c:v>
                </c:pt>
              </c:strCache>
            </c:strRef>
          </c:cat>
          <c:val>
            <c:numRef>
              <c:f>'yearly performance'!$G$4:$G$8</c:f>
              <c:numCache>
                <c:formatCode>General</c:formatCode>
                <c:ptCount val="4"/>
                <c:pt idx="0">
                  <c:v>1896864157.6380005</c:v>
                </c:pt>
                <c:pt idx="1">
                  <c:v>1583494642.0474999</c:v>
                </c:pt>
                <c:pt idx="2">
                  <c:v>2629076261.8264999</c:v>
                </c:pt>
                <c:pt idx="3">
                  <c:v>487284921.30799991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F-4A51-B966-0503B6542101}"/>
            </c:ext>
          </c:extLst>
        </c:ser>
        <c:ser>
          <c:idx val="1"/>
          <c:order val="1"/>
          <c:tx>
            <c:strRef>
              <c:f>'yearly performance'!$H$2:$H$3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performance'!$F$4:$F$8</c:f>
              <c:strCache>
                <c:ptCount val="4"/>
                <c:pt idx="0">
                  <c:v>Game 1</c:v>
                </c:pt>
                <c:pt idx="1">
                  <c:v>Game 2</c:v>
                </c:pt>
                <c:pt idx="2">
                  <c:v>Game 3</c:v>
                </c:pt>
                <c:pt idx="3">
                  <c:v>Game 4</c:v>
                </c:pt>
              </c:strCache>
            </c:strRef>
          </c:cat>
          <c:val>
            <c:numRef>
              <c:f>'yearly performance'!$H$4:$H$8</c:f>
              <c:numCache>
                <c:formatCode>General</c:formatCode>
                <c:ptCount val="4"/>
                <c:pt idx="0">
                  <c:v>1922266942.4120004</c:v>
                </c:pt>
                <c:pt idx="1">
                  <c:v>1771518720.3075001</c:v>
                </c:pt>
                <c:pt idx="2">
                  <c:v>2580560934.839859</c:v>
                </c:pt>
                <c:pt idx="3">
                  <c:v>769181287.56200004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6F-4A51-B966-0503B6542101}"/>
            </c:ext>
          </c:extLst>
        </c:ser>
        <c:ser>
          <c:idx val="2"/>
          <c:order val="2"/>
          <c:tx>
            <c:strRef>
              <c:f>'yearly performance'!$I$2:$I$3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performance'!$F$4:$F$8</c:f>
              <c:strCache>
                <c:ptCount val="4"/>
                <c:pt idx="0">
                  <c:v>Game 1</c:v>
                </c:pt>
                <c:pt idx="1">
                  <c:v>Game 2</c:v>
                </c:pt>
                <c:pt idx="2">
                  <c:v>Game 3</c:v>
                </c:pt>
                <c:pt idx="3">
                  <c:v>Game 4</c:v>
                </c:pt>
              </c:strCache>
            </c:strRef>
          </c:cat>
          <c:val>
            <c:numRef>
              <c:f>'yearly performance'!$I$4:$I$8</c:f>
              <c:numCache>
                <c:formatCode>General</c:formatCode>
                <c:ptCount val="4"/>
                <c:pt idx="0">
                  <c:v>1978518193.444001</c:v>
                </c:pt>
                <c:pt idx="1">
                  <c:v>1765421872.2599998</c:v>
                </c:pt>
                <c:pt idx="2">
                  <c:v>2494142644.3260999</c:v>
                </c:pt>
                <c:pt idx="3">
                  <c:v>1164253829.9535003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6F-4A51-B966-0503B6542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82573392"/>
        <c:axId val="1349042256"/>
        <c:axId val="0"/>
      </c:bar3DChart>
      <c:catAx>
        <c:axId val="1282573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042256"/>
        <c:crosses val="autoZero"/>
        <c:auto val="1"/>
        <c:lblAlgn val="ctr"/>
        <c:lblOffset val="100"/>
        <c:noMultiLvlLbl val="0"/>
      </c:catAx>
      <c:valAx>
        <c:axId val="134904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57339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Games Analysis.xlsx]yearly performance!PivotTable13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Yearly</a:t>
            </a:r>
            <a:r>
              <a:rPr lang="en-GB" baseline="0"/>
              <a:t> Sales Performance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'yearly performance'!$C$32:$C$33</c:f>
              <c:strCache>
                <c:ptCount val="1"/>
                <c:pt idx="0">
                  <c:v>Game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performance'!$B$34:$B$37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performance'!$C$34:$C$37</c:f>
              <c:numCache>
                <c:formatCode>General</c:formatCode>
                <c:ptCount val="3"/>
                <c:pt idx="0">
                  <c:v>1896864157.6380005</c:v>
                </c:pt>
                <c:pt idx="1">
                  <c:v>1922266942.4120004</c:v>
                </c:pt>
                <c:pt idx="2">
                  <c:v>1978518193.444001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3-4AD2-A4BD-7656F8A764EB}"/>
            </c:ext>
          </c:extLst>
        </c:ser>
        <c:ser>
          <c:idx val="1"/>
          <c:order val="1"/>
          <c:tx>
            <c:strRef>
              <c:f>'yearly performance'!$D$32:$D$33</c:f>
              <c:strCache>
                <c:ptCount val="1"/>
                <c:pt idx="0">
                  <c:v>Game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performance'!$B$34:$B$37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performance'!$D$34:$D$37</c:f>
              <c:numCache>
                <c:formatCode>General</c:formatCode>
                <c:ptCount val="3"/>
                <c:pt idx="0">
                  <c:v>1583494642.0474999</c:v>
                </c:pt>
                <c:pt idx="1">
                  <c:v>1771518720.3075001</c:v>
                </c:pt>
                <c:pt idx="2">
                  <c:v>1765421872.2599998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3-4AD2-A4BD-7656F8A764EB}"/>
            </c:ext>
          </c:extLst>
        </c:ser>
        <c:ser>
          <c:idx val="2"/>
          <c:order val="2"/>
          <c:tx>
            <c:strRef>
              <c:f>'yearly performance'!$E$32:$E$33</c:f>
              <c:strCache>
                <c:ptCount val="1"/>
                <c:pt idx="0">
                  <c:v>Game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performance'!$B$34:$B$37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performance'!$E$34:$E$37</c:f>
              <c:numCache>
                <c:formatCode>General</c:formatCode>
                <c:ptCount val="3"/>
                <c:pt idx="0">
                  <c:v>2629076261.8264999</c:v>
                </c:pt>
                <c:pt idx="1">
                  <c:v>2580560934.839859</c:v>
                </c:pt>
                <c:pt idx="2">
                  <c:v>2494142644.3260999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3-4AD2-A4BD-7656F8A764EB}"/>
            </c:ext>
          </c:extLst>
        </c:ser>
        <c:ser>
          <c:idx val="3"/>
          <c:order val="3"/>
          <c:tx>
            <c:strRef>
              <c:f>'yearly performance'!$F$32:$F$33</c:f>
              <c:strCache>
                <c:ptCount val="1"/>
                <c:pt idx="0">
                  <c:v>Game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'yearly performance'!$B$34:$B$37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performance'!$F$34:$F$37</c:f>
              <c:numCache>
                <c:formatCode>General</c:formatCode>
                <c:ptCount val="3"/>
                <c:pt idx="0">
                  <c:v>487284921.30799991</c:v>
                </c:pt>
                <c:pt idx="1">
                  <c:v>769181287.56200004</c:v>
                </c:pt>
                <c:pt idx="2">
                  <c:v>1164253829.9535003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83-4AD2-A4BD-7656F8A76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1560416"/>
        <c:axId val="115686816"/>
        <c:axId val="0"/>
      </c:bar3DChart>
      <c:catAx>
        <c:axId val="11156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86816"/>
        <c:crosses val="autoZero"/>
        <c:auto val="1"/>
        <c:lblAlgn val="ctr"/>
        <c:lblOffset val="100"/>
        <c:noMultiLvlLbl val="0"/>
      </c:catAx>
      <c:valAx>
        <c:axId val="1156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60416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Games Analysis.xlsx]pie chart!PivotTable26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Distribution among Games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'pie chart'!$G$2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EE-48D1-B6DA-73526226D7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EE-48D1-B6DA-73526226D7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EE-48D1-B6DA-73526226D7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EE-48D1-B6DA-73526226D7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chart'!$F$3:$F$7</c:f>
              <c:strCache>
                <c:ptCount val="4"/>
                <c:pt idx="0">
                  <c:v>Game 1</c:v>
                </c:pt>
                <c:pt idx="1">
                  <c:v>Game 2</c:v>
                </c:pt>
                <c:pt idx="2">
                  <c:v>Game 3</c:v>
                </c:pt>
                <c:pt idx="3">
                  <c:v>Game 4</c:v>
                </c:pt>
              </c:strCache>
            </c:strRef>
          </c:cat>
          <c:val>
            <c:numRef>
              <c:f>'pie chart'!$G$3:$G$7</c:f>
              <c:numCache>
                <c:formatCode>General</c:formatCode>
                <c:ptCount val="4"/>
                <c:pt idx="0">
                  <c:v>5797649293.4940023</c:v>
                </c:pt>
                <c:pt idx="1">
                  <c:v>5120435234.6149998</c:v>
                </c:pt>
                <c:pt idx="2">
                  <c:v>7703779840.9924583</c:v>
                </c:pt>
                <c:pt idx="3">
                  <c:v>2420720038.8235002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EE-48D1-B6DA-73526226D7FC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1 analysis.xlsx]Quarterly Performance!PivotTable2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'Quarterly Performance'!$C$3:$C$4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Performance'!$B$5:$B$8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Performance'!$C$5:$C$8</c:f>
              <c:numCache>
                <c:formatCode>"£"#,##0.00</c:formatCode>
                <c:ptCount val="3"/>
                <c:pt idx="0">
                  <c:v>492972015.83600003</c:v>
                </c:pt>
                <c:pt idx="1">
                  <c:v>464001074.12000012</c:v>
                </c:pt>
                <c:pt idx="2">
                  <c:v>530524270.84999996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A-46CB-94D4-BCC61178FE41}"/>
            </c:ext>
          </c:extLst>
        </c:ser>
        <c:ser>
          <c:idx val="1"/>
          <c:order val="1"/>
          <c:tx>
            <c:strRef>
              <c:f>'Quarterly Performance'!$D$3:$D$4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Performance'!$B$5:$B$8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Performance'!$D$5:$D$8</c:f>
              <c:numCache>
                <c:formatCode>"£"#,##0.00</c:formatCode>
                <c:ptCount val="3"/>
                <c:pt idx="0">
                  <c:v>462059118.64200002</c:v>
                </c:pt>
                <c:pt idx="1">
                  <c:v>470649735.71599996</c:v>
                </c:pt>
                <c:pt idx="2">
                  <c:v>473487473.19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A-46CB-94D4-BCC61178FE41}"/>
            </c:ext>
          </c:extLst>
        </c:ser>
        <c:ser>
          <c:idx val="2"/>
          <c:order val="2"/>
          <c:tx>
            <c:strRef>
              <c:f>'Quarterly Performance'!$E$3:$E$4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Performance'!$B$5:$B$8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Performance'!$E$5:$E$8</c:f>
              <c:numCache>
                <c:formatCode>"£"#,##0.00</c:formatCode>
                <c:ptCount val="3"/>
                <c:pt idx="0">
                  <c:v>467795759.77399999</c:v>
                </c:pt>
                <c:pt idx="1">
                  <c:v>486049762.65799993</c:v>
                </c:pt>
                <c:pt idx="2">
                  <c:v>476637287.91799986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AA-46CB-94D4-BCC61178FE41}"/>
            </c:ext>
          </c:extLst>
        </c:ser>
        <c:ser>
          <c:idx val="3"/>
          <c:order val="3"/>
          <c:tx>
            <c:strRef>
              <c:f>'Quarterly Performance'!$F$3:$F$4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'Quarterly Performance'!$B$5:$B$8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Performance'!$F$5:$F$8</c:f>
              <c:numCache>
                <c:formatCode>"£"#,##0.00</c:formatCode>
                <c:ptCount val="3"/>
                <c:pt idx="0">
                  <c:v>474037263.38600004</c:v>
                </c:pt>
                <c:pt idx="1">
                  <c:v>501566369.91799992</c:v>
                </c:pt>
                <c:pt idx="2">
                  <c:v>497869161.48600012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AA-46CB-94D4-BCC61178F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3355680"/>
        <c:axId val="1222050032"/>
        <c:axId val="0"/>
      </c:bar3DChart>
      <c:catAx>
        <c:axId val="101335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050032"/>
        <c:crosses val="autoZero"/>
        <c:auto val="1"/>
        <c:lblAlgn val="ctr"/>
        <c:lblOffset val="100"/>
        <c:noMultiLvlLbl val="0"/>
      </c:catAx>
      <c:valAx>
        <c:axId val="12220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3556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Games Analysis.xlsx]pie chart!PivotTable27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Games</a:t>
            </a:r>
            <a:r>
              <a:rPr lang="en-GB" baseline="0"/>
              <a:t> Performance Trend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'pie chart'!$C$20:$C$21</c:f>
              <c:strCache>
                <c:ptCount val="1"/>
                <c:pt idx="0">
                  <c:v>Game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9805840213473836E-3"/>
                  <c:y val="-2.50799040786059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43-492A-B9FF-2F0831ADC7DB}"/>
                </c:ext>
              </c:extLst>
            </c:dLbl>
            <c:numFmt formatCode="&quot;£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'pie chart'!$B$22:$B$25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'pie chart'!$C$22:$C$25</c:f>
              <c:numCache>
                <c:formatCode>General</c:formatCode>
                <c:ptCount val="3"/>
                <c:pt idx="0">
                  <c:v>1896864157.6380005</c:v>
                </c:pt>
                <c:pt idx="1">
                  <c:v>1922266942.4120004</c:v>
                </c:pt>
                <c:pt idx="2">
                  <c:v>1978518193.444001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43-492A-B9FF-2F0831ADC7DB}"/>
            </c:ext>
          </c:extLst>
        </c:ser>
        <c:ser>
          <c:idx val="1"/>
          <c:order val="1"/>
          <c:tx>
            <c:strRef>
              <c:f>'pie chart'!$D$20:$D$21</c:f>
              <c:strCache>
                <c:ptCount val="1"/>
                <c:pt idx="0">
                  <c:v>Game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572968692420475E-2"/>
                  <c:y val="4.44521567105433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43-492A-B9FF-2F0831ADC7DB}"/>
                </c:ext>
              </c:extLst>
            </c:dLbl>
            <c:dLbl>
              <c:idx val="1"/>
              <c:layout>
                <c:manualLayout>
                  <c:x val="-2.4900646328108868E-2"/>
                  <c:y val="4.05892644444795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43-492A-B9FF-2F0831ADC7DB}"/>
                </c:ext>
              </c:extLst>
            </c:dLbl>
            <c:dLbl>
              <c:idx val="2"/>
              <c:layout>
                <c:manualLayout>
                  <c:x val="3.252287499705003E-4"/>
                  <c:y val="2.1274803114160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43-492A-B9FF-2F0831ADC7DB}"/>
                </c:ext>
              </c:extLst>
            </c:dLbl>
            <c:numFmt formatCode="&quot;£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'pie chart'!$B$22:$B$25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'pie chart'!$D$22:$D$25</c:f>
              <c:numCache>
                <c:formatCode>General</c:formatCode>
                <c:ptCount val="3"/>
                <c:pt idx="0">
                  <c:v>1583494642.0474999</c:v>
                </c:pt>
                <c:pt idx="1">
                  <c:v>1771518720.3075001</c:v>
                </c:pt>
                <c:pt idx="2">
                  <c:v>1765421872.2599998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3-492A-B9FF-2F0831ADC7DB}"/>
            </c:ext>
          </c:extLst>
        </c:ser>
        <c:ser>
          <c:idx val="2"/>
          <c:order val="2"/>
          <c:tx>
            <c:strRef>
              <c:f>'pie chart'!$E$20:$E$21</c:f>
              <c:strCache>
                <c:ptCount val="1"/>
                <c:pt idx="0">
                  <c:v>Game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numFmt formatCode="&quot;£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'pie chart'!$B$22:$B$25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'pie chart'!$E$22:$E$25</c:f>
              <c:numCache>
                <c:formatCode>General</c:formatCode>
                <c:ptCount val="3"/>
                <c:pt idx="0">
                  <c:v>2629076261.8264999</c:v>
                </c:pt>
                <c:pt idx="1">
                  <c:v>2580560934.839859</c:v>
                </c:pt>
                <c:pt idx="2">
                  <c:v>2494142644.3260999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3-492A-B9FF-2F0831ADC7DB}"/>
            </c:ext>
          </c:extLst>
        </c:ser>
        <c:ser>
          <c:idx val="3"/>
          <c:order val="3"/>
          <c:tx>
            <c:strRef>
              <c:f>'pie chart'!$F$20:$F$21</c:f>
              <c:strCache>
                <c:ptCount val="1"/>
                <c:pt idx="0">
                  <c:v>Game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numFmt formatCode="&quot;£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'pie chart'!$B$22:$B$25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'pie chart'!$F$22:$F$25</c:f>
              <c:numCache>
                <c:formatCode>General</c:formatCode>
                <c:ptCount val="3"/>
                <c:pt idx="0">
                  <c:v>487284921.30799991</c:v>
                </c:pt>
                <c:pt idx="1">
                  <c:v>769181287.56200004</c:v>
                </c:pt>
                <c:pt idx="2">
                  <c:v>1164253829.9535003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3-492A-B9FF-2F0831ADC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27344"/>
        <c:axId val="111784768"/>
      </c:lineChart>
      <c:catAx>
        <c:axId val="3632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84768"/>
        <c:crosses val="autoZero"/>
        <c:auto val="1"/>
        <c:lblAlgn val="ctr"/>
        <c:lblOffset val="100"/>
        <c:noMultiLvlLbl val="0"/>
      </c:catAx>
      <c:valAx>
        <c:axId val="1117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27344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 Games Analysis.xlsx]pie chart!PivotTable28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Performace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numFmt formatCode="&quot;£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'pie chart'!$C$31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numFmt formatCode="&quot;£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'pie chart'!$B$32:$B$35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'pie chart'!$C$32:$C$35</c:f>
              <c:numCache>
                <c:formatCode>General</c:formatCode>
                <c:ptCount val="3"/>
                <c:pt idx="0">
                  <c:v>6596719982.8199997</c:v>
                </c:pt>
                <c:pt idx="1">
                  <c:v>7043527885.1213598</c:v>
                </c:pt>
                <c:pt idx="2">
                  <c:v>7402336539.9836006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F1-467D-A1CC-FE2A3D8AB5D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70592"/>
        <c:axId val="144344592"/>
      </c:lineChart>
      <c:catAx>
        <c:axId val="10827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44592"/>
        <c:crosses val="autoZero"/>
        <c:auto val="1"/>
        <c:lblAlgn val="ctr"/>
        <c:lblOffset val="100"/>
        <c:noMultiLvlLbl val="0"/>
      </c:catAx>
      <c:valAx>
        <c:axId val="14434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70592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1 analysis.xlsx]Monthly performance!PivotTable4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Game</a:t>
            </a:r>
            <a:r>
              <a:rPr lang="en-US" baseline="0"/>
              <a:t> 1 Monthly Performance Trend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2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'Monthly performance'!$C$2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'Monthly performance'!$B$3:$B$48</c:f>
              <c:multiLvlStrCache>
                <c:ptCount val="36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Oct</c:v>
                  </c:pt>
                  <c:pt idx="19">
                    <c:v>Nov</c:v>
                  </c:pt>
                  <c:pt idx="20">
                    <c:v>Dec</c:v>
                  </c:pt>
                  <c:pt idx="21">
                    <c:v>Jan</c:v>
                  </c:pt>
                  <c:pt idx="22">
                    <c:v>Feb</c:v>
                  </c:pt>
                  <c:pt idx="23">
                    <c:v>Mar</c:v>
                  </c:pt>
                  <c:pt idx="24">
                    <c:v>Apr</c:v>
                  </c:pt>
                  <c:pt idx="25">
                    <c:v>May</c:v>
                  </c:pt>
                  <c:pt idx="26">
                    <c:v>Jun</c:v>
                  </c:pt>
                  <c:pt idx="27">
                    <c:v>Jul</c:v>
                  </c:pt>
                  <c:pt idx="28">
                    <c:v>Aug</c:v>
                  </c:pt>
                  <c:pt idx="29">
                    <c:v>Sep</c:v>
                  </c:pt>
                  <c:pt idx="30">
                    <c:v>Oct</c:v>
                  </c:pt>
                  <c:pt idx="31">
                    <c:v>Nov</c:v>
                  </c:pt>
                  <c:pt idx="32">
                    <c:v>Dec</c:v>
                  </c:pt>
                  <c:pt idx="33">
                    <c:v>Jan</c:v>
                  </c:pt>
                  <c:pt idx="34">
                    <c:v>Feb</c:v>
                  </c:pt>
                  <c:pt idx="35">
                    <c:v>Mar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12">
                    <c:v>2019</c:v>
                  </c:pt>
                  <c:pt idx="21">
                    <c:v>2020</c:v>
                  </c:pt>
                  <c:pt idx="24">
                    <c:v>2020</c:v>
                  </c:pt>
                  <c:pt idx="33">
                    <c:v>2021</c:v>
                  </c:pt>
                </c:lvl>
                <c:lvl>
                  <c:pt idx="0">
                    <c:v>2018</c:v>
                  </c:pt>
                  <c:pt idx="12">
                    <c:v>2019</c:v>
                  </c:pt>
                  <c:pt idx="24">
                    <c:v>2020</c:v>
                  </c:pt>
                </c:lvl>
              </c:multiLvlStrCache>
            </c:multiLvlStrRef>
          </c:cat>
          <c:val>
            <c:numRef>
              <c:f>'Monthly performance'!$C$3:$C$48</c:f>
              <c:numCache>
                <c:formatCode>"£"#,##0.00</c:formatCode>
                <c:ptCount val="36"/>
                <c:pt idx="0">
                  <c:v>139275667.12800002</c:v>
                </c:pt>
                <c:pt idx="1">
                  <c:v>147234568.97</c:v>
                </c:pt>
                <c:pt idx="2">
                  <c:v>175548882.544</c:v>
                </c:pt>
                <c:pt idx="3">
                  <c:v>137178947.058</c:v>
                </c:pt>
                <c:pt idx="4">
                  <c:v>142999109.20000002</c:v>
                </c:pt>
                <c:pt idx="5">
                  <c:v>187617703.51599997</c:v>
                </c:pt>
                <c:pt idx="6">
                  <c:v>152600139.882</c:v>
                </c:pt>
                <c:pt idx="7">
                  <c:v>142083650.25799999</c:v>
                </c:pt>
                <c:pt idx="8">
                  <c:v>179353473.24600002</c:v>
                </c:pt>
                <c:pt idx="9">
                  <c:v>149663100.56999999</c:v>
                </c:pt>
                <c:pt idx="10">
                  <c:v>158916826.81600001</c:v>
                </c:pt>
                <c:pt idx="11">
                  <c:v>184392088.44999999</c:v>
                </c:pt>
                <c:pt idx="12">
                  <c:v>147721277.542</c:v>
                </c:pt>
                <c:pt idx="13">
                  <c:v>144193622.234</c:v>
                </c:pt>
                <c:pt idx="14">
                  <c:v>178734835.94000003</c:v>
                </c:pt>
                <c:pt idx="15">
                  <c:v>145459934.64199999</c:v>
                </c:pt>
                <c:pt idx="16">
                  <c:v>185855178.414</c:v>
                </c:pt>
                <c:pt idx="17">
                  <c:v>154734649.602</c:v>
                </c:pt>
                <c:pt idx="18">
                  <c:v>151607045.12200001</c:v>
                </c:pt>
                <c:pt idx="19">
                  <c:v>193111449.03200001</c:v>
                </c:pt>
                <c:pt idx="20">
                  <c:v>156847875.76399997</c:v>
                </c:pt>
                <c:pt idx="21">
                  <c:v>146790681.414</c:v>
                </c:pt>
                <c:pt idx="22">
                  <c:v>181417218.23800001</c:v>
                </c:pt>
                <c:pt idx="23">
                  <c:v>135793174.46800002</c:v>
                </c:pt>
                <c:pt idx="24">
                  <c:v>139806271.71399999</c:v>
                </c:pt>
                <c:pt idx="25">
                  <c:v>179225706.23800004</c:v>
                </c:pt>
                <c:pt idx="26">
                  <c:v>154455495.23800001</c:v>
                </c:pt>
                <c:pt idx="27">
                  <c:v>145634035.24399999</c:v>
                </c:pt>
                <c:pt idx="28">
                  <c:v>171756097.748</c:v>
                </c:pt>
                <c:pt idx="29">
                  <c:v>159247154.926</c:v>
                </c:pt>
                <c:pt idx="30">
                  <c:v>180466343.85999998</c:v>
                </c:pt>
                <c:pt idx="31">
                  <c:v>170080266.66400003</c:v>
                </c:pt>
                <c:pt idx="32">
                  <c:v>147322550.96200001</c:v>
                </c:pt>
                <c:pt idx="33">
                  <c:v>201123961.15400001</c:v>
                </c:pt>
                <c:pt idx="34">
                  <c:v>166865285.63999999</c:v>
                </c:pt>
                <c:pt idx="35">
                  <c:v>162535024.05599999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F-4D11-9545-C40FD5852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2101691840"/>
        <c:axId val="1259167616"/>
      </c:lineChart>
      <c:catAx>
        <c:axId val="2101691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167616"/>
        <c:crosses val="autoZero"/>
        <c:auto val="1"/>
        <c:lblAlgn val="ctr"/>
        <c:lblOffset val="100"/>
        <c:noMultiLvlLbl val="0"/>
      </c:catAx>
      <c:valAx>
        <c:axId val="125916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9184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33037046701141"/>
          <c:y val="0.11037437780335241"/>
          <c:w val="0.21121668840386026"/>
          <c:h val="0.12195068518094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Jackpot</a:t>
            </a:r>
            <a:r>
              <a:rPr lang="en-GB" baseline="0"/>
              <a:t> and sales corelation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'Game 1'!$B$2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'Game 1'!$B$3:$B$1149</c:f>
              <c:numCache>
                <c:formatCode>"£"#,##0_);[Red]\("£"#,##0\)</c:formatCode>
                <c:ptCount val="312"/>
                <c:pt idx="0">
                  <c:v>12496777.02</c:v>
                </c:pt>
                <c:pt idx="1">
                  <c:v>22929764.440000001</c:v>
                </c:pt>
                <c:pt idx="2">
                  <c:v>12153339.68</c:v>
                </c:pt>
                <c:pt idx="3">
                  <c:v>21532149.760000002</c:v>
                </c:pt>
                <c:pt idx="4">
                  <c:v>11980538.196</c:v>
                </c:pt>
                <c:pt idx="5">
                  <c:v>21877769.808000002</c:v>
                </c:pt>
                <c:pt idx="6">
                  <c:v>13591709.631999999</c:v>
                </c:pt>
                <c:pt idx="7">
                  <c:v>22713618.592</c:v>
                </c:pt>
                <c:pt idx="8">
                  <c:v>13925666.831999999</c:v>
                </c:pt>
                <c:pt idx="9">
                  <c:v>24723924.16</c:v>
                </c:pt>
                <c:pt idx="10">
                  <c:v>15131482.368000001</c:v>
                </c:pt>
                <c:pt idx="11">
                  <c:v>24738805.728</c:v>
                </c:pt>
                <c:pt idx="12">
                  <c:v>12335346.24</c:v>
                </c:pt>
                <c:pt idx="13">
                  <c:v>20380169.303999998</c:v>
                </c:pt>
                <c:pt idx="14">
                  <c:v>13326235.01</c:v>
                </c:pt>
                <c:pt idx="15">
                  <c:v>22672939.327999998</c:v>
                </c:pt>
                <c:pt idx="16">
                  <c:v>12839189.343999999</c:v>
                </c:pt>
                <c:pt idx="17">
                  <c:v>22161987.317999996</c:v>
                </c:pt>
                <c:pt idx="18">
                  <c:v>12503709.42</c:v>
                </c:pt>
                <c:pt idx="19">
                  <c:v>20536815.359999999</c:v>
                </c:pt>
                <c:pt idx="20">
                  <c:v>12914482.399999999</c:v>
                </c:pt>
                <c:pt idx="21">
                  <c:v>23185569.699999999</c:v>
                </c:pt>
                <c:pt idx="22">
                  <c:v>14477865.551999999</c:v>
                </c:pt>
                <c:pt idx="23">
                  <c:v>23794201.559999999</c:v>
                </c:pt>
                <c:pt idx="24">
                  <c:v>12876687.549999999</c:v>
                </c:pt>
                <c:pt idx="25">
                  <c:v>20258374.34</c:v>
                </c:pt>
                <c:pt idx="26">
                  <c:v>12822794.4</c:v>
                </c:pt>
                <c:pt idx="27">
                  <c:v>21359390.976</c:v>
                </c:pt>
                <c:pt idx="28">
                  <c:v>13985807.252</c:v>
                </c:pt>
                <c:pt idx="29">
                  <c:v>21891608.856000002</c:v>
                </c:pt>
                <c:pt idx="30">
                  <c:v>12230976.473999999</c:v>
                </c:pt>
                <c:pt idx="31">
                  <c:v>21674858.688000001</c:v>
                </c:pt>
                <c:pt idx="32">
                  <c:v>12389885.939999999</c:v>
                </c:pt>
                <c:pt idx="33">
                  <c:v>20823624.471999999</c:v>
                </c:pt>
                <c:pt idx="34">
                  <c:v>13736116.517999999</c:v>
                </c:pt>
                <c:pt idx="35">
                  <c:v>22937725.134</c:v>
                </c:pt>
                <c:pt idx="36">
                  <c:v>14275317.342</c:v>
                </c:pt>
                <c:pt idx="37">
                  <c:v>23013337.776000001</c:v>
                </c:pt>
                <c:pt idx="38">
                  <c:v>13006109.228</c:v>
                </c:pt>
                <c:pt idx="39">
                  <c:v>21691116.842</c:v>
                </c:pt>
                <c:pt idx="40">
                  <c:v>13656192.219999999</c:v>
                </c:pt>
                <c:pt idx="41">
                  <c:v>20683194.140000001</c:v>
                </c:pt>
                <c:pt idx="42">
                  <c:v>12568151.459999999</c:v>
                </c:pt>
                <c:pt idx="43">
                  <c:v>21405477.791999999</c:v>
                </c:pt>
                <c:pt idx="44">
                  <c:v>13143766.229999999</c:v>
                </c:pt>
                <c:pt idx="45">
                  <c:v>22713152.476</c:v>
                </c:pt>
                <c:pt idx="46">
                  <c:v>14124105.179999998</c:v>
                </c:pt>
                <c:pt idx="47">
                  <c:v>22755035.055999998</c:v>
                </c:pt>
                <c:pt idx="48">
                  <c:v>14875681.800000001</c:v>
                </c:pt>
                <c:pt idx="49">
                  <c:v>23520603.149999999</c:v>
                </c:pt>
                <c:pt idx="50">
                  <c:v>16098208.288000001</c:v>
                </c:pt>
                <c:pt idx="51">
                  <c:v>26413522.083999999</c:v>
                </c:pt>
                <c:pt idx="52">
                  <c:v>19963266.23</c:v>
                </c:pt>
                <c:pt idx="53">
                  <c:v>22647498.089999996</c:v>
                </c:pt>
                <c:pt idx="54">
                  <c:v>13361165.891999999</c:v>
                </c:pt>
                <c:pt idx="55">
                  <c:v>22037852.484000001</c:v>
                </c:pt>
                <c:pt idx="56">
                  <c:v>13804082.560000001</c:v>
                </c:pt>
                <c:pt idx="57">
                  <c:v>23464111.344000001</c:v>
                </c:pt>
                <c:pt idx="58">
                  <c:v>14370314.673999999</c:v>
                </c:pt>
                <c:pt idx="59">
                  <c:v>22951848.607999999</c:v>
                </c:pt>
                <c:pt idx="60">
                  <c:v>13081703.128</c:v>
                </c:pt>
                <c:pt idx="61">
                  <c:v>23185656.367999997</c:v>
                </c:pt>
                <c:pt idx="62">
                  <c:v>13516712.513999999</c:v>
                </c:pt>
                <c:pt idx="63">
                  <c:v>21493307.232000001</c:v>
                </c:pt>
                <c:pt idx="64">
                  <c:v>12202279.558</c:v>
                </c:pt>
                <c:pt idx="65">
                  <c:v>23600358.057999998</c:v>
                </c:pt>
                <c:pt idx="66">
                  <c:v>14507619.048</c:v>
                </c:pt>
                <c:pt idx="67">
                  <c:v>20496014.351999998</c:v>
                </c:pt>
                <c:pt idx="68">
                  <c:v>10451448.251999998</c:v>
                </c:pt>
                <c:pt idx="69">
                  <c:v>20931713.280000001</c:v>
                </c:pt>
                <c:pt idx="70">
                  <c:v>13846453.392000001</c:v>
                </c:pt>
                <c:pt idx="71">
                  <c:v>23203756.079999998</c:v>
                </c:pt>
                <c:pt idx="72">
                  <c:v>12223773.460000001</c:v>
                </c:pt>
                <c:pt idx="73">
                  <c:v>19926625.392000001</c:v>
                </c:pt>
                <c:pt idx="74">
                  <c:v>13083851.088</c:v>
                </c:pt>
                <c:pt idx="75">
                  <c:v>29155960.832000002</c:v>
                </c:pt>
                <c:pt idx="76">
                  <c:v>12669995.501999998</c:v>
                </c:pt>
                <c:pt idx="77">
                  <c:v>23859895.968000002</c:v>
                </c:pt>
                <c:pt idx="78">
                  <c:v>14311662.1</c:v>
                </c:pt>
                <c:pt idx="79">
                  <c:v>23015875.960000001</c:v>
                </c:pt>
                <c:pt idx="80">
                  <c:v>15413906.044</c:v>
                </c:pt>
                <c:pt idx="81">
                  <c:v>22278965.799999997</c:v>
                </c:pt>
                <c:pt idx="82">
                  <c:v>13956910.296</c:v>
                </c:pt>
                <c:pt idx="83">
                  <c:v>23399431.452</c:v>
                </c:pt>
                <c:pt idx="84">
                  <c:v>13847457.051999999</c:v>
                </c:pt>
                <c:pt idx="85">
                  <c:v>23438891.866</c:v>
                </c:pt>
                <c:pt idx="86">
                  <c:v>18446157.888</c:v>
                </c:pt>
                <c:pt idx="87">
                  <c:v>21470472.125999998</c:v>
                </c:pt>
                <c:pt idx="88">
                  <c:v>13285560.056</c:v>
                </c:pt>
                <c:pt idx="89">
                  <c:v>22343059.326000001</c:v>
                </c:pt>
                <c:pt idx="90">
                  <c:v>18291754.995999999</c:v>
                </c:pt>
                <c:pt idx="91">
                  <c:v>24575624.32</c:v>
                </c:pt>
                <c:pt idx="92">
                  <c:v>18897423.48</c:v>
                </c:pt>
                <c:pt idx="93">
                  <c:v>21606774.623999998</c:v>
                </c:pt>
                <c:pt idx="94">
                  <c:v>13396976.736</c:v>
                </c:pt>
                <c:pt idx="95">
                  <c:v>22021201.919999998</c:v>
                </c:pt>
                <c:pt idx="96">
                  <c:v>14732345.568</c:v>
                </c:pt>
                <c:pt idx="97">
                  <c:v>23700181.116</c:v>
                </c:pt>
                <c:pt idx="98">
                  <c:v>17436552.708000001</c:v>
                </c:pt>
                <c:pt idx="99">
                  <c:v>21536609.831999999</c:v>
                </c:pt>
                <c:pt idx="100">
                  <c:v>13110143.559999999</c:v>
                </c:pt>
                <c:pt idx="101">
                  <c:v>21384195.419999998</c:v>
                </c:pt>
                <c:pt idx="102">
                  <c:v>13647242.289999999</c:v>
                </c:pt>
                <c:pt idx="103">
                  <c:v>23426639.300000001</c:v>
                </c:pt>
                <c:pt idx="104">
                  <c:v>13901937.808</c:v>
                </c:pt>
                <c:pt idx="105">
                  <c:v>25084141.015999999</c:v>
                </c:pt>
                <c:pt idx="106">
                  <c:v>12518167.376</c:v>
                </c:pt>
                <c:pt idx="107">
                  <c:v>21126068.478</c:v>
                </c:pt>
                <c:pt idx="108">
                  <c:v>12380649.479999999</c:v>
                </c:pt>
                <c:pt idx="109">
                  <c:v>21117270.539999999</c:v>
                </c:pt>
                <c:pt idx="110">
                  <c:v>15293323.548</c:v>
                </c:pt>
                <c:pt idx="111">
                  <c:v>26299719.296</c:v>
                </c:pt>
                <c:pt idx="112">
                  <c:v>12805180.847999999</c:v>
                </c:pt>
                <c:pt idx="113">
                  <c:v>23045671.68</c:v>
                </c:pt>
                <c:pt idx="114">
                  <c:v>12790774.752</c:v>
                </c:pt>
                <c:pt idx="115">
                  <c:v>22026933.006000001</c:v>
                </c:pt>
                <c:pt idx="116">
                  <c:v>14979363.468</c:v>
                </c:pt>
                <c:pt idx="117">
                  <c:v>24475618</c:v>
                </c:pt>
                <c:pt idx="118">
                  <c:v>12904324</c:v>
                </c:pt>
                <c:pt idx="119">
                  <c:v>21165756.48</c:v>
                </c:pt>
                <c:pt idx="120">
                  <c:v>12677347.120000001</c:v>
                </c:pt>
                <c:pt idx="121">
                  <c:v>20911165.855999999</c:v>
                </c:pt>
                <c:pt idx="122">
                  <c:v>11781892.299999999</c:v>
                </c:pt>
                <c:pt idx="123">
                  <c:v>21613427.752</c:v>
                </c:pt>
                <c:pt idx="124">
                  <c:v>13271777.4</c:v>
                </c:pt>
                <c:pt idx="125">
                  <c:v>20874028.493999999</c:v>
                </c:pt>
                <c:pt idx="126">
                  <c:v>14220369.92</c:v>
                </c:pt>
                <c:pt idx="127">
                  <c:v>23841338.291999999</c:v>
                </c:pt>
                <c:pt idx="128">
                  <c:v>17398504.09</c:v>
                </c:pt>
                <c:pt idx="129">
                  <c:v>22144984.716000002</c:v>
                </c:pt>
                <c:pt idx="130">
                  <c:v>12585010.559999999</c:v>
                </c:pt>
                <c:pt idx="131">
                  <c:v>22534081.129999999</c:v>
                </c:pt>
                <c:pt idx="132">
                  <c:v>13834859.103999998</c:v>
                </c:pt>
                <c:pt idx="133">
                  <c:v>23429904.400000002</c:v>
                </c:pt>
                <c:pt idx="134">
                  <c:v>17891372.368000001</c:v>
                </c:pt>
                <c:pt idx="135">
                  <c:v>20223626.579999998</c:v>
                </c:pt>
                <c:pt idx="136">
                  <c:v>13240005.912</c:v>
                </c:pt>
                <c:pt idx="137">
                  <c:v>21721074.588</c:v>
                </c:pt>
                <c:pt idx="138">
                  <c:v>12570359.102</c:v>
                </c:pt>
                <c:pt idx="139">
                  <c:v>20838126.5</c:v>
                </c:pt>
                <c:pt idx="140">
                  <c:v>13491918.786</c:v>
                </c:pt>
                <c:pt idx="141">
                  <c:v>22638055.168000001</c:v>
                </c:pt>
                <c:pt idx="142">
                  <c:v>18795313.184</c:v>
                </c:pt>
                <c:pt idx="143">
                  <c:v>22454040.588</c:v>
                </c:pt>
                <c:pt idx="144">
                  <c:v>13440080.105999999</c:v>
                </c:pt>
                <c:pt idx="145">
                  <c:v>23329442.884</c:v>
                </c:pt>
                <c:pt idx="146">
                  <c:v>13862271.755999999</c:v>
                </c:pt>
                <c:pt idx="147">
                  <c:v>24435570.34</c:v>
                </c:pt>
                <c:pt idx="148">
                  <c:v>18477089.791999999</c:v>
                </c:pt>
                <c:pt idx="149">
                  <c:v>21252931.350000001</c:v>
                </c:pt>
                <c:pt idx="150">
                  <c:v>13072408.560000001</c:v>
                </c:pt>
                <c:pt idx="151">
                  <c:v>22664967.753999997</c:v>
                </c:pt>
                <c:pt idx="152">
                  <c:v>14764267.26</c:v>
                </c:pt>
                <c:pt idx="153">
                  <c:v>23228693.16</c:v>
                </c:pt>
                <c:pt idx="154">
                  <c:v>18944926.668000001</c:v>
                </c:pt>
                <c:pt idx="155">
                  <c:v>22329365.057999998</c:v>
                </c:pt>
                <c:pt idx="156">
                  <c:v>13961291.343999999</c:v>
                </c:pt>
                <c:pt idx="157">
                  <c:v>22009398.289999999</c:v>
                </c:pt>
                <c:pt idx="158">
                  <c:v>15374989.728</c:v>
                </c:pt>
                <c:pt idx="159">
                  <c:v>24176532.800000001</c:v>
                </c:pt>
                <c:pt idx="160">
                  <c:v>19023348.993999999</c:v>
                </c:pt>
                <c:pt idx="161">
                  <c:v>22210289.077999998</c:v>
                </c:pt>
                <c:pt idx="162">
                  <c:v>13066244.048</c:v>
                </c:pt>
                <c:pt idx="163">
                  <c:v>21784950.839999996</c:v>
                </c:pt>
                <c:pt idx="164">
                  <c:v>13640475.09</c:v>
                </c:pt>
                <c:pt idx="165">
                  <c:v>24039045.631999999</c:v>
                </c:pt>
                <c:pt idx="166">
                  <c:v>17969781.463999998</c:v>
                </c:pt>
                <c:pt idx="167">
                  <c:v>21227857.140000001</c:v>
                </c:pt>
                <c:pt idx="168">
                  <c:v>13168055.108000001</c:v>
                </c:pt>
                <c:pt idx="169">
                  <c:v>23018330.175999999</c:v>
                </c:pt>
                <c:pt idx="170">
                  <c:v>14423261.48</c:v>
                </c:pt>
                <c:pt idx="171">
                  <c:v>29130395.616</c:v>
                </c:pt>
                <c:pt idx="172">
                  <c:v>13462212.816</c:v>
                </c:pt>
                <c:pt idx="173">
                  <c:v>23032034.509999998</c:v>
                </c:pt>
                <c:pt idx="174">
                  <c:v>13160657.952</c:v>
                </c:pt>
                <c:pt idx="175">
                  <c:v>22449910.592</c:v>
                </c:pt>
                <c:pt idx="176">
                  <c:v>14963879.019999998</c:v>
                </c:pt>
                <c:pt idx="177">
                  <c:v>24656934.690000001</c:v>
                </c:pt>
                <c:pt idx="178">
                  <c:v>13509448.036</c:v>
                </c:pt>
                <c:pt idx="179">
                  <c:v>21870899.559999999</c:v>
                </c:pt>
                <c:pt idx="180">
                  <c:v>24205537.859999999</c:v>
                </c:pt>
                <c:pt idx="181">
                  <c:v>22030608.053999998</c:v>
                </c:pt>
                <c:pt idx="182">
                  <c:v>17667355.719999999</c:v>
                </c:pt>
                <c:pt idx="183">
                  <c:v>21274875.504000001</c:v>
                </c:pt>
                <c:pt idx="184">
                  <c:v>13666091.628</c:v>
                </c:pt>
                <c:pt idx="185">
                  <c:v>22100836.091999996</c:v>
                </c:pt>
                <c:pt idx="186">
                  <c:v>12664753.544</c:v>
                </c:pt>
                <c:pt idx="187">
                  <c:v>22015488.869999997</c:v>
                </c:pt>
                <c:pt idx="188">
                  <c:v>13933596.600000001</c:v>
                </c:pt>
                <c:pt idx="189">
                  <c:v>23467683.456</c:v>
                </c:pt>
                <c:pt idx="190">
                  <c:v>15337764.363999998</c:v>
                </c:pt>
                <c:pt idx="191">
                  <c:v>25173886.359999999</c:v>
                </c:pt>
                <c:pt idx="192">
                  <c:v>13485450.300000001</c:v>
                </c:pt>
                <c:pt idx="193">
                  <c:v>21997308.872000001</c:v>
                </c:pt>
                <c:pt idx="194">
                  <c:v>12723872.039999999</c:v>
                </c:pt>
                <c:pt idx="195">
                  <c:v>21880292.687999997</c:v>
                </c:pt>
                <c:pt idx="196">
                  <c:v>12183861.988</c:v>
                </c:pt>
                <c:pt idx="197">
                  <c:v>22018517.303999998</c:v>
                </c:pt>
                <c:pt idx="198">
                  <c:v>14385062.257999999</c:v>
                </c:pt>
                <c:pt idx="199">
                  <c:v>22231202.063999999</c:v>
                </c:pt>
                <c:pt idx="200">
                  <c:v>14594555.328</c:v>
                </c:pt>
                <c:pt idx="201">
                  <c:v>26251237.375999998</c:v>
                </c:pt>
                <c:pt idx="202">
                  <c:v>12315954.199999999</c:v>
                </c:pt>
                <c:pt idx="203">
                  <c:v>21183415.188000001</c:v>
                </c:pt>
                <c:pt idx="204">
                  <c:v>11848435.332</c:v>
                </c:pt>
                <c:pt idx="205">
                  <c:v>20205220.397999998</c:v>
                </c:pt>
                <c:pt idx="206">
                  <c:v>11134566.762</c:v>
                </c:pt>
                <c:pt idx="207">
                  <c:v>18259789.884</c:v>
                </c:pt>
                <c:pt idx="208">
                  <c:v>12511961.15</c:v>
                </c:pt>
                <c:pt idx="209">
                  <c:v>20487485.105999999</c:v>
                </c:pt>
                <c:pt idx="210">
                  <c:v>16800462.913999997</c:v>
                </c:pt>
                <c:pt idx="211">
                  <c:v>19536500.976</c:v>
                </c:pt>
                <c:pt idx="212">
                  <c:v>13246625.68</c:v>
                </c:pt>
                <c:pt idx="213">
                  <c:v>20743737.344000001</c:v>
                </c:pt>
                <c:pt idx="214">
                  <c:v>13606792.776000001</c:v>
                </c:pt>
                <c:pt idx="215">
                  <c:v>22872705.767999999</c:v>
                </c:pt>
                <c:pt idx="216">
                  <c:v>19262306.476</c:v>
                </c:pt>
                <c:pt idx="217">
                  <c:v>19646975.52</c:v>
                </c:pt>
                <c:pt idx="218">
                  <c:v>12259748.1</c:v>
                </c:pt>
                <c:pt idx="219">
                  <c:v>20916238</c:v>
                </c:pt>
                <c:pt idx="220">
                  <c:v>14328856.539999999</c:v>
                </c:pt>
                <c:pt idx="221">
                  <c:v>22144063.529999997</c:v>
                </c:pt>
                <c:pt idx="222">
                  <c:v>13173514.479999999</c:v>
                </c:pt>
                <c:pt idx="223">
                  <c:v>21123940.796</c:v>
                </c:pt>
                <c:pt idx="224">
                  <c:v>14235553.5</c:v>
                </c:pt>
                <c:pt idx="225">
                  <c:v>22134509.296</c:v>
                </c:pt>
                <c:pt idx="226">
                  <c:v>13805962.488</c:v>
                </c:pt>
                <c:pt idx="227">
                  <c:v>21367015.32</c:v>
                </c:pt>
                <c:pt idx="228">
                  <c:v>13375322.575999999</c:v>
                </c:pt>
                <c:pt idx="229">
                  <c:v>20858074.607999999</c:v>
                </c:pt>
                <c:pt idx="230">
                  <c:v>14961480.251999998</c:v>
                </c:pt>
                <c:pt idx="231">
                  <c:v>23233566.433999997</c:v>
                </c:pt>
                <c:pt idx="232">
                  <c:v>19389635.868000001</c:v>
                </c:pt>
                <c:pt idx="233">
                  <c:v>27464437.692000002</c:v>
                </c:pt>
                <c:pt idx="234">
                  <c:v>13115885.604</c:v>
                </c:pt>
                <c:pt idx="235">
                  <c:v>20588966.399999999</c:v>
                </c:pt>
                <c:pt idx="236">
                  <c:v>14091861.367999999</c:v>
                </c:pt>
                <c:pt idx="237">
                  <c:v>22239193.415999997</c:v>
                </c:pt>
                <c:pt idx="238">
                  <c:v>14937508</c:v>
                </c:pt>
                <c:pt idx="239">
                  <c:v>25972502.976</c:v>
                </c:pt>
                <c:pt idx="240">
                  <c:v>13185534</c:v>
                </c:pt>
                <c:pt idx="241">
                  <c:v>21502583.48</c:v>
                </c:pt>
                <c:pt idx="242">
                  <c:v>13269300.575999999</c:v>
                </c:pt>
                <c:pt idx="243">
                  <c:v>20625490.199999999</c:v>
                </c:pt>
                <c:pt idx="244">
                  <c:v>12842907.088</c:v>
                </c:pt>
                <c:pt idx="245">
                  <c:v>20168814.989999998</c:v>
                </c:pt>
                <c:pt idx="246">
                  <c:v>13773593.833999999</c:v>
                </c:pt>
                <c:pt idx="247">
                  <c:v>22217345.245999999</c:v>
                </c:pt>
                <c:pt idx="248">
                  <c:v>12495029.968</c:v>
                </c:pt>
                <c:pt idx="249">
                  <c:v>19582821.32</c:v>
                </c:pt>
                <c:pt idx="250">
                  <c:v>13055457.216</c:v>
                </c:pt>
                <c:pt idx="251">
                  <c:v>23725337.309999999</c:v>
                </c:pt>
                <c:pt idx="252">
                  <c:v>14838294.9</c:v>
                </c:pt>
                <c:pt idx="253">
                  <c:v>31444487.073999997</c:v>
                </c:pt>
                <c:pt idx="254">
                  <c:v>12967744.607999999</c:v>
                </c:pt>
                <c:pt idx="255">
                  <c:v>22533959.91</c:v>
                </c:pt>
                <c:pt idx="256">
                  <c:v>13239268.24</c:v>
                </c:pt>
                <c:pt idx="257">
                  <c:v>22774803.77</c:v>
                </c:pt>
                <c:pt idx="258">
                  <c:v>15262232.352</c:v>
                </c:pt>
                <c:pt idx="259">
                  <c:v>26186364.072000001</c:v>
                </c:pt>
                <c:pt idx="260">
                  <c:v>13523558.748</c:v>
                </c:pt>
                <c:pt idx="261">
                  <c:v>20379475.526000001</c:v>
                </c:pt>
                <c:pt idx="262">
                  <c:v>14030980.121999998</c:v>
                </c:pt>
                <c:pt idx="263">
                  <c:v>22393934.013999999</c:v>
                </c:pt>
                <c:pt idx="264">
                  <c:v>14173879.469999999</c:v>
                </c:pt>
                <c:pt idx="265">
                  <c:v>19981722.081999999</c:v>
                </c:pt>
                <c:pt idx="266">
                  <c:v>13320642.024</c:v>
                </c:pt>
                <c:pt idx="267">
                  <c:v>23125831.995999999</c:v>
                </c:pt>
                <c:pt idx="268">
                  <c:v>15371481.637999998</c:v>
                </c:pt>
                <c:pt idx="269">
                  <c:v>24164838.240000002</c:v>
                </c:pt>
                <c:pt idx="270">
                  <c:v>21050520.638</c:v>
                </c:pt>
                <c:pt idx="271">
                  <c:v>31139172.636</c:v>
                </c:pt>
                <c:pt idx="272">
                  <c:v>13466967.529999999</c:v>
                </c:pt>
                <c:pt idx="273">
                  <c:v>22730234.941999998</c:v>
                </c:pt>
                <c:pt idx="274">
                  <c:v>13471233.767999999</c:v>
                </c:pt>
                <c:pt idx="275">
                  <c:v>23334751.289999999</c:v>
                </c:pt>
                <c:pt idx="276">
                  <c:v>15324423.84</c:v>
                </c:pt>
                <c:pt idx="277">
                  <c:v>29562962.02</c:v>
                </c:pt>
                <c:pt idx="278">
                  <c:v>13634856.58</c:v>
                </c:pt>
                <c:pt idx="279">
                  <c:v>21153913.48</c:v>
                </c:pt>
                <c:pt idx="280">
                  <c:v>14314801.409999998</c:v>
                </c:pt>
                <c:pt idx="281">
                  <c:v>21281062.32</c:v>
                </c:pt>
                <c:pt idx="282">
                  <c:v>12638747.575999999</c:v>
                </c:pt>
                <c:pt idx="283">
                  <c:v>20843640.908</c:v>
                </c:pt>
                <c:pt idx="284">
                  <c:v>25208008.704</c:v>
                </c:pt>
                <c:pt idx="285">
                  <c:v>18247519.984000001</c:v>
                </c:pt>
                <c:pt idx="286">
                  <c:v>15166524.779999999</c:v>
                </c:pt>
                <c:pt idx="287">
                  <c:v>23996182.359999999</c:v>
                </c:pt>
                <c:pt idx="288">
                  <c:v>14544871.692</c:v>
                </c:pt>
                <c:pt idx="289">
                  <c:v>31893178.658</c:v>
                </c:pt>
                <c:pt idx="290">
                  <c:v>13473472.847999999</c:v>
                </c:pt>
                <c:pt idx="291">
                  <c:v>23829717.527999997</c:v>
                </c:pt>
                <c:pt idx="292">
                  <c:v>14564615.976</c:v>
                </c:pt>
                <c:pt idx="293">
                  <c:v>22651721.91</c:v>
                </c:pt>
                <c:pt idx="294">
                  <c:v>14600963.109999999</c:v>
                </c:pt>
                <c:pt idx="295">
                  <c:v>26402712.291999999</c:v>
                </c:pt>
                <c:pt idx="296">
                  <c:v>19372630.015999999</c:v>
                </c:pt>
                <c:pt idx="297">
                  <c:v>21980052.48</c:v>
                </c:pt>
                <c:pt idx="298">
                  <c:v>14074463.560000001</c:v>
                </c:pt>
                <c:pt idx="299">
                  <c:v>24331430.751999997</c:v>
                </c:pt>
                <c:pt idx="300">
                  <c:v>14904285.024</c:v>
                </c:pt>
                <c:pt idx="301">
                  <c:v>25207822.620000001</c:v>
                </c:pt>
                <c:pt idx="302">
                  <c:v>22732973.223999999</c:v>
                </c:pt>
                <c:pt idx="303">
                  <c:v>24261627.964000002</c:v>
                </c:pt>
                <c:pt idx="304">
                  <c:v>15026665.248</c:v>
                </c:pt>
                <c:pt idx="305">
                  <c:v>32191313.219999999</c:v>
                </c:pt>
                <c:pt idx="306">
                  <c:v>14553803.279999999</c:v>
                </c:pt>
                <c:pt idx="307">
                  <c:v>23394295.68</c:v>
                </c:pt>
                <c:pt idx="308">
                  <c:v>14782201.560000001</c:v>
                </c:pt>
                <c:pt idx="309">
                  <c:v>22915979.712000001</c:v>
                </c:pt>
                <c:pt idx="310">
                  <c:v>15442683.9</c:v>
                </c:pt>
                <c:pt idx="311">
                  <c:v>24228081.456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B4-4F42-82A7-E00E57D92DD4}"/>
            </c:ext>
          </c:extLst>
        </c:ser>
        <c:ser>
          <c:idx val="1"/>
          <c:order val="1"/>
          <c:tx>
            <c:strRef>
              <c:f>'Game 1'!$C$2</c:f>
              <c:strCache>
                <c:ptCount val="1"/>
                <c:pt idx="0">
                  <c:v>Jackpot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'Game 1'!$C$3:$C$1149</c:f>
              <c:numCache>
                <c:formatCode>"£"#,##0_);[Red]\("£"#,##0\)</c:formatCode>
                <c:ptCount val="312"/>
                <c:pt idx="0">
                  <c:v>6431178.8099999996</c:v>
                </c:pt>
                <c:pt idx="1">
                  <c:v>9676595.2359999996</c:v>
                </c:pt>
                <c:pt idx="2">
                  <c:v>1802454.0919999999</c:v>
                </c:pt>
                <c:pt idx="3">
                  <c:v>5051858.9440000001</c:v>
                </c:pt>
                <c:pt idx="4">
                  <c:v>6058940.6030000001</c:v>
                </c:pt>
                <c:pt idx="5">
                  <c:v>9092459.3360000011</c:v>
                </c:pt>
                <c:pt idx="6">
                  <c:v>10256940.16</c:v>
                </c:pt>
                <c:pt idx="7">
                  <c:v>13113600.688999999</c:v>
                </c:pt>
                <c:pt idx="8">
                  <c:v>14009478.021</c:v>
                </c:pt>
                <c:pt idx="9">
                  <c:v>17940159.120000001</c:v>
                </c:pt>
                <c:pt idx="10">
                  <c:v>19117969.116</c:v>
                </c:pt>
                <c:pt idx="11">
                  <c:v>21212948.736000001</c:v>
                </c:pt>
                <c:pt idx="12">
                  <c:v>1871464.8399999999</c:v>
                </c:pt>
                <c:pt idx="13">
                  <c:v>4870337.8319999995</c:v>
                </c:pt>
                <c:pt idx="14">
                  <c:v>6728332.8199999994</c:v>
                </c:pt>
                <c:pt idx="15">
                  <c:v>9456215.4699999988</c:v>
                </c:pt>
                <c:pt idx="16">
                  <c:v>1905596.6159999999</c:v>
                </c:pt>
                <c:pt idx="17">
                  <c:v>5191842.176</c:v>
                </c:pt>
                <c:pt idx="18">
                  <c:v>6429897.4570000004</c:v>
                </c:pt>
                <c:pt idx="19">
                  <c:v>8896795.1999999993</c:v>
                </c:pt>
                <c:pt idx="20">
                  <c:v>10246605.949999999</c:v>
                </c:pt>
                <c:pt idx="21">
                  <c:v>13982100.85</c:v>
                </c:pt>
                <c:pt idx="22">
                  <c:v>15019741.457999999</c:v>
                </c:pt>
                <c:pt idx="23">
                  <c:v>17729399.733999997</c:v>
                </c:pt>
                <c:pt idx="24">
                  <c:v>1947012.0999999999</c:v>
                </c:pt>
                <c:pt idx="25">
                  <c:v>4837173.6899999995</c:v>
                </c:pt>
                <c:pt idx="26">
                  <c:v>6256767.0750000002</c:v>
                </c:pt>
                <c:pt idx="27">
                  <c:v>9128659.6799999997</c:v>
                </c:pt>
                <c:pt idx="28">
                  <c:v>10787208.495999999</c:v>
                </c:pt>
                <c:pt idx="29">
                  <c:v>3252417.048</c:v>
                </c:pt>
                <c:pt idx="30">
                  <c:v>4815764.1449999996</c:v>
                </c:pt>
                <c:pt idx="31">
                  <c:v>7810116.0480000004</c:v>
                </c:pt>
                <c:pt idx="32">
                  <c:v>1838045.4979999999</c:v>
                </c:pt>
                <c:pt idx="33">
                  <c:v>4862472.1459999997</c:v>
                </c:pt>
                <c:pt idx="34">
                  <c:v>6696741.7109999992</c:v>
                </c:pt>
                <c:pt idx="35">
                  <c:v>9467342.4959999993</c:v>
                </c:pt>
                <c:pt idx="36">
                  <c:v>10857489.153999999</c:v>
                </c:pt>
                <c:pt idx="37">
                  <c:v>13755632.539999999</c:v>
                </c:pt>
                <c:pt idx="38">
                  <c:v>1971855.57</c:v>
                </c:pt>
                <c:pt idx="39">
                  <c:v>5172540.6849999996</c:v>
                </c:pt>
                <c:pt idx="40">
                  <c:v>6772027.5729999989</c:v>
                </c:pt>
                <c:pt idx="41">
                  <c:v>3056580.4219999998</c:v>
                </c:pt>
                <c:pt idx="42">
                  <c:v>5030574.7299999995</c:v>
                </c:pt>
                <c:pt idx="43">
                  <c:v>7663775.5039999997</c:v>
                </c:pt>
                <c:pt idx="44">
                  <c:v>8971663.459999999</c:v>
                </c:pt>
                <c:pt idx="45">
                  <c:v>12234579.42</c:v>
                </c:pt>
                <c:pt idx="46">
                  <c:v>14015188.304999998</c:v>
                </c:pt>
                <c:pt idx="47">
                  <c:v>16249950.184</c:v>
                </c:pt>
                <c:pt idx="48">
                  <c:v>18239795.166000001</c:v>
                </c:pt>
                <c:pt idx="49">
                  <c:v>19743071.355</c:v>
                </c:pt>
                <c:pt idx="50">
                  <c:v>21641919.787999999</c:v>
                </c:pt>
                <c:pt idx="51">
                  <c:v>25474961.853</c:v>
                </c:pt>
                <c:pt idx="52">
                  <c:v>25336316.213</c:v>
                </c:pt>
                <c:pt idx="53">
                  <c:v>3427786.9499999997</c:v>
                </c:pt>
                <c:pt idx="54">
                  <c:v>5431028.2649999997</c:v>
                </c:pt>
                <c:pt idx="55">
                  <c:v>8179150.2079999996</c:v>
                </c:pt>
                <c:pt idx="56">
                  <c:v>9992919.6280000005</c:v>
                </c:pt>
                <c:pt idx="57">
                  <c:v>12846189.456</c:v>
                </c:pt>
                <c:pt idx="58">
                  <c:v>14281730.862999998</c:v>
                </c:pt>
                <c:pt idx="59">
                  <c:v>16344575.884</c:v>
                </c:pt>
                <c:pt idx="60">
                  <c:v>1934942.122</c:v>
                </c:pt>
                <c:pt idx="61">
                  <c:v>5399807.0839999998</c:v>
                </c:pt>
                <c:pt idx="62">
                  <c:v>6918346.5059999991</c:v>
                </c:pt>
                <c:pt idx="63">
                  <c:v>9169560.2880000006</c:v>
                </c:pt>
                <c:pt idx="64">
                  <c:v>1849336.5589999999</c:v>
                </c:pt>
                <c:pt idx="65">
                  <c:v>5427828.2559999991</c:v>
                </c:pt>
                <c:pt idx="66">
                  <c:v>1944000</c:v>
                </c:pt>
                <c:pt idx="67">
                  <c:v>3933811.665</c:v>
                </c:pt>
                <c:pt idx="68">
                  <c:v>2085999.9999999998</c:v>
                </c:pt>
                <c:pt idx="69">
                  <c:v>4106615.0159999998</c:v>
                </c:pt>
                <c:pt idx="70">
                  <c:v>5584515.2640000004</c:v>
                </c:pt>
                <c:pt idx="71">
                  <c:v>7881760.9799999995</c:v>
                </c:pt>
                <c:pt idx="72">
                  <c:v>1996000</c:v>
                </c:pt>
                <c:pt idx="73">
                  <c:v>3871199.3939999999</c:v>
                </c:pt>
                <c:pt idx="74">
                  <c:v>5202847.9419999998</c:v>
                </c:pt>
                <c:pt idx="75">
                  <c:v>15360000</c:v>
                </c:pt>
                <c:pt idx="76">
                  <c:v>2033999.9999999998</c:v>
                </c:pt>
                <c:pt idx="77">
                  <c:v>4332731.7860000003</c:v>
                </c:pt>
                <c:pt idx="78">
                  <c:v>5474547.71</c:v>
                </c:pt>
                <c:pt idx="79">
                  <c:v>7553737.2280000001</c:v>
                </c:pt>
                <c:pt idx="80">
                  <c:v>9202168.8080000002</c:v>
                </c:pt>
                <c:pt idx="81">
                  <c:v>3856999.9999999995</c:v>
                </c:pt>
                <c:pt idx="82">
                  <c:v>5220095.9720000001</c:v>
                </c:pt>
                <c:pt idx="83">
                  <c:v>7375890.3360000001</c:v>
                </c:pt>
                <c:pt idx="84">
                  <c:v>8458757.2939999998</c:v>
                </c:pt>
                <c:pt idx="85">
                  <c:v>10765869.658</c:v>
                </c:pt>
                <c:pt idx="86">
                  <c:v>13365284.424000001</c:v>
                </c:pt>
                <c:pt idx="87">
                  <c:v>3659400</c:v>
                </c:pt>
                <c:pt idx="88">
                  <c:v>5070396.9950000001</c:v>
                </c:pt>
                <c:pt idx="89">
                  <c:v>7170783.2910000002</c:v>
                </c:pt>
                <c:pt idx="90">
                  <c:v>14517999.999999998</c:v>
                </c:pt>
                <c:pt idx="91">
                  <c:v>15776100.331999999</c:v>
                </c:pt>
                <c:pt idx="92">
                  <c:v>17599563.719999999</c:v>
                </c:pt>
                <c:pt idx="93">
                  <c:v>3693600</c:v>
                </c:pt>
                <c:pt idx="94">
                  <c:v>4979258.4160000002</c:v>
                </c:pt>
                <c:pt idx="95">
                  <c:v>7084196.1600000001</c:v>
                </c:pt>
                <c:pt idx="96">
                  <c:v>8583589.0380000006</c:v>
                </c:pt>
                <c:pt idx="97">
                  <c:v>11061673.442</c:v>
                </c:pt>
                <c:pt idx="98">
                  <c:v>12699296.748</c:v>
                </c:pt>
                <c:pt idx="99">
                  <c:v>3693600</c:v>
                </c:pt>
                <c:pt idx="100">
                  <c:v>2077999.9999999998</c:v>
                </c:pt>
                <c:pt idx="101">
                  <c:v>4091071.6230000001</c:v>
                </c:pt>
                <c:pt idx="102">
                  <c:v>5633706.8149999995</c:v>
                </c:pt>
                <c:pt idx="103">
                  <c:v>7832216.8200000003</c:v>
                </c:pt>
                <c:pt idx="104">
                  <c:v>8725076.7119999994</c:v>
                </c:pt>
                <c:pt idx="105">
                  <c:v>11787589.66</c:v>
                </c:pt>
                <c:pt idx="106">
                  <c:v>1924000</c:v>
                </c:pt>
                <c:pt idx="107">
                  <c:v>4018824.4410000001</c:v>
                </c:pt>
                <c:pt idx="108">
                  <c:v>5131462.9679999994</c:v>
                </c:pt>
                <c:pt idx="109">
                  <c:v>7305231.0199999996</c:v>
                </c:pt>
                <c:pt idx="110">
                  <c:v>9340513.0079999994</c:v>
                </c:pt>
                <c:pt idx="111">
                  <c:v>11943209.216</c:v>
                </c:pt>
                <c:pt idx="112">
                  <c:v>2012000</c:v>
                </c:pt>
                <c:pt idx="113">
                  <c:v>4208506.5599999996</c:v>
                </c:pt>
                <c:pt idx="114">
                  <c:v>5520694.2239999995</c:v>
                </c:pt>
                <c:pt idx="115">
                  <c:v>7554549.7739999993</c:v>
                </c:pt>
                <c:pt idx="116">
                  <c:v>9641482.722000001</c:v>
                </c:pt>
                <c:pt idx="117">
                  <c:v>11708252</c:v>
                </c:pt>
                <c:pt idx="118">
                  <c:v>2000000</c:v>
                </c:pt>
                <c:pt idx="119">
                  <c:v>4044302.46</c:v>
                </c:pt>
                <c:pt idx="120">
                  <c:v>2060000</c:v>
                </c:pt>
                <c:pt idx="121">
                  <c:v>3792400</c:v>
                </c:pt>
                <c:pt idx="122">
                  <c:v>1910000</c:v>
                </c:pt>
                <c:pt idx="123">
                  <c:v>3936800</c:v>
                </c:pt>
                <c:pt idx="124">
                  <c:v>5306033.25</c:v>
                </c:pt>
                <c:pt idx="125">
                  <c:v>7003964.7369999997</c:v>
                </c:pt>
                <c:pt idx="126">
                  <c:v>8717342.7200000007</c:v>
                </c:pt>
                <c:pt idx="127">
                  <c:v>11165427.612</c:v>
                </c:pt>
                <c:pt idx="128">
                  <c:v>12234768.59</c:v>
                </c:pt>
                <c:pt idx="129">
                  <c:v>3944400</c:v>
                </c:pt>
                <c:pt idx="130">
                  <c:v>4865649.5999999996</c:v>
                </c:pt>
                <c:pt idx="131">
                  <c:v>7483380.8499999996</c:v>
                </c:pt>
                <c:pt idx="132">
                  <c:v>8588837.0429999996</c:v>
                </c:pt>
                <c:pt idx="133">
                  <c:v>11073575.32</c:v>
                </c:pt>
                <c:pt idx="134">
                  <c:v>12550334.332</c:v>
                </c:pt>
                <c:pt idx="135">
                  <c:v>3625200</c:v>
                </c:pt>
                <c:pt idx="136">
                  <c:v>5178521.0120000001</c:v>
                </c:pt>
                <c:pt idx="137">
                  <c:v>3898800</c:v>
                </c:pt>
                <c:pt idx="138">
                  <c:v>4862592.2379999999</c:v>
                </c:pt>
                <c:pt idx="139">
                  <c:v>6847494.5499999998</c:v>
                </c:pt>
                <c:pt idx="140">
                  <c:v>8186077.7129999995</c:v>
                </c:pt>
                <c:pt idx="141">
                  <c:v>10763535.416999999</c:v>
                </c:pt>
                <c:pt idx="142">
                  <c:v>12878723.544</c:v>
                </c:pt>
                <c:pt idx="143">
                  <c:v>3974800</c:v>
                </c:pt>
                <c:pt idx="144">
                  <c:v>5182739.8019999992</c:v>
                </c:pt>
                <c:pt idx="145">
                  <c:v>7492515.6299999999</c:v>
                </c:pt>
                <c:pt idx="146">
                  <c:v>8544117.0480000004</c:v>
                </c:pt>
                <c:pt idx="147">
                  <c:v>11169408.199999999</c:v>
                </c:pt>
                <c:pt idx="148">
                  <c:v>13058143.048</c:v>
                </c:pt>
                <c:pt idx="149">
                  <c:v>3781000</c:v>
                </c:pt>
                <c:pt idx="150">
                  <c:v>4970173.284</c:v>
                </c:pt>
                <c:pt idx="151">
                  <c:v>7470541.7799999993</c:v>
                </c:pt>
                <c:pt idx="152">
                  <c:v>8764611.0219999999</c:v>
                </c:pt>
                <c:pt idx="153">
                  <c:v>10800974.298</c:v>
                </c:pt>
                <c:pt idx="154">
                  <c:v>12817245.807</c:v>
                </c:pt>
                <c:pt idx="155">
                  <c:v>3803799.9999999995</c:v>
                </c:pt>
                <c:pt idx="156">
                  <c:v>5170034.8699999992</c:v>
                </c:pt>
                <c:pt idx="157">
                  <c:v>7216739.6179999998</c:v>
                </c:pt>
                <c:pt idx="158">
                  <c:v>8937820.0800000001</c:v>
                </c:pt>
                <c:pt idx="159">
                  <c:v>11383289.4</c:v>
                </c:pt>
                <c:pt idx="160">
                  <c:v>13375350.169999998</c:v>
                </c:pt>
                <c:pt idx="161">
                  <c:v>3872199.9999999995</c:v>
                </c:pt>
                <c:pt idx="162">
                  <c:v>4943927.3839999996</c:v>
                </c:pt>
                <c:pt idx="163">
                  <c:v>7248225.8249999993</c:v>
                </c:pt>
                <c:pt idx="164">
                  <c:v>8238847.4519999996</c:v>
                </c:pt>
                <c:pt idx="165">
                  <c:v>11276042.596000001</c:v>
                </c:pt>
                <c:pt idx="166">
                  <c:v>12748575.757999999</c:v>
                </c:pt>
                <c:pt idx="167">
                  <c:v>3743000</c:v>
                </c:pt>
                <c:pt idx="168">
                  <c:v>5109294.932</c:v>
                </c:pt>
                <c:pt idx="169">
                  <c:v>7541061.3260000004</c:v>
                </c:pt>
                <c:pt idx="170">
                  <c:v>8843880.9160000011</c:v>
                </c:pt>
                <c:pt idx="171">
                  <c:v>25200000</c:v>
                </c:pt>
                <c:pt idx="172">
                  <c:v>2028000</c:v>
                </c:pt>
                <c:pt idx="173">
                  <c:v>4220772.1389999995</c:v>
                </c:pt>
                <c:pt idx="174">
                  <c:v>5368827.568</c:v>
                </c:pt>
                <c:pt idx="175">
                  <c:v>7554293.2299999995</c:v>
                </c:pt>
                <c:pt idx="176">
                  <c:v>9186432.0179999992</c:v>
                </c:pt>
                <c:pt idx="177">
                  <c:v>11378153.025</c:v>
                </c:pt>
                <c:pt idx="178">
                  <c:v>2044000</c:v>
                </c:pt>
                <c:pt idx="179">
                  <c:v>3838000</c:v>
                </c:pt>
                <c:pt idx="180">
                  <c:v>14505000</c:v>
                </c:pt>
                <c:pt idx="181">
                  <c:v>3910199.9999999995</c:v>
                </c:pt>
                <c:pt idx="182">
                  <c:v>5267297.1399999997</c:v>
                </c:pt>
                <c:pt idx="183">
                  <c:v>3693600</c:v>
                </c:pt>
                <c:pt idx="184">
                  <c:v>5118575.7180000003</c:v>
                </c:pt>
                <c:pt idx="185">
                  <c:v>7324516.0529999994</c:v>
                </c:pt>
                <c:pt idx="186">
                  <c:v>2041999.9999999998</c:v>
                </c:pt>
                <c:pt idx="187">
                  <c:v>4233456.5520000001</c:v>
                </c:pt>
                <c:pt idx="188">
                  <c:v>5610181.5</c:v>
                </c:pt>
                <c:pt idx="189">
                  <c:v>7881632.0640000002</c:v>
                </c:pt>
                <c:pt idx="190">
                  <c:v>9256512.2390000001</c:v>
                </c:pt>
                <c:pt idx="191">
                  <c:v>11157534.583999999</c:v>
                </c:pt>
                <c:pt idx="192">
                  <c:v>2100000</c:v>
                </c:pt>
                <c:pt idx="193">
                  <c:v>3974800</c:v>
                </c:pt>
                <c:pt idx="194">
                  <c:v>5001250.32</c:v>
                </c:pt>
                <c:pt idx="195">
                  <c:v>3948199.9999999995</c:v>
                </c:pt>
                <c:pt idx="196">
                  <c:v>1972000</c:v>
                </c:pt>
                <c:pt idx="197">
                  <c:v>4217253.5999999996</c:v>
                </c:pt>
                <c:pt idx="198">
                  <c:v>5680181.1289999997</c:v>
                </c:pt>
                <c:pt idx="199">
                  <c:v>7599104.5080000004</c:v>
                </c:pt>
                <c:pt idx="200">
                  <c:v>9029128.4399999995</c:v>
                </c:pt>
                <c:pt idx="201">
                  <c:v>11890607.026999999</c:v>
                </c:pt>
                <c:pt idx="202">
                  <c:v>1940000</c:v>
                </c:pt>
                <c:pt idx="203">
                  <c:v>4094311.9619999998</c:v>
                </c:pt>
                <c:pt idx="204">
                  <c:v>1948000</c:v>
                </c:pt>
                <c:pt idx="205">
                  <c:v>3879799.9999999995</c:v>
                </c:pt>
                <c:pt idx="206">
                  <c:v>4727739.8190000001</c:v>
                </c:pt>
                <c:pt idx="207">
                  <c:v>6547455.2639999995</c:v>
                </c:pt>
                <c:pt idx="208">
                  <c:v>7698827.0449999999</c:v>
                </c:pt>
                <c:pt idx="209">
                  <c:v>9997709.023</c:v>
                </c:pt>
                <c:pt idx="210">
                  <c:v>11958001.683999998</c:v>
                </c:pt>
                <c:pt idx="211">
                  <c:v>3921600</c:v>
                </c:pt>
                <c:pt idx="212">
                  <c:v>5275805.9680000003</c:v>
                </c:pt>
                <c:pt idx="213">
                  <c:v>7174689.7920000004</c:v>
                </c:pt>
                <c:pt idx="214">
                  <c:v>8146541.9519999996</c:v>
                </c:pt>
                <c:pt idx="215">
                  <c:v>10997698.536</c:v>
                </c:pt>
                <c:pt idx="216">
                  <c:v>12657110.256000001</c:v>
                </c:pt>
                <c:pt idx="217">
                  <c:v>3663200</c:v>
                </c:pt>
                <c:pt idx="218">
                  <c:v>4807014.25</c:v>
                </c:pt>
                <c:pt idx="219">
                  <c:v>7101234</c:v>
                </c:pt>
                <c:pt idx="220">
                  <c:v>8257107.4199999999</c:v>
                </c:pt>
                <c:pt idx="221">
                  <c:v>10317146.034</c:v>
                </c:pt>
                <c:pt idx="222">
                  <c:v>2029999.9999999998</c:v>
                </c:pt>
                <c:pt idx="223">
                  <c:v>4101380.0240000002</c:v>
                </c:pt>
                <c:pt idx="224">
                  <c:v>5600229.6000000006</c:v>
                </c:pt>
                <c:pt idx="225">
                  <c:v>7514115.716</c:v>
                </c:pt>
                <c:pt idx="226">
                  <c:v>2088000</c:v>
                </c:pt>
                <c:pt idx="227">
                  <c:v>3883600</c:v>
                </c:pt>
                <c:pt idx="228">
                  <c:v>4992477.4239999996</c:v>
                </c:pt>
                <c:pt idx="229">
                  <c:v>7088568.7879999997</c:v>
                </c:pt>
                <c:pt idx="230">
                  <c:v>8783771.807</c:v>
                </c:pt>
                <c:pt idx="231">
                  <c:v>11039433.864999998</c:v>
                </c:pt>
                <c:pt idx="232">
                  <c:v>12893370.27</c:v>
                </c:pt>
                <c:pt idx="233">
                  <c:v>14895000</c:v>
                </c:pt>
                <c:pt idx="234">
                  <c:v>1922000</c:v>
                </c:pt>
                <c:pt idx="235">
                  <c:v>3913402.56</c:v>
                </c:pt>
                <c:pt idx="236">
                  <c:v>5570013.5789999999</c:v>
                </c:pt>
                <c:pt idx="237">
                  <c:v>7722190.1789999995</c:v>
                </c:pt>
                <c:pt idx="238">
                  <c:v>9008155</c:v>
                </c:pt>
                <c:pt idx="239">
                  <c:v>11752668.872</c:v>
                </c:pt>
                <c:pt idx="240">
                  <c:v>2000000</c:v>
                </c:pt>
                <c:pt idx="241">
                  <c:v>3906400</c:v>
                </c:pt>
                <c:pt idx="242">
                  <c:v>4964614.9979999997</c:v>
                </c:pt>
                <c:pt idx="243">
                  <c:v>3856999.9999999995</c:v>
                </c:pt>
                <c:pt idx="244">
                  <c:v>4939642.0479999995</c:v>
                </c:pt>
                <c:pt idx="245">
                  <c:v>6855721.5299999993</c:v>
                </c:pt>
                <c:pt idx="246">
                  <c:v>8535446.9199999999</c:v>
                </c:pt>
                <c:pt idx="247">
                  <c:v>10415215.649</c:v>
                </c:pt>
                <c:pt idx="248">
                  <c:v>1942000</c:v>
                </c:pt>
                <c:pt idx="249">
                  <c:v>3844647.9359999998</c:v>
                </c:pt>
                <c:pt idx="250">
                  <c:v>5082304.4079999998</c:v>
                </c:pt>
                <c:pt idx="251">
                  <c:v>7853206.1459999997</c:v>
                </c:pt>
                <c:pt idx="252">
                  <c:v>8815662.375</c:v>
                </c:pt>
                <c:pt idx="253">
                  <c:v>20860000</c:v>
                </c:pt>
                <c:pt idx="254">
                  <c:v>1924000</c:v>
                </c:pt>
                <c:pt idx="255">
                  <c:v>4234329.55</c:v>
                </c:pt>
                <c:pt idx="256">
                  <c:v>5214069.08</c:v>
                </c:pt>
                <c:pt idx="257">
                  <c:v>7725584.3639999991</c:v>
                </c:pt>
                <c:pt idx="258">
                  <c:v>9376641.2320000008</c:v>
                </c:pt>
                <c:pt idx="259">
                  <c:v>11795857.362</c:v>
                </c:pt>
                <c:pt idx="260">
                  <c:v>2093999.9999999998</c:v>
                </c:pt>
                <c:pt idx="261">
                  <c:v>3940082.7259999998</c:v>
                </c:pt>
                <c:pt idx="262">
                  <c:v>5435695.3699999992</c:v>
                </c:pt>
                <c:pt idx="263">
                  <c:v>7713788.7509999992</c:v>
                </c:pt>
                <c:pt idx="264">
                  <c:v>8681374.4949999992</c:v>
                </c:pt>
                <c:pt idx="265">
                  <c:v>3644200</c:v>
                </c:pt>
                <c:pt idx="266">
                  <c:v>5094482.4179999996</c:v>
                </c:pt>
                <c:pt idx="267">
                  <c:v>7588472.6840000004</c:v>
                </c:pt>
                <c:pt idx="268">
                  <c:v>9118086.3300000001</c:v>
                </c:pt>
                <c:pt idx="269">
                  <c:v>11328027.550000001</c:v>
                </c:pt>
                <c:pt idx="270">
                  <c:v>13538327.739999998</c:v>
                </c:pt>
                <c:pt idx="271">
                  <c:v>20680000</c:v>
                </c:pt>
                <c:pt idx="272">
                  <c:v>1994000</c:v>
                </c:pt>
                <c:pt idx="273">
                  <c:v>4182594.9469999997</c:v>
                </c:pt>
                <c:pt idx="274">
                  <c:v>5325665.76</c:v>
                </c:pt>
                <c:pt idx="275">
                  <c:v>7781787.3599999994</c:v>
                </c:pt>
                <c:pt idx="276">
                  <c:v>9168467.2200000007</c:v>
                </c:pt>
                <c:pt idx="277">
                  <c:v>12586093.324000001</c:v>
                </c:pt>
                <c:pt idx="278">
                  <c:v>2020000</c:v>
                </c:pt>
                <c:pt idx="279">
                  <c:v>4027322.7399999998</c:v>
                </c:pt>
                <c:pt idx="280">
                  <c:v>5657086.4399999995</c:v>
                </c:pt>
                <c:pt idx="281">
                  <c:v>3750600</c:v>
                </c:pt>
                <c:pt idx="282">
                  <c:v>2008000</c:v>
                </c:pt>
                <c:pt idx="283">
                  <c:v>3985490.1459999997</c:v>
                </c:pt>
                <c:pt idx="284">
                  <c:v>15360000</c:v>
                </c:pt>
                <c:pt idx="285">
                  <c:v>3632800</c:v>
                </c:pt>
                <c:pt idx="286">
                  <c:v>5197959.3600000003</c:v>
                </c:pt>
                <c:pt idx="287">
                  <c:v>7286320.8250000002</c:v>
                </c:pt>
                <c:pt idx="288">
                  <c:v>8595206.4719999991</c:v>
                </c:pt>
                <c:pt idx="289">
                  <c:v>19580000</c:v>
                </c:pt>
                <c:pt idx="290">
                  <c:v>1914000</c:v>
                </c:pt>
                <c:pt idx="291">
                  <c:v>3864599.9999999995</c:v>
                </c:pt>
                <c:pt idx="292">
                  <c:v>5401998.5939999996</c:v>
                </c:pt>
                <c:pt idx="293">
                  <c:v>7211740.8329999996</c:v>
                </c:pt>
                <c:pt idx="294">
                  <c:v>8582287.379999999</c:v>
                </c:pt>
                <c:pt idx="295">
                  <c:v>11818320.140000001</c:v>
                </c:pt>
                <c:pt idx="296">
                  <c:v>12856919.471999999</c:v>
                </c:pt>
                <c:pt idx="297">
                  <c:v>3648000</c:v>
                </c:pt>
                <c:pt idx="298">
                  <c:v>5188290.4800000004</c:v>
                </c:pt>
                <c:pt idx="299">
                  <c:v>7705571.5629999992</c:v>
                </c:pt>
                <c:pt idx="300">
                  <c:v>8550262.2119999994</c:v>
                </c:pt>
                <c:pt idx="301">
                  <c:v>11197211.49</c:v>
                </c:pt>
                <c:pt idx="302">
                  <c:v>14310026.844000001</c:v>
                </c:pt>
                <c:pt idx="303">
                  <c:v>3883600</c:v>
                </c:pt>
                <c:pt idx="304">
                  <c:v>5292568.5120000001</c:v>
                </c:pt>
                <c:pt idx="305">
                  <c:v>19800000</c:v>
                </c:pt>
                <c:pt idx="306">
                  <c:v>2008000</c:v>
                </c:pt>
                <c:pt idx="307">
                  <c:v>4126754.352</c:v>
                </c:pt>
                <c:pt idx="308">
                  <c:v>2060000</c:v>
                </c:pt>
                <c:pt idx="309">
                  <c:v>4220977.8559999997</c:v>
                </c:pt>
                <c:pt idx="310">
                  <c:v>5977231.0499999998</c:v>
                </c:pt>
                <c:pt idx="311">
                  <c:v>7965357.9840000002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B4-4F42-82A7-E00E57D92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1459760"/>
        <c:axId val="1250340064"/>
      </c:lineChart>
      <c:catAx>
        <c:axId val="981459760"/>
        <c:scaling>
          <c:orientation val="minMax"/>
        </c:scaling>
        <c:delete val="0"/>
        <c:axPos val="b"/>
        <c:numFmt formatCode="&quot;£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340064"/>
        <c:crosses val="autoZero"/>
        <c:auto val="1"/>
        <c:lblAlgn val="ctr"/>
        <c:lblOffset val="100"/>
        <c:noMultiLvlLbl val="0"/>
      </c:catAx>
      <c:valAx>
        <c:axId val="125034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_);[Red]\(&quot;£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5976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Jackpot and sales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'Game 1'!$C$2</c:f>
              <c:strCache>
                <c:ptCount val="1"/>
                <c:pt idx="0">
                  <c:v>Jackpot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'Game 1'!$B$3:$B$1149</c:f>
              <c:numCache>
                <c:formatCode>"£"#,##0_);[Red]\("£"#,##0\)</c:formatCode>
                <c:ptCount val="312"/>
                <c:pt idx="0">
                  <c:v>12496777.02</c:v>
                </c:pt>
                <c:pt idx="1">
                  <c:v>22929764.440000001</c:v>
                </c:pt>
                <c:pt idx="2">
                  <c:v>12153339.68</c:v>
                </c:pt>
                <c:pt idx="3">
                  <c:v>21532149.760000002</c:v>
                </c:pt>
                <c:pt idx="4">
                  <c:v>11980538.196</c:v>
                </c:pt>
                <c:pt idx="5">
                  <c:v>21877769.808000002</c:v>
                </c:pt>
                <c:pt idx="6">
                  <c:v>13591709.631999999</c:v>
                </c:pt>
                <c:pt idx="7">
                  <c:v>22713618.592</c:v>
                </c:pt>
                <c:pt idx="8">
                  <c:v>13925666.831999999</c:v>
                </c:pt>
                <c:pt idx="9">
                  <c:v>24723924.16</c:v>
                </c:pt>
                <c:pt idx="10">
                  <c:v>15131482.368000001</c:v>
                </c:pt>
                <c:pt idx="11">
                  <c:v>24738805.728</c:v>
                </c:pt>
                <c:pt idx="12">
                  <c:v>12335346.24</c:v>
                </c:pt>
                <c:pt idx="13">
                  <c:v>20380169.303999998</c:v>
                </c:pt>
                <c:pt idx="14">
                  <c:v>13326235.01</c:v>
                </c:pt>
                <c:pt idx="15">
                  <c:v>22672939.327999998</c:v>
                </c:pt>
                <c:pt idx="16">
                  <c:v>12839189.343999999</c:v>
                </c:pt>
                <c:pt idx="17">
                  <c:v>22161987.317999996</c:v>
                </c:pt>
                <c:pt idx="18">
                  <c:v>12503709.42</c:v>
                </c:pt>
                <c:pt idx="19">
                  <c:v>20536815.359999999</c:v>
                </c:pt>
                <c:pt idx="20">
                  <c:v>12914482.399999999</c:v>
                </c:pt>
                <c:pt idx="21">
                  <c:v>23185569.699999999</c:v>
                </c:pt>
                <c:pt idx="22">
                  <c:v>14477865.551999999</c:v>
                </c:pt>
                <c:pt idx="23">
                  <c:v>23794201.559999999</c:v>
                </c:pt>
                <c:pt idx="24">
                  <c:v>12876687.549999999</c:v>
                </c:pt>
                <c:pt idx="25">
                  <c:v>20258374.34</c:v>
                </c:pt>
                <c:pt idx="26">
                  <c:v>12822794.4</c:v>
                </c:pt>
                <c:pt idx="27">
                  <c:v>21359390.976</c:v>
                </c:pt>
                <c:pt idx="28">
                  <c:v>13985807.252</c:v>
                </c:pt>
                <c:pt idx="29">
                  <c:v>21891608.856000002</c:v>
                </c:pt>
                <c:pt idx="30">
                  <c:v>12230976.473999999</c:v>
                </c:pt>
                <c:pt idx="31">
                  <c:v>21674858.688000001</c:v>
                </c:pt>
                <c:pt idx="32">
                  <c:v>12389885.939999999</c:v>
                </c:pt>
                <c:pt idx="33">
                  <c:v>20823624.471999999</c:v>
                </c:pt>
                <c:pt idx="34">
                  <c:v>13736116.517999999</c:v>
                </c:pt>
                <c:pt idx="35">
                  <c:v>22937725.134</c:v>
                </c:pt>
                <c:pt idx="36">
                  <c:v>14275317.342</c:v>
                </c:pt>
                <c:pt idx="37">
                  <c:v>23013337.776000001</c:v>
                </c:pt>
                <c:pt idx="38">
                  <c:v>13006109.228</c:v>
                </c:pt>
                <c:pt idx="39">
                  <c:v>21691116.842</c:v>
                </c:pt>
                <c:pt idx="40">
                  <c:v>13656192.219999999</c:v>
                </c:pt>
                <c:pt idx="41">
                  <c:v>20683194.140000001</c:v>
                </c:pt>
                <c:pt idx="42">
                  <c:v>12568151.459999999</c:v>
                </c:pt>
                <c:pt idx="43">
                  <c:v>21405477.791999999</c:v>
                </c:pt>
                <c:pt idx="44">
                  <c:v>13143766.229999999</c:v>
                </c:pt>
                <c:pt idx="45">
                  <c:v>22713152.476</c:v>
                </c:pt>
                <c:pt idx="46">
                  <c:v>14124105.179999998</c:v>
                </c:pt>
                <c:pt idx="47">
                  <c:v>22755035.055999998</c:v>
                </c:pt>
                <c:pt idx="48">
                  <c:v>14875681.800000001</c:v>
                </c:pt>
                <c:pt idx="49">
                  <c:v>23520603.149999999</c:v>
                </c:pt>
                <c:pt idx="50">
                  <c:v>16098208.288000001</c:v>
                </c:pt>
                <c:pt idx="51">
                  <c:v>26413522.083999999</c:v>
                </c:pt>
                <c:pt idx="52">
                  <c:v>19963266.23</c:v>
                </c:pt>
                <c:pt idx="53">
                  <c:v>22647498.089999996</c:v>
                </c:pt>
                <c:pt idx="54">
                  <c:v>13361165.891999999</c:v>
                </c:pt>
                <c:pt idx="55">
                  <c:v>22037852.484000001</c:v>
                </c:pt>
                <c:pt idx="56">
                  <c:v>13804082.560000001</c:v>
                </c:pt>
                <c:pt idx="57">
                  <c:v>23464111.344000001</c:v>
                </c:pt>
                <c:pt idx="58">
                  <c:v>14370314.673999999</c:v>
                </c:pt>
                <c:pt idx="59">
                  <c:v>22951848.607999999</c:v>
                </c:pt>
                <c:pt idx="60">
                  <c:v>13081703.128</c:v>
                </c:pt>
                <c:pt idx="61">
                  <c:v>23185656.367999997</c:v>
                </c:pt>
                <c:pt idx="62">
                  <c:v>13516712.513999999</c:v>
                </c:pt>
                <c:pt idx="63">
                  <c:v>21493307.232000001</c:v>
                </c:pt>
                <c:pt idx="64">
                  <c:v>12202279.558</c:v>
                </c:pt>
                <c:pt idx="65">
                  <c:v>23600358.057999998</c:v>
                </c:pt>
                <c:pt idx="66">
                  <c:v>14507619.048</c:v>
                </c:pt>
                <c:pt idx="67">
                  <c:v>20496014.351999998</c:v>
                </c:pt>
                <c:pt idx="68">
                  <c:v>10451448.251999998</c:v>
                </c:pt>
                <c:pt idx="69">
                  <c:v>20931713.280000001</c:v>
                </c:pt>
                <c:pt idx="70">
                  <c:v>13846453.392000001</c:v>
                </c:pt>
                <c:pt idx="71">
                  <c:v>23203756.079999998</c:v>
                </c:pt>
                <c:pt idx="72">
                  <c:v>12223773.460000001</c:v>
                </c:pt>
                <c:pt idx="73">
                  <c:v>19926625.392000001</c:v>
                </c:pt>
                <c:pt idx="74">
                  <c:v>13083851.088</c:v>
                </c:pt>
                <c:pt idx="75">
                  <c:v>29155960.832000002</c:v>
                </c:pt>
                <c:pt idx="76">
                  <c:v>12669995.501999998</c:v>
                </c:pt>
                <c:pt idx="77">
                  <c:v>23859895.968000002</c:v>
                </c:pt>
                <c:pt idx="78">
                  <c:v>14311662.1</c:v>
                </c:pt>
                <c:pt idx="79">
                  <c:v>23015875.960000001</c:v>
                </c:pt>
                <c:pt idx="80">
                  <c:v>15413906.044</c:v>
                </c:pt>
                <c:pt idx="81">
                  <c:v>22278965.799999997</c:v>
                </c:pt>
                <c:pt idx="82">
                  <c:v>13956910.296</c:v>
                </c:pt>
                <c:pt idx="83">
                  <c:v>23399431.452</c:v>
                </c:pt>
                <c:pt idx="84">
                  <c:v>13847457.051999999</c:v>
                </c:pt>
                <c:pt idx="85">
                  <c:v>23438891.866</c:v>
                </c:pt>
                <c:pt idx="86">
                  <c:v>18446157.888</c:v>
                </c:pt>
                <c:pt idx="87">
                  <c:v>21470472.125999998</c:v>
                </c:pt>
                <c:pt idx="88">
                  <c:v>13285560.056</c:v>
                </c:pt>
                <c:pt idx="89">
                  <c:v>22343059.326000001</c:v>
                </c:pt>
                <c:pt idx="90">
                  <c:v>18291754.995999999</c:v>
                </c:pt>
                <c:pt idx="91">
                  <c:v>24575624.32</c:v>
                </c:pt>
                <c:pt idx="92">
                  <c:v>18897423.48</c:v>
                </c:pt>
                <c:pt idx="93">
                  <c:v>21606774.623999998</c:v>
                </c:pt>
                <c:pt idx="94">
                  <c:v>13396976.736</c:v>
                </c:pt>
                <c:pt idx="95">
                  <c:v>22021201.919999998</c:v>
                </c:pt>
                <c:pt idx="96">
                  <c:v>14732345.568</c:v>
                </c:pt>
                <c:pt idx="97">
                  <c:v>23700181.116</c:v>
                </c:pt>
                <c:pt idx="98">
                  <c:v>17436552.708000001</c:v>
                </c:pt>
                <c:pt idx="99">
                  <c:v>21536609.831999999</c:v>
                </c:pt>
                <c:pt idx="100">
                  <c:v>13110143.559999999</c:v>
                </c:pt>
                <c:pt idx="101">
                  <c:v>21384195.419999998</c:v>
                </c:pt>
                <c:pt idx="102">
                  <c:v>13647242.289999999</c:v>
                </c:pt>
                <c:pt idx="103">
                  <c:v>23426639.300000001</c:v>
                </c:pt>
                <c:pt idx="104">
                  <c:v>13901937.808</c:v>
                </c:pt>
                <c:pt idx="105">
                  <c:v>25084141.015999999</c:v>
                </c:pt>
                <c:pt idx="106">
                  <c:v>12518167.376</c:v>
                </c:pt>
                <c:pt idx="107">
                  <c:v>21126068.478</c:v>
                </c:pt>
                <c:pt idx="108">
                  <c:v>12380649.479999999</c:v>
                </c:pt>
                <c:pt idx="109">
                  <c:v>21117270.539999999</c:v>
                </c:pt>
                <c:pt idx="110">
                  <c:v>15293323.548</c:v>
                </c:pt>
                <c:pt idx="111">
                  <c:v>26299719.296</c:v>
                </c:pt>
                <c:pt idx="112">
                  <c:v>12805180.847999999</c:v>
                </c:pt>
                <c:pt idx="113">
                  <c:v>23045671.68</c:v>
                </c:pt>
                <c:pt idx="114">
                  <c:v>12790774.752</c:v>
                </c:pt>
                <c:pt idx="115">
                  <c:v>22026933.006000001</c:v>
                </c:pt>
                <c:pt idx="116">
                  <c:v>14979363.468</c:v>
                </c:pt>
                <c:pt idx="117">
                  <c:v>24475618</c:v>
                </c:pt>
                <c:pt idx="118">
                  <c:v>12904324</c:v>
                </c:pt>
                <c:pt idx="119">
                  <c:v>21165756.48</c:v>
                </c:pt>
                <c:pt idx="120">
                  <c:v>12677347.120000001</c:v>
                </c:pt>
                <c:pt idx="121">
                  <c:v>20911165.855999999</c:v>
                </c:pt>
                <c:pt idx="122">
                  <c:v>11781892.299999999</c:v>
                </c:pt>
                <c:pt idx="123">
                  <c:v>21613427.752</c:v>
                </c:pt>
                <c:pt idx="124">
                  <c:v>13271777.4</c:v>
                </c:pt>
                <c:pt idx="125">
                  <c:v>20874028.493999999</c:v>
                </c:pt>
                <c:pt idx="126">
                  <c:v>14220369.92</c:v>
                </c:pt>
                <c:pt idx="127">
                  <c:v>23841338.291999999</c:v>
                </c:pt>
                <c:pt idx="128">
                  <c:v>17398504.09</c:v>
                </c:pt>
                <c:pt idx="129">
                  <c:v>22144984.716000002</c:v>
                </c:pt>
                <c:pt idx="130">
                  <c:v>12585010.559999999</c:v>
                </c:pt>
                <c:pt idx="131">
                  <c:v>22534081.129999999</c:v>
                </c:pt>
                <c:pt idx="132">
                  <c:v>13834859.103999998</c:v>
                </c:pt>
                <c:pt idx="133">
                  <c:v>23429904.400000002</c:v>
                </c:pt>
                <c:pt idx="134">
                  <c:v>17891372.368000001</c:v>
                </c:pt>
                <c:pt idx="135">
                  <c:v>20223626.579999998</c:v>
                </c:pt>
                <c:pt idx="136">
                  <c:v>13240005.912</c:v>
                </c:pt>
                <c:pt idx="137">
                  <c:v>21721074.588</c:v>
                </c:pt>
                <c:pt idx="138">
                  <c:v>12570359.102</c:v>
                </c:pt>
                <c:pt idx="139">
                  <c:v>20838126.5</c:v>
                </c:pt>
                <c:pt idx="140">
                  <c:v>13491918.786</c:v>
                </c:pt>
                <c:pt idx="141">
                  <c:v>22638055.168000001</c:v>
                </c:pt>
                <c:pt idx="142">
                  <c:v>18795313.184</c:v>
                </c:pt>
                <c:pt idx="143">
                  <c:v>22454040.588</c:v>
                </c:pt>
                <c:pt idx="144">
                  <c:v>13440080.105999999</c:v>
                </c:pt>
                <c:pt idx="145">
                  <c:v>23329442.884</c:v>
                </c:pt>
                <c:pt idx="146">
                  <c:v>13862271.755999999</c:v>
                </c:pt>
                <c:pt idx="147">
                  <c:v>24435570.34</c:v>
                </c:pt>
                <c:pt idx="148">
                  <c:v>18477089.791999999</c:v>
                </c:pt>
                <c:pt idx="149">
                  <c:v>21252931.350000001</c:v>
                </c:pt>
                <c:pt idx="150">
                  <c:v>13072408.560000001</c:v>
                </c:pt>
                <c:pt idx="151">
                  <c:v>22664967.753999997</c:v>
                </c:pt>
                <c:pt idx="152">
                  <c:v>14764267.26</c:v>
                </c:pt>
                <c:pt idx="153">
                  <c:v>23228693.16</c:v>
                </c:pt>
                <c:pt idx="154">
                  <c:v>18944926.668000001</c:v>
                </c:pt>
                <c:pt idx="155">
                  <c:v>22329365.057999998</c:v>
                </c:pt>
                <c:pt idx="156">
                  <c:v>13961291.343999999</c:v>
                </c:pt>
                <c:pt idx="157">
                  <c:v>22009398.289999999</c:v>
                </c:pt>
                <c:pt idx="158">
                  <c:v>15374989.728</c:v>
                </c:pt>
                <c:pt idx="159">
                  <c:v>24176532.800000001</c:v>
                </c:pt>
                <c:pt idx="160">
                  <c:v>19023348.993999999</c:v>
                </c:pt>
                <c:pt idx="161">
                  <c:v>22210289.077999998</c:v>
                </c:pt>
                <c:pt idx="162">
                  <c:v>13066244.048</c:v>
                </c:pt>
                <c:pt idx="163">
                  <c:v>21784950.839999996</c:v>
                </c:pt>
                <c:pt idx="164">
                  <c:v>13640475.09</c:v>
                </c:pt>
                <c:pt idx="165">
                  <c:v>24039045.631999999</c:v>
                </c:pt>
                <c:pt idx="166">
                  <c:v>17969781.463999998</c:v>
                </c:pt>
                <c:pt idx="167">
                  <c:v>21227857.140000001</c:v>
                </c:pt>
                <c:pt idx="168">
                  <c:v>13168055.108000001</c:v>
                </c:pt>
                <c:pt idx="169">
                  <c:v>23018330.175999999</c:v>
                </c:pt>
                <c:pt idx="170">
                  <c:v>14423261.48</c:v>
                </c:pt>
                <c:pt idx="171">
                  <c:v>29130395.616</c:v>
                </c:pt>
                <c:pt idx="172">
                  <c:v>13462212.816</c:v>
                </c:pt>
                <c:pt idx="173">
                  <c:v>23032034.509999998</c:v>
                </c:pt>
                <c:pt idx="174">
                  <c:v>13160657.952</c:v>
                </c:pt>
                <c:pt idx="175">
                  <c:v>22449910.592</c:v>
                </c:pt>
                <c:pt idx="176">
                  <c:v>14963879.019999998</c:v>
                </c:pt>
                <c:pt idx="177">
                  <c:v>24656934.690000001</c:v>
                </c:pt>
                <c:pt idx="178">
                  <c:v>13509448.036</c:v>
                </c:pt>
                <c:pt idx="179">
                  <c:v>21870899.559999999</c:v>
                </c:pt>
                <c:pt idx="180">
                  <c:v>24205537.859999999</c:v>
                </c:pt>
                <c:pt idx="181">
                  <c:v>22030608.053999998</c:v>
                </c:pt>
                <c:pt idx="182">
                  <c:v>17667355.719999999</c:v>
                </c:pt>
                <c:pt idx="183">
                  <c:v>21274875.504000001</c:v>
                </c:pt>
                <c:pt idx="184">
                  <c:v>13666091.628</c:v>
                </c:pt>
                <c:pt idx="185">
                  <c:v>22100836.091999996</c:v>
                </c:pt>
                <c:pt idx="186">
                  <c:v>12664753.544</c:v>
                </c:pt>
                <c:pt idx="187">
                  <c:v>22015488.869999997</c:v>
                </c:pt>
                <c:pt idx="188">
                  <c:v>13933596.600000001</c:v>
                </c:pt>
                <c:pt idx="189">
                  <c:v>23467683.456</c:v>
                </c:pt>
                <c:pt idx="190">
                  <c:v>15337764.363999998</c:v>
                </c:pt>
                <c:pt idx="191">
                  <c:v>25173886.359999999</c:v>
                </c:pt>
                <c:pt idx="192">
                  <c:v>13485450.300000001</c:v>
                </c:pt>
                <c:pt idx="193">
                  <c:v>21997308.872000001</c:v>
                </c:pt>
                <c:pt idx="194">
                  <c:v>12723872.039999999</c:v>
                </c:pt>
                <c:pt idx="195">
                  <c:v>21880292.687999997</c:v>
                </c:pt>
                <c:pt idx="196">
                  <c:v>12183861.988</c:v>
                </c:pt>
                <c:pt idx="197">
                  <c:v>22018517.303999998</c:v>
                </c:pt>
                <c:pt idx="198">
                  <c:v>14385062.257999999</c:v>
                </c:pt>
                <c:pt idx="199">
                  <c:v>22231202.063999999</c:v>
                </c:pt>
                <c:pt idx="200">
                  <c:v>14594555.328</c:v>
                </c:pt>
                <c:pt idx="201">
                  <c:v>26251237.375999998</c:v>
                </c:pt>
                <c:pt idx="202">
                  <c:v>12315954.199999999</c:v>
                </c:pt>
                <c:pt idx="203">
                  <c:v>21183415.188000001</c:v>
                </c:pt>
                <c:pt idx="204">
                  <c:v>11848435.332</c:v>
                </c:pt>
                <c:pt idx="205">
                  <c:v>20205220.397999998</c:v>
                </c:pt>
                <c:pt idx="206">
                  <c:v>11134566.762</c:v>
                </c:pt>
                <c:pt idx="207">
                  <c:v>18259789.884</c:v>
                </c:pt>
                <c:pt idx="208">
                  <c:v>12511961.15</c:v>
                </c:pt>
                <c:pt idx="209">
                  <c:v>20487485.105999999</c:v>
                </c:pt>
                <c:pt idx="210">
                  <c:v>16800462.913999997</c:v>
                </c:pt>
                <c:pt idx="211">
                  <c:v>19536500.976</c:v>
                </c:pt>
                <c:pt idx="212">
                  <c:v>13246625.68</c:v>
                </c:pt>
                <c:pt idx="213">
                  <c:v>20743737.344000001</c:v>
                </c:pt>
                <c:pt idx="214">
                  <c:v>13606792.776000001</c:v>
                </c:pt>
                <c:pt idx="215">
                  <c:v>22872705.767999999</c:v>
                </c:pt>
                <c:pt idx="216">
                  <c:v>19262306.476</c:v>
                </c:pt>
                <c:pt idx="217">
                  <c:v>19646975.52</c:v>
                </c:pt>
                <c:pt idx="218">
                  <c:v>12259748.1</c:v>
                </c:pt>
                <c:pt idx="219">
                  <c:v>20916238</c:v>
                </c:pt>
                <c:pt idx="220">
                  <c:v>14328856.539999999</c:v>
                </c:pt>
                <c:pt idx="221">
                  <c:v>22144063.529999997</c:v>
                </c:pt>
                <c:pt idx="222">
                  <c:v>13173514.479999999</c:v>
                </c:pt>
                <c:pt idx="223">
                  <c:v>21123940.796</c:v>
                </c:pt>
                <c:pt idx="224">
                  <c:v>14235553.5</c:v>
                </c:pt>
                <c:pt idx="225">
                  <c:v>22134509.296</c:v>
                </c:pt>
                <c:pt idx="226">
                  <c:v>13805962.488</c:v>
                </c:pt>
                <c:pt idx="227">
                  <c:v>21367015.32</c:v>
                </c:pt>
                <c:pt idx="228">
                  <c:v>13375322.575999999</c:v>
                </c:pt>
                <c:pt idx="229">
                  <c:v>20858074.607999999</c:v>
                </c:pt>
                <c:pt idx="230">
                  <c:v>14961480.251999998</c:v>
                </c:pt>
                <c:pt idx="231">
                  <c:v>23233566.433999997</c:v>
                </c:pt>
                <c:pt idx="232">
                  <c:v>19389635.868000001</c:v>
                </c:pt>
                <c:pt idx="233">
                  <c:v>27464437.692000002</c:v>
                </c:pt>
                <c:pt idx="234">
                  <c:v>13115885.604</c:v>
                </c:pt>
                <c:pt idx="235">
                  <c:v>20588966.399999999</c:v>
                </c:pt>
                <c:pt idx="236">
                  <c:v>14091861.367999999</c:v>
                </c:pt>
                <c:pt idx="237">
                  <c:v>22239193.415999997</c:v>
                </c:pt>
                <c:pt idx="238">
                  <c:v>14937508</c:v>
                </c:pt>
                <c:pt idx="239">
                  <c:v>25972502.976</c:v>
                </c:pt>
                <c:pt idx="240">
                  <c:v>13185534</c:v>
                </c:pt>
                <c:pt idx="241">
                  <c:v>21502583.48</c:v>
                </c:pt>
                <c:pt idx="242">
                  <c:v>13269300.575999999</c:v>
                </c:pt>
                <c:pt idx="243">
                  <c:v>20625490.199999999</c:v>
                </c:pt>
                <c:pt idx="244">
                  <c:v>12842907.088</c:v>
                </c:pt>
                <c:pt idx="245">
                  <c:v>20168814.989999998</c:v>
                </c:pt>
                <c:pt idx="246">
                  <c:v>13773593.833999999</c:v>
                </c:pt>
                <c:pt idx="247">
                  <c:v>22217345.245999999</c:v>
                </c:pt>
                <c:pt idx="248">
                  <c:v>12495029.968</c:v>
                </c:pt>
                <c:pt idx="249">
                  <c:v>19582821.32</c:v>
                </c:pt>
                <c:pt idx="250">
                  <c:v>13055457.216</c:v>
                </c:pt>
                <c:pt idx="251">
                  <c:v>23725337.309999999</c:v>
                </c:pt>
                <c:pt idx="252">
                  <c:v>14838294.9</c:v>
                </c:pt>
                <c:pt idx="253">
                  <c:v>31444487.073999997</c:v>
                </c:pt>
                <c:pt idx="254">
                  <c:v>12967744.607999999</c:v>
                </c:pt>
                <c:pt idx="255">
                  <c:v>22533959.91</c:v>
                </c:pt>
                <c:pt idx="256">
                  <c:v>13239268.24</c:v>
                </c:pt>
                <c:pt idx="257">
                  <c:v>22774803.77</c:v>
                </c:pt>
                <c:pt idx="258">
                  <c:v>15262232.352</c:v>
                </c:pt>
                <c:pt idx="259">
                  <c:v>26186364.072000001</c:v>
                </c:pt>
                <c:pt idx="260">
                  <c:v>13523558.748</c:v>
                </c:pt>
                <c:pt idx="261">
                  <c:v>20379475.526000001</c:v>
                </c:pt>
                <c:pt idx="262">
                  <c:v>14030980.121999998</c:v>
                </c:pt>
                <c:pt idx="263">
                  <c:v>22393934.013999999</c:v>
                </c:pt>
                <c:pt idx="264">
                  <c:v>14173879.469999999</c:v>
                </c:pt>
                <c:pt idx="265">
                  <c:v>19981722.081999999</c:v>
                </c:pt>
                <c:pt idx="266">
                  <c:v>13320642.024</c:v>
                </c:pt>
                <c:pt idx="267">
                  <c:v>23125831.995999999</c:v>
                </c:pt>
                <c:pt idx="268">
                  <c:v>15371481.637999998</c:v>
                </c:pt>
                <c:pt idx="269">
                  <c:v>24164838.240000002</c:v>
                </c:pt>
                <c:pt idx="270">
                  <c:v>21050520.638</c:v>
                </c:pt>
                <c:pt idx="271">
                  <c:v>31139172.636</c:v>
                </c:pt>
                <c:pt idx="272">
                  <c:v>13466967.529999999</c:v>
                </c:pt>
                <c:pt idx="273">
                  <c:v>22730234.941999998</c:v>
                </c:pt>
                <c:pt idx="274">
                  <c:v>13471233.767999999</c:v>
                </c:pt>
                <c:pt idx="275">
                  <c:v>23334751.289999999</c:v>
                </c:pt>
                <c:pt idx="276">
                  <c:v>15324423.84</c:v>
                </c:pt>
                <c:pt idx="277">
                  <c:v>29562962.02</c:v>
                </c:pt>
                <c:pt idx="278">
                  <c:v>13634856.58</c:v>
                </c:pt>
                <c:pt idx="279">
                  <c:v>21153913.48</c:v>
                </c:pt>
                <c:pt idx="280">
                  <c:v>14314801.409999998</c:v>
                </c:pt>
                <c:pt idx="281">
                  <c:v>21281062.32</c:v>
                </c:pt>
                <c:pt idx="282">
                  <c:v>12638747.575999999</c:v>
                </c:pt>
                <c:pt idx="283">
                  <c:v>20843640.908</c:v>
                </c:pt>
                <c:pt idx="284">
                  <c:v>25208008.704</c:v>
                </c:pt>
                <c:pt idx="285">
                  <c:v>18247519.984000001</c:v>
                </c:pt>
                <c:pt idx="286">
                  <c:v>15166524.779999999</c:v>
                </c:pt>
                <c:pt idx="287">
                  <c:v>23996182.359999999</c:v>
                </c:pt>
                <c:pt idx="288">
                  <c:v>14544871.692</c:v>
                </c:pt>
                <c:pt idx="289">
                  <c:v>31893178.658</c:v>
                </c:pt>
                <c:pt idx="290">
                  <c:v>13473472.847999999</c:v>
                </c:pt>
                <c:pt idx="291">
                  <c:v>23829717.527999997</c:v>
                </c:pt>
                <c:pt idx="292">
                  <c:v>14564615.976</c:v>
                </c:pt>
                <c:pt idx="293">
                  <c:v>22651721.91</c:v>
                </c:pt>
                <c:pt idx="294">
                  <c:v>14600963.109999999</c:v>
                </c:pt>
                <c:pt idx="295">
                  <c:v>26402712.291999999</c:v>
                </c:pt>
                <c:pt idx="296">
                  <c:v>19372630.015999999</c:v>
                </c:pt>
                <c:pt idx="297">
                  <c:v>21980052.48</c:v>
                </c:pt>
                <c:pt idx="298">
                  <c:v>14074463.560000001</c:v>
                </c:pt>
                <c:pt idx="299">
                  <c:v>24331430.751999997</c:v>
                </c:pt>
                <c:pt idx="300">
                  <c:v>14904285.024</c:v>
                </c:pt>
                <c:pt idx="301">
                  <c:v>25207822.620000001</c:v>
                </c:pt>
                <c:pt idx="302">
                  <c:v>22732973.223999999</c:v>
                </c:pt>
                <c:pt idx="303">
                  <c:v>24261627.964000002</c:v>
                </c:pt>
                <c:pt idx="304">
                  <c:v>15026665.248</c:v>
                </c:pt>
                <c:pt idx="305">
                  <c:v>32191313.219999999</c:v>
                </c:pt>
                <c:pt idx="306">
                  <c:v>14553803.279999999</c:v>
                </c:pt>
                <c:pt idx="307">
                  <c:v>23394295.68</c:v>
                </c:pt>
                <c:pt idx="308">
                  <c:v>14782201.560000001</c:v>
                </c:pt>
                <c:pt idx="309">
                  <c:v>22915979.712000001</c:v>
                </c:pt>
                <c:pt idx="310">
                  <c:v>15442683.9</c:v>
                </c:pt>
                <c:pt idx="311">
                  <c:v>24228081.456</c:v>
                </c:pt>
              </c:numCache>
            </c:numRef>
          </c:xVal>
          <c:yVal>
            <c:numRef>
              <c:f>'Game 1'!$C$3:$C$1149</c:f>
              <c:numCache>
                <c:formatCode>"£"#,##0_);[Red]\("£"#,##0\)</c:formatCode>
                <c:ptCount val="312"/>
                <c:pt idx="0">
                  <c:v>6431178.8099999996</c:v>
                </c:pt>
                <c:pt idx="1">
                  <c:v>9676595.2359999996</c:v>
                </c:pt>
                <c:pt idx="2">
                  <c:v>1802454.0919999999</c:v>
                </c:pt>
                <c:pt idx="3">
                  <c:v>5051858.9440000001</c:v>
                </c:pt>
                <c:pt idx="4">
                  <c:v>6058940.6030000001</c:v>
                </c:pt>
                <c:pt idx="5">
                  <c:v>9092459.3360000011</c:v>
                </c:pt>
                <c:pt idx="6">
                  <c:v>10256940.16</c:v>
                </c:pt>
                <c:pt idx="7">
                  <c:v>13113600.688999999</c:v>
                </c:pt>
                <c:pt idx="8">
                  <c:v>14009478.021</c:v>
                </c:pt>
                <c:pt idx="9">
                  <c:v>17940159.120000001</c:v>
                </c:pt>
                <c:pt idx="10">
                  <c:v>19117969.116</c:v>
                </c:pt>
                <c:pt idx="11">
                  <c:v>21212948.736000001</c:v>
                </c:pt>
                <c:pt idx="12">
                  <c:v>1871464.8399999999</c:v>
                </c:pt>
                <c:pt idx="13">
                  <c:v>4870337.8319999995</c:v>
                </c:pt>
                <c:pt idx="14">
                  <c:v>6728332.8199999994</c:v>
                </c:pt>
                <c:pt idx="15">
                  <c:v>9456215.4699999988</c:v>
                </c:pt>
                <c:pt idx="16">
                  <c:v>1905596.6159999999</c:v>
                </c:pt>
                <c:pt idx="17">
                  <c:v>5191842.176</c:v>
                </c:pt>
                <c:pt idx="18">
                  <c:v>6429897.4570000004</c:v>
                </c:pt>
                <c:pt idx="19">
                  <c:v>8896795.1999999993</c:v>
                </c:pt>
                <c:pt idx="20">
                  <c:v>10246605.949999999</c:v>
                </c:pt>
                <c:pt idx="21">
                  <c:v>13982100.85</c:v>
                </c:pt>
                <c:pt idx="22">
                  <c:v>15019741.457999999</c:v>
                </c:pt>
                <c:pt idx="23">
                  <c:v>17729399.733999997</c:v>
                </c:pt>
                <c:pt idx="24">
                  <c:v>1947012.0999999999</c:v>
                </c:pt>
                <c:pt idx="25">
                  <c:v>4837173.6899999995</c:v>
                </c:pt>
                <c:pt idx="26">
                  <c:v>6256767.0750000002</c:v>
                </c:pt>
                <c:pt idx="27">
                  <c:v>9128659.6799999997</c:v>
                </c:pt>
                <c:pt idx="28">
                  <c:v>10787208.495999999</c:v>
                </c:pt>
                <c:pt idx="29">
                  <c:v>3252417.048</c:v>
                </c:pt>
                <c:pt idx="30">
                  <c:v>4815764.1449999996</c:v>
                </c:pt>
                <c:pt idx="31">
                  <c:v>7810116.0480000004</c:v>
                </c:pt>
                <c:pt idx="32">
                  <c:v>1838045.4979999999</c:v>
                </c:pt>
                <c:pt idx="33">
                  <c:v>4862472.1459999997</c:v>
                </c:pt>
                <c:pt idx="34">
                  <c:v>6696741.7109999992</c:v>
                </c:pt>
                <c:pt idx="35">
                  <c:v>9467342.4959999993</c:v>
                </c:pt>
                <c:pt idx="36">
                  <c:v>10857489.153999999</c:v>
                </c:pt>
                <c:pt idx="37">
                  <c:v>13755632.539999999</c:v>
                </c:pt>
                <c:pt idx="38">
                  <c:v>1971855.57</c:v>
                </c:pt>
                <c:pt idx="39">
                  <c:v>5172540.6849999996</c:v>
                </c:pt>
                <c:pt idx="40">
                  <c:v>6772027.5729999989</c:v>
                </c:pt>
                <c:pt idx="41">
                  <c:v>3056580.4219999998</c:v>
                </c:pt>
                <c:pt idx="42">
                  <c:v>5030574.7299999995</c:v>
                </c:pt>
                <c:pt idx="43">
                  <c:v>7663775.5039999997</c:v>
                </c:pt>
                <c:pt idx="44">
                  <c:v>8971663.459999999</c:v>
                </c:pt>
                <c:pt idx="45">
                  <c:v>12234579.42</c:v>
                </c:pt>
                <c:pt idx="46">
                  <c:v>14015188.304999998</c:v>
                </c:pt>
                <c:pt idx="47">
                  <c:v>16249950.184</c:v>
                </c:pt>
                <c:pt idx="48">
                  <c:v>18239795.166000001</c:v>
                </c:pt>
                <c:pt idx="49">
                  <c:v>19743071.355</c:v>
                </c:pt>
                <c:pt idx="50">
                  <c:v>21641919.787999999</c:v>
                </c:pt>
                <c:pt idx="51">
                  <c:v>25474961.853</c:v>
                </c:pt>
                <c:pt idx="52">
                  <c:v>25336316.213</c:v>
                </c:pt>
                <c:pt idx="53">
                  <c:v>3427786.9499999997</c:v>
                </c:pt>
                <c:pt idx="54">
                  <c:v>5431028.2649999997</c:v>
                </c:pt>
                <c:pt idx="55">
                  <c:v>8179150.2079999996</c:v>
                </c:pt>
                <c:pt idx="56">
                  <c:v>9992919.6280000005</c:v>
                </c:pt>
                <c:pt idx="57">
                  <c:v>12846189.456</c:v>
                </c:pt>
                <c:pt idx="58">
                  <c:v>14281730.862999998</c:v>
                </c:pt>
                <c:pt idx="59">
                  <c:v>16344575.884</c:v>
                </c:pt>
                <c:pt idx="60">
                  <c:v>1934942.122</c:v>
                </c:pt>
                <c:pt idx="61">
                  <c:v>5399807.0839999998</c:v>
                </c:pt>
                <c:pt idx="62">
                  <c:v>6918346.5059999991</c:v>
                </c:pt>
                <c:pt idx="63">
                  <c:v>9169560.2880000006</c:v>
                </c:pt>
                <c:pt idx="64">
                  <c:v>1849336.5589999999</c:v>
                </c:pt>
                <c:pt idx="65">
                  <c:v>5427828.2559999991</c:v>
                </c:pt>
                <c:pt idx="66">
                  <c:v>1944000</c:v>
                </c:pt>
                <c:pt idx="67">
                  <c:v>3933811.665</c:v>
                </c:pt>
                <c:pt idx="68">
                  <c:v>2085999.9999999998</c:v>
                </c:pt>
                <c:pt idx="69">
                  <c:v>4106615.0159999998</c:v>
                </c:pt>
                <c:pt idx="70">
                  <c:v>5584515.2640000004</c:v>
                </c:pt>
                <c:pt idx="71">
                  <c:v>7881760.9799999995</c:v>
                </c:pt>
                <c:pt idx="72">
                  <c:v>1996000</c:v>
                </c:pt>
                <c:pt idx="73">
                  <c:v>3871199.3939999999</c:v>
                </c:pt>
                <c:pt idx="74">
                  <c:v>5202847.9419999998</c:v>
                </c:pt>
                <c:pt idx="75">
                  <c:v>15360000</c:v>
                </c:pt>
                <c:pt idx="76">
                  <c:v>2033999.9999999998</c:v>
                </c:pt>
                <c:pt idx="77">
                  <c:v>4332731.7860000003</c:v>
                </c:pt>
                <c:pt idx="78">
                  <c:v>5474547.71</c:v>
                </c:pt>
                <c:pt idx="79">
                  <c:v>7553737.2280000001</c:v>
                </c:pt>
                <c:pt idx="80">
                  <c:v>9202168.8080000002</c:v>
                </c:pt>
                <c:pt idx="81">
                  <c:v>3856999.9999999995</c:v>
                </c:pt>
                <c:pt idx="82">
                  <c:v>5220095.9720000001</c:v>
                </c:pt>
                <c:pt idx="83">
                  <c:v>7375890.3360000001</c:v>
                </c:pt>
                <c:pt idx="84">
                  <c:v>8458757.2939999998</c:v>
                </c:pt>
                <c:pt idx="85">
                  <c:v>10765869.658</c:v>
                </c:pt>
                <c:pt idx="86">
                  <c:v>13365284.424000001</c:v>
                </c:pt>
                <c:pt idx="87">
                  <c:v>3659400</c:v>
                </c:pt>
                <c:pt idx="88">
                  <c:v>5070396.9950000001</c:v>
                </c:pt>
                <c:pt idx="89">
                  <c:v>7170783.2910000002</c:v>
                </c:pt>
                <c:pt idx="90">
                  <c:v>14517999.999999998</c:v>
                </c:pt>
                <c:pt idx="91">
                  <c:v>15776100.331999999</c:v>
                </c:pt>
                <c:pt idx="92">
                  <c:v>17599563.719999999</c:v>
                </c:pt>
                <c:pt idx="93">
                  <c:v>3693600</c:v>
                </c:pt>
                <c:pt idx="94">
                  <c:v>4979258.4160000002</c:v>
                </c:pt>
                <c:pt idx="95">
                  <c:v>7084196.1600000001</c:v>
                </c:pt>
                <c:pt idx="96">
                  <c:v>8583589.0380000006</c:v>
                </c:pt>
                <c:pt idx="97">
                  <c:v>11061673.442</c:v>
                </c:pt>
                <c:pt idx="98">
                  <c:v>12699296.748</c:v>
                </c:pt>
                <c:pt idx="99">
                  <c:v>3693600</c:v>
                </c:pt>
                <c:pt idx="100">
                  <c:v>2077999.9999999998</c:v>
                </c:pt>
                <c:pt idx="101">
                  <c:v>4091071.6230000001</c:v>
                </c:pt>
                <c:pt idx="102">
                  <c:v>5633706.8149999995</c:v>
                </c:pt>
                <c:pt idx="103">
                  <c:v>7832216.8200000003</c:v>
                </c:pt>
                <c:pt idx="104">
                  <c:v>8725076.7119999994</c:v>
                </c:pt>
                <c:pt idx="105">
                  <c:v>11787589.66</c:v>
                </c:pt>
                <c:pt idx="106">
                  <c:v>1924000</c:v>
                </c:pt>
                <c:pt idx="107">
                  <c:v>4018824.4410000001</c:v>
                </c:pt>
                <c:pt idx="108">
                  <c:v>5131462.9679999994</c:v>
                </c:pt>
                <c:pt idx="109">
                  <c:v>7305231.0199999996</c:v>
                </c:pt>
                <c:pt idx="110">
                  <c:v>9340513.0079999994</c:v>
                </c:pt>
                <c:pt idx="111">
                  <c:v>11943209.216</c:v>
                </c:pt>
                <c:pt idx="112">
                  <c:v>2012000</c:v>
                </c:pt>
                <c:pt idx="113">
                  <c:v>4208506.5599999996</c:v>
                </c:pt>
                <c:pt idx="114">
                  <c:v>5520694.2239999995</c:v>
                </c:pt>
                <c:pt idx="115">
                  <c:v>7554549.7739999993</c:v>
                </c:pt>
                <c:pt idx="116">
                  <c:v>9641482.722000001</c:v>
                </c:pt>
                <c:pt idx="117">
                  <c:v>11708252</c:v>
                </c:pt>
                <c:pt idx="118">
                  <c:v>2000000</c:v>
                </c:pt>
                <c:pt idx="119">
                  <c:v>4044302.46</c:v>
                </c:pt>
                <c:pt idx="120">
                  <c:v>2060000</c:v>
                </c:pt>
                <c:pt idx="121">
                  <c:v>3792400</c:v>
                </c:pt>
                <c:pt idx="122">
                  <c:v>1910000</c:v>
                </c:pt>
                <c:pt idx="123">
                  <c:v>3936800</c:v>
                </c:pt>
                <c:pt idx="124">
                  <c:v>5306033.25</c:v>
                </c:pt>
                <c:pt idx="125">
                  <c:v>7003964.7369999997</c:v>
                </c:pt>
                <c:pt idx="126">
                  <c:v>8717342.7200000007</c:v>
                </c:pt>
                <c:pt idx="127">
                  <c:v>11165427.612</c:v>
                </c:pt>
                <c:pt idx="128">
                  <c:v>12234768.59</c:v>
                </c:pt>
                <c:pt idx="129">
                  <c:v>3944400</c:v>
                </c:pt>
                <c:pt idx="130">
                  <c:v>4865649.5999999996</c:v>
                </c:pt>
                <c:pt idx="131">
                  <c:v>7483380.8499999996</c:v>
                </c:pt>
                <c:pt idx="132">
                  <c:v>8588837.0429999996</c:v>
                </c:pt>
                <c:pt idx="133">
                  <c:v>11073575.32</c:v>
                </c:pt>
                <c:pt idx="134">
                  <c:v>12550334.332</c:v>
                </c:pt>
                <c:pt idx="135">
                  <c:v>3625200</c:v>
                </c:pt>
                <c:pt idx="136">
                  <c:v>5178521.0120000001</c:v>
                </c:pt>
                <c:pt idx="137">
                  <c:v>3898800</c:v>
                </c:pt>
                <c:pt idx="138">
                  <c:v>4862592.2379999999</c:v>
                </c:pt>
                <c:pt idx="139">
                  <c:v>6847494.5499999998</c:v>
                </c:pt>
                <c:pt idx="140">
                  <c:v>8186077.7129999995</c:v>
                </c:pt>
                <c:pt idx="141">
                  <c:v>10763535.416999999</c:v>
                </c:pt>
                <c:pt idx="142">
                  <c:v>12878723.544</c:v>
                </c:pt>
                <c:pt idx="143">
                  <c:v>3974800</c:v>
                </c:pt>
                <c:pt idx="144">
                  <c:v>5182739.8019999992</c:v>
                </c:pt>
                <c:pt idx="145">
                  <c:v>7492515.6299999999</c:v>
                </c:pt>
                <c:pt idx="146">
                  <c:v>8544117.0480000004</c:v>
                </c:pt>
                <c:pt idx="147">
                  <c:v>11169408.199999999</c:v>
                </c:pt>
                <c:pt idx="148">
                  <c:v>13058143.048</c:v>
                </c:pt>
                <c:pt idx="149">
                  <c:v>3781000</c:v>
                </c:pt>
                <c:pt idx="150">
                  <c:v>4970173.284</c:v>
                </c:pt>
                <c:pt idx="151">
                  <c:v>7470541.7799999993</c:v>
                </c:pt>
                <c:pt idx="152">
                  <c:v>8764611.0219999999</c:v>
                </c:pt>
                <c:pt idx="153">
                  <c:v>10800974.298</c:v>
                </c:pt>
                <c:pt idx="154">
                  <c:v>12817245.807</c:v>
                </c:pt>
                <c:pt idx="155">
                  <c:v>3803799.9999999995</c:v>
                </c:pt>
                <c:pt idx="156">
                  <c:v>5170034.8699999992</c:v>
                </c:pt>
                <c:pt idx="157">
                  <c:v>7216739.6179999998</c:v>
                </c:pt>
                <c:pt idx="158">
                  <c:v>8937820.0800000001</c:v>
                </c:pt>
                <c:pt idx="159">
                  <c:v>11383289.4</c:v>
                </c:pt>
                <c:pt idx="160">
                  <c:v>13375350.169999998</c:v>
                </c:pt>
                <c:pt idx="161">
                  <c:v>3872199.9999999995</c:v>
                </c:pt>
                <c:pt idx="162">
                  <c:v>4943927.3839999996</c:v>
                </c:pt>
                <c:pt idx="163">
                  <c:v>7248225.8249999993</c:v>
                </c:pt>
                <c:pt idx="164">
                  <c:v>8238847.4519999996</c:v>
                </c:pt>
                <c:pt idx="165">
                  <c:v>11276042.596000001</c:v>
                </c:pt>
                <c:pt idx="166">
                  <c:v>12748575.757999999</c:v>
                </c:pt>
                <c:pt idx="167">
                  <c:v>3743000</c:v>
                </c:pt>
                <c:pt idx="168">
                  <c:v>5109294.932</c:v>
                </c:pt>
                <c:pt idx="169">
                  <c:v>7541061.3260000004</c:v>
                </c:pt>
                <c:pt idx="170">
                  <c:v>8843880.9160000011</c:v>
                </c:pt>
                <c:pt idx="171">
                  <c:v>25200000</c:v>
                </c:pt>
                <c:pt idx="172">
                  <c:v>2028000</c:v>
                </c:pt>
                <c:pt idx="173">
                  <c:v>4220772.1389999995</c:v>
                </c:pt>
                <c:pt idx="174">
                  <c:v>5368827.568</c:v>
                </c:pt>
                <c:pt idx="175">
                  <c:v>7554293.2299999995</c:v>
                </c:pt>
                <c:pt idx="176">
                  <c:v>9186432.0179999992</c:v>
                </c:pt>
                <c:pt idx="177">
                  <c:v>11378153.025</c:v>
                </c:pt>
                <c:pt idx="178">
                  <c:v>2044000</c:v>
                </c:pt>
                <c:pt idx="179">
                  <c:v>3838000</c:v>
                </c:pt>
                <c:pt idx="180">
                  <c:v>14505000</c:v>
                </c:pt>
                <c:pt idx="181">
                  <c:v>3910199.9999999995</c:v>
                </c:pt>
                <c:pt idx="182">
                  <c:v>5267297.1399999997</c:v>
                </c:pt>
                <c:pt idx="183">
                  <c:v>3693600</c:v>
                </c:pt>
                <c:pt idx="184">
                  <c:v>5118575.7180000003</c:v>
                </c:pt>
                <c:pt idx="185">
                  <c:v>7324516.0529999994</c:v>
                </c:pt>
                <c:pt idx="186">
                  <c:v>2041999.9999999998</c:v>
                </c:pt>
                <c:pt idx="187">
                  <c:v>4233456.5520000001</c:v>
                </c:pt>
                <c:pt idx="188">
                  <c:v>5610181.5</c:v>
                </c:pt>
                <c:pt idx="189">
                  <c:v>7881632.0640000002</c:v>
                </c:pt>
                <c:pt idx="190">
                  <c:v>9256512.2390000001</c:v>
                </c:pt>
                <c:pt idx="191">
                  <c:v>11157534.583999999</c:v>
                </c:pt>
                <c:pt idx="192">
                  <c:v>2100000</c:v>
                </c:pt>
                <c:pt idx="193">
                  <c:v>3974800</c:v>
                </c:pt>
                <c:pt idx="194">
                  <c:v>5001250.32</c:v>
                </c:pt>
                <c:pt idx="195">
                  <c:v>3948199.9999999995</c:v>
                </c:pt>
                <c:pt idx="196">
                  <c:v>1972000</c:v>
                </c:pt>
                <c:pt idx="197">
                  <c:v>4217253.5999999996</c:v>
                </c:pt>
                <c:pt idx="198">
                  <c:v>5680181.1289999997</c:v>
                </c:pt>
                <c:pt idx="199">
                  <c:v>7599104.5080000004</c:v>
                </c:pt>
                <c:pt idx="200">
                  <c:v>9029128.4399999995</c:v>
                </c:pt>
                <c:pt idx="201">
                  <c:v>11890607.026999999</c:v>
                </c:pt>
                <c:pt idx="202">
                  <c:v>1940000</c:v>
                </c:pt>
                <c:pt idx="203">
                  <c:v>4094311.9619999998</c:v>
                </c:pt>
                <c:pt idx="204">
                  <c:v>1948000</c:v>
                </c:pt>
                <c:pt idx="205">
                  <c:v>3879799.9999999995</c:v>
                </c:pt>
                <c:pt idx="206">
                  <c:v>4727739.8190000001</c:v>
                </c:pt>
                <c:pt idx="207">
                  <c:v>6547455.2639999995</c:v>
                </c:pt>
                <c:pt idx="208">
                  <c:v>7698827.0449999999</c:v>
                </c:pt>
                <c:pt idx="209">
                  <c:v>9997709.023</c:v>
                </c:pt>
                <c:pt idx="210">
                  <c:v>11958001.683999998</c:v>
                </c:pt>
                <c:pt idx="211">
                  <c:v>3921600</c:v>
                </c:pt>
                <c:pt idx="212">
                  <c:v>5275805.9680000003</c:v>
                </c:pt>
                <c:pt idx="213">
                  <c:v>7174689.7920000004</c:v>
                </c:pt>
                <c:pt idx="214">
                  <c:v>8146541.9519999996</c:v>
                </c:pt>
                <c:pt idx="215">
                  <c:v>10997698.536</c:v>
                </c:pt>
                <c:pt idx="216">
                  <c:v>12657110.256000001</c:v>
                </c:pt>
                <c:pt idx="217">
                  <c:v>3663200</c:v>
                </c:pt>
                <c:pt idx="218">
                  <c:v>4807014.25</c:v>
                </c:pt>
                <c:pt idx="219">
                  <c:v>7101234</c:v>
                </c:pt>
                <c:pt idx="220">
                  <c:v>8257107.4199999999</c:v>
                </c:pt>
                <c:pt idx="221">
                  <c:v>10317146.034</c:v>
                </c:pt>
                <c:pt idx="222">
                  <c:v>2029999.9999999998</c:v>
                </c:pt>
                <c:pt idx="223">
                  <c:v>4101380.0240000002</c:v>
                </c:pt>
                <c:pt idx="224">
                  <c:v>5600229.6000000006</c:v>
                </c:pt>
                <c:pt idx="225">
                  <c:v>7514115.716</c:v>
                </c:pt>
                <c:pt idx="226">
                  <c:v>2088000</c:v>
                </c:pt>
                <c:pt idx="227">
                  <c:v>3883600</c:v>
                </c:pt>
                <c:pt idx="228">
                  <c:v>4992477.4239999996</c:v>
                </c:pt>
                <c:pt idx="229">
                  <c:v>7088568.7879999997</c:v>
                </c:pt>
                <c:pt idx="230">
                  <c:v>8783771.807</c:v>
                </c:pt>
                <c:pt idx="231">
                  <c:v>11039433.864999998</c:v>
                </c:pt>
                <c:pt idx="232">
                  <c:v>12893370.27</c:v>
                </c:pt>
                <c:pt idx="233">
                  <c:v>14895000</c:v>
                </c:pt>
                <c:pt idx="234">
                  <c:v>1922000</c:v>
                </c:pt>
                <c:pt idx="235">
                  <c:v>3913402.56</c:v>
                </c:pt>
                <c:pt idx="236">
                  <c:v>5570013.5789999999</c:v>
                </c:pt>
                <c:pt idx="237">
                  <c:v>7722190.1789999995</c:v>
                </c:pt>
                <c:pt idx="238">
                  <c:v>9008155</c:v>
                </c:pt>
                <c:pt idx="239">
                  <c:v>11752668.872</c:v>
                </c:pt>
                <c:pt idx="240">
                  <c:v>2000000</c:v>
                </c:pt>
                <c:pt idx="241">
                  <c:v>3906400</c:v>
                </c:pt>
                <c:pt idx="242">
                  <c:v>4964614.9979999997</c:v>
                </c:pt>
                <c:pt idx="243">
                  <c:v>3856999.9999999995</c:v>
                </c:pt>
                <c:pt idx="244">
                  <c:v>4939642.0479999995</c:v>
                </c:pt>
                <c:pt idx="245">
                  <c:v>6855721.5299999993</c:v>
                </c:pt>
                <c:pt idx="246">
                  <c:v>8535446.9199999999</c:v>
                </c:pt>
                <c:pt idx="247">
                  <c:v>10415215.649</c:v>
                </c:pt>
                <c:pt idx="248">
                  <c:v>1942000</c:v>
                </c:pt>
                <c:pt idx="249">
                  <c:v>3844647.9359999998</c:v>
                </c:pt>
                <c:pt idx="250">
                  <c:v>5082304.4079999998</c:v>
                </c:pt>
                <c:pt idx="251">
                  <c:v>7853206.1459999997</c:v>
                </c:pt>
                <c:pt idx="252">
                  <c:v>8815662.375</c:v>
                </c:pt>
                <c:pt idx="253">
                  <c:v>20860000</c:v>
                </c:pt>
                <c:pt idx="254">
                  <c:v>1924000</c:v>
                </c:pt>
                <c:pt idx="255">
                  <c:v>4234329.55</c:v>
                </c:pt>
                <c:pt idx="256">
                  <c:v>5214069.08</c:v>
                </c:pt>
                <c:pt idx="257">
                  <c:v>7725584.3639999991</c:v>
                </c:pt>
                <c:pt idx="258">
                  <c:v>9376641.2320000008</c:v>
                </c:pt>
                <c:pt idx="259">
                  <c:v>11795857.362</c:v>
                </c:pt>
                <c:pt idx="260">
                  <c:v>2093999.9999999998</c:v>
                </c:pt>
                <c:pt idx="261">
                  <c:v>3940082.7259999998</c:v>
                </c:pt>
                <c:pt idx="262">
                  <c:v>5435695.3699999992</c:v>
                </c:pt>
                <c:pt idx="263">
                  <c:v>7713788.7509999992</c:v>
                </c:pt>
                <c:pt idx="264">
                  <c:v>8681374.4949999992</c:v>
                </c:pt>
                <c:pt idx="265">
                  <c:v>3644200</c:v>
                </c:pt>
                <c:pt idx="266">
                  <c:v>5094482.4179999996</c:v>
                </c:pt>
                <c:pt idx="267">
                  <c:v>7588472.6840000004</c:v>
                </c:pt>
                <c:pt idx="268">
                  <c:v>9118086.3300000001</c:v>
                </c:pt>
                <c:pt idx="269">
                  <c:v>11328027.550000001</c:v>
                </c:pt>
                <c:pt idx="270">
                  <c:v>13538327.739999998</c:v>
                </c:pt>
                <c:pt idx="271">
                  <c:v>20680000</c:v>
                </c:pt>
                <c:pt idx="272">
                  <c:v>1994000</c:v>
                </c:pt>
                <c:pt idx="273">
                  <c:v>4182594.9469999997</c:v>
                </c:pt>
                <c:pt idx="274">
                  <c:v>5325665.76</c:v>
                </c:pt>
                <c:pt idx="275">
                  <c:v>7781787.3599999994</c:v>
                </c:pt>
                <c:pt idx="276">
                  <c:v>9168467.2200000007</c:v>
                </c:pt>
                <c:pt idx="277">
                  <c:v>12586093.324000001</c:v>
                </c:pt>
                <c:pt idx="278">
                  <c:v>2020000</c:v>
                </c:pt>
                <c:pt idx="279">
                  <c:v>4027322.7399999998</c:v>
                </c:pt>
                <c:pt idx="280">
                  <c:v>5657086.4399999995</c:v>
                </c:pt>
                <c:pt idx="281">
                  <c:v>3750600</c:v>
                </c:pt>
                <c:pt idx="282">
                  <c:v>2008000</c:v>
                </c:pt>
                <c:pt idx="283">
                  <c:v>3985490.1459999997</c:v>
                </c:pt>
                <c:pt idx="284">
                  <c:v>15360000</c:v>
                </c:pt>
                <c:pt idx="285">
                  <c:v>3632800</c:v>
                </c:pt>
                <c:pt idx="286">
                  <c:v>5197959.3600000003</c:v>
                </c:pt>
                <c:pt idx="287">
                  <c:v>7286320.8250000002</c:v>
                </c:pt>
                <c:pt idx="288">
                  <c:v>8595206.4719999991</c:v>
                </c:pt>
                <c:pt idx="289">
                  <c:v>19580000</c:v>
                </c:pt>
                <c:pt idx="290">
                  <c:v>1914000</c:v>
                </c:pt>
                <c:pt idx="291">
                  <c:v>3864599.9999999995</c:v>
                </c:pt>
                <c:pt idx="292">
                  <c:v>5401998.5939999996</c:v>
                </c:pt>
                <c:pt idx="293">
                  <c:v>7211740.8329999996</c:v>
                </c:pt>
                <c:pt idx="294">
                  <c:v>8582287.379999999</c:v>
                </c:pt>
                <c:pt idx="295">
                  <c:v>11818320.140000001</c:v>
                </c:pt>
                <c:pt idx="296">
                  <c:v>12856919.471999999</c:v>
                </c:pt>
                <c:pt idx="297">
                  <c:v>3648000</c:v>
                </c:pt>
                <c:pt idx="298">
                  <c:v>5188290.4800000004</c:v>
                </c:pt>
                <c:pt idx="299">
                  <c:v>7705571.5629999992</c:v>
                </c:pt>
                <c:pt idx="300">
                  <c:v>8550262.2119999994</c:v>
                </c:pt>
                <c:pt idx="301">
                  <c:v>11197211.49</c:v>
                </c:pt>
                <c:pt idx="302">
                  <c:v>14310026.844000001</c:v>
                </c:pt>
                <c:pt idx="303">
                  <c:v>3883600</c:v>
                </c:pt>
                <c:pt idx="304">
                  <c:v>5292568.5120000001</c:v>
                </c:pt>
                <c:pt idx="305">
                  <c:v>19800000</c:v>
                </c:pt>
                <c:pt idx="306">
                  <c:v>2008000</c:v>
                </c:pt>
                <c:pt idx="307">
                  <c:v>4126754.352</c:v>
                </c:pt>
                <c:pt idx="308">
                  <c:v>2060000</c:v>
                </c:pt>
                <c:pt idx="309">
                  <c:v>4220977.8559999997</c:v>
                </c:pt>
                <c:pt idx="310">
                  <c:v>5977231.0499999998</c:v>
                </c:pt>
                <c:pt idx="311">
                  <c:v>7965357.9840000002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5A-4135-BA6B-A4207373E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3525408"/>
        <c:axId val="1250302864"/>
      </c:scatterChart>
      <c:valAx>
        <c:axId val="121352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Jackpot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_);[Red]\(&quot;£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302864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25030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_);[Red]\(&quot;£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525408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2 analysis.xlsx]Yearly performance!PivotTable1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Game 2 Financial Year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2871972318339099"/>
              <c:y val="-2.82087447108603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4915061673628822"/>
              <c:y val="-3.14797906289268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3610414895321182"/>
              <c:y val="-8.4193439942818779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3610414895321182"/>
              <c:y val="-8.4193439942818779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4915061673628822"/>
              <c:y val="-3.14797906289268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2871972318339099"/>
              <c:y val="-2.82087447108603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3610414895321182"/>
              <c:y val="-8.4193439942818779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4915061673628822"/>
              <c:y val="-3.147979062892683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32871972318339099"/>
              <c:y val="-2.820874471086036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'Yearly performance'!$B$3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AAD-431B-93E3-86E4F899AC3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AAD-431B-93E3-86E4F899AC3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AAD-431B-93E3-86E4F899AC36}"/>
              </c:ext>
            </c:extLst>
          </c:dPt>
          <c:dLbls>
            <c:dLbl>
              <c:idx val="0"/>
              <c:layout>
                <c:manualLayout>
                  <c:x val="-0.13610414895321182"/>
                  <c:y val="-8.419343994281877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AD-431B-93E3-86E4F899AC36}"/>
                </c:ext>
              </c:extLst>
            </c:dLbl>
            <c:dLbl>
              <c:idx val="1"/>
              <c:layout>
                <c:manualLayout>
                  <c:x val="-0.34915061673628822"/>
                  <c:y val="-3.14797906289268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AD-431B-93E3-86E4F899AC36}"/>
                </c:ext>
              </c:extLst>
            </c:dLbl>
            <c:dLbl>
              <c:idx val="2"/>
              <c:layout>
                <c:manualLayout>
                  <c:x val="-0.32871972318339099"/>
                  <c:y val="-2.8208744710860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AD-431B-93E3-86E4F899AC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'Yearly performance'!$A$4:$A$7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'Yearly performance'!$B$4:$B$7</c:f>
              <c:numCache>
                <c:formatCode>"£"#,##0.00</c:formatCode>
                <c:ptCount val="3"/>
                <c:pt idx="0">
                  <c:v>1583494642.0474999</c:v>
                </c:pt>
                <c:pt idx="1">
                  <c:v>1771518720.3075001</c:v>
                </c:pt>
                <c:pt idx="2">
                  <c:v>1765421872.2599998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AD-431B-93E3-86E4F899AC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22675343"/>
        <c:axId val="1419099135"/>
        <c:axId val="0"/>
      </c:bar3DChart>
      <c:catAx>
        <c:axId val="1422675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099135"/>
        <c:crosses val="autoZero"/>
        <c:auto val="1"/>
        <c:lblAlgn val="ctr"/>
        <c:lblOffset val="100"/>
        <c:noMultiLvlLbl val="0"/>
      </c:catAx>
      <c:valAx>
        <c:axId val="1419099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67534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2 analysis.xlsx]Quarterly Performance!PivotTable9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Game 2 Sales Quarterly Peformance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'Quarterly Performance'!$B$3:$B$4</c:f>
              <c:strCache>
                <c:ptCount val="1"/>
                <c:pt idx="0">
                  <c:v>Qtr1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Performance'!$B$5:$B$8</c:f>
              <c:numCache>
                <c:formatCode>General</c:formatCode>
                <c:ptCount val="3"/>
                <c:pt idx="0">
                  <c:v>465864053.02249986</c:v>
                </c:pt>
                <c:pt idx="1">
                  <c:v>402208387.89999998</c:v>
                </c:pt>
                <c:pt idx="2">
                  <c:v>520320579.0999999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35-4C26-B7D4-C4C4A6B230EF}"/>
            </c:ext>
          </c:extLst>
        </c:ser>
        <c:ser>
          <c:idx val="1"/>
          <c:order val="1"/>
          <c:tx>
            <c:strRef>
              <c:f>'Quarterly Performance'!$C$3:$C$4</c:f>
              <c:strCache>
                <c:ptCount val="1"/>
                <c:pt idx="0">
                  <c:v>Qtr2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Performance'!$C$5:$C$8</c:f>
              <c:numCache>
                <c:formatCode>General</c:formatCode>
                <c:ptCount val="3"/>
                <c:pt idx="0">
                  <c:v>338614034.13749987</c:v>
                </c:pt>
                <c:pt idx="1">
                  <c:v>348025561.99499995</c:v>
                </c:pt>
                <c:pt idx="2">
                  <c:v>330740529.36499995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35-4C26-B7D4-C4C4A6B230EF}"/>
            </c:ext>
          </c:extLst>
        </c:ser>
        <c:ser>
          <c:idx val="2"/>
          <c:order val="2"/>
          <c:tx>
            <c:strRef>
              <c:f>'Quarterly Performance'!$D$3:$D$4</c:f>
              <c:strCache>
                <c:ptCount val="1"/>
                <c:pt idx="0">
                  <c:v>Qtr3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Performance'!$D$5:$D$8</c:f>
              <c:numCache>
                <c:formatCode>General</c:formatCode>
                <c:ptCount val="3"/>
                <c:pt idx="0">
                  <c:v>397136921.91999996</c:v>
                </c:pt>
                <c:pt idx="1">
                  <c:v>537564539.46500003</c:v>
                </c:pt>
                <c:pt idx="2">
                  <c:v>444064033.36000001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35-4C26-B7D4-C4C4A6B230EF}"/>
            </c:ext>
          </c:extLst>
        </c:ser>
        <c:ser>
          <c:idx val="3"/>
          <c:order val="3"/>
          <c:tx>
            <c:strRef>
              <c:f>'Quarterly Performance'!$E$3:$E$4</c:f>
              <c:strCache>
                <c:ptCount val="1"/>
                <c:pt idx="0">
                  <c:v>Qtr4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'Quarterly Performance'!$A$5:$A$8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'Quarterly Performance'!$E$5:$E$8</c:f>
              <c:numCache>
                <c:formatCode>General</c:formatCode>
                <c:ptCount val="3"/>
                <c:pt idx="0">
                  <c:v>381879632.96750003</c:v>
                </c:pt>
                <c:pt idx="1">
                  <c:v>483720230.94750005</c:v>
                </c:pt>
                <c:pt idx="2">
                  <c:v>470296730.435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35-4C26-B7D4-C4C4A6B23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16296911"/>
        <c:axId val="1438305903"/>
        <c:axId val="0"/>
      </c:bar3DChart>
      <c:catAx>
        <c:axId val="1416296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305903"/>
        <c:crosses val="autoZero"/>
        <c:auto val="1"/>
        <c:lblAlgn val="ctr"/>
        <c:lblOffset val="100"/>
        <c:noMultiLvlLbl val="0"/>
      </c:catAx>
      <c:valAx>
        <c:axId val="14383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29691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[game 2 analysis.xlsx]monthly performance!PivotTable11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Game 2 Sales Monthly</a:t>
            </a:r>
            <a:r>
              <a:rPr lang="en-US" baseline="0"/>
              <a:t> Performance Trend  </a:t>
            </a:r>
            <a:endParaRPr lang="en-US"/>
          </a:p>
        </c:rich>
      </c:tx>
      <c:layout>
        <c:manualLayout>
          <c:xMode val="edge"/>
          <c:yMode val="edge"/>
          <c:x val="0.313863312581758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'monthly performance'!$B$1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'monthly performance'!$A$2:$A$47</c:f>
              <c:multiLvlStrCache>
                <c:ptCount val="36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Oct</c:v>
                  </c:pt>
                  <c:pt idx="19">
                    <c:v>Nov</c:v>
                  </c:pt>
                  <c:pt idx="20">
                    <c:v>Dec</c:v>
                  </c:pt>
                  <c:pt idx="21">
                    <c:v>Jan</c:v>
                  </c:pt>
                  <c:pt idx="22">
                    <c:v>Feb</c:v>
                  </c:pt>
                  <c:pt idx="23">
                    <c:v>Mar</c:v>
                  </c:pt>
                  <c:pt idx="24">
                    <c:v>Apr</c:v>
                  </c:pt>
                  <c:pt idx="25">
                    <c:v>May</c:v>
                  </c:pt>
                  <c:pt idx="26">
                    <c:v>Jun</c:v>
                  </c:pt>
                  <c:pt idx="27">
                    <c:v>Jul</c:v>
                  </c:pt>
                  <c:pt idx="28">
                    <c:v>Aug</c:v>
                  </c:pt>
                  <c:pt idx="29">
                    <c:v>Sep</c:v>
                  </c:pt>
                  <c:pt idx="30">
                    <c:v>Oct</c:v>
                  </c:pt>
                  <c:pt idx="31">
                    <c:v>Nov</c:v>
                  </c:pt>
                  <c:pt idx="32">
                    <c:v>Dec</c:v>
                  </c:pt>
                  <c:pt idx="33">
                    <c:v>Jan</c:v>
                  </c:pt>
                  <c:pt idx="34">
                    <c:v>Feb</c:v>
                  </c:pt>
                  <c:pt idx="35">
                    <c:v>Mar</c:v>
                  </c:pt>
                </c:lvl>
                <c:lvl>
                  <c:pt idx="0">
                    <c:v>2018</c:v>
                  </c:pt>
                  <c:pt idx="9">
                    <c:v>2019</c:v>
                  </c:pt>
                  <c:pt idx="12">
                    <c:v>2019</c:v>
                  </c:pt>
                  <c:pt idx="21">
                    <c:v>2020</c:v>
                  </c:pt>
                  <c:pt idx="24">
                    <c:v>2020</c:v>
                  </c:pt>
                  <c:pt idx="33">
                    <c:v>2021</c:v>
                  </c:pt>
                </c:lvl>
                <c:lvl>
                  <c:pt idx="0">
                    <c:v>2018</c:v>
                  </c:pt>
                  <c:pt idx="12">
                    <c:v>2019</c:v>
                  </c:pt>
                  <c:pt idx="24">
                    <c:v>2020</c:v>
                  </c:pt>
                </c:lvl>
              </c:multiLvlStrCache>
            </c:multiLvlStrRef>
          </c:cat>
          <c:val>
            <c:numRef>
              <c:f>'monthly performance'!$B$2:$B$47</c:f>
              <c:numCache>
                <c:formatCode>"£"#,##0.00</c:formatCode>
                <c:ptCount val="36"/>
                <c:pt idx="0">
                  <c:v>125169294.49499999</c:v>
                </c:pt>
                <c:pt idx="1">
                  <c:v>97733756.104999989</c:v>
                </c:pt>
                <c:pt idx="2">
                  <c:v>115710983.53749999</c:v>
                </c:pt>
                <c:pt idx="3">
                  <c:v>108698973.4025</c:v>
                </c:pt>
                <c:pt idx="4">
                  <c:v>128858526.47750001</c:v>
                </c:pt>
                <c:pt idx="5">
                  <c:v>159579422.04000002</c:v>
                </c:pt>
                <c:pt idx="6">
                  <c:v>115708850.36499999</c:v>
                </c:pt>
                <c:pt idx="7">
                  <c:v>105087455.4675</c:v>
                </c:pt>
                <c:pt idx="8">
                  <c:v>161083327.13500002</c:v>
                </c:pt>
                <c:pt idx="9">
                  <c:v>130768808.38500001</c:v>
                </c:pt>
                <c:pt idx="10">
                  <c:v>178400975.63500002</c:v>
                </c:pt>
                <c:pt idx="11">
                  <c:v>156694269.0025</c:v>
                </c:pt>
                <c:pt idx="12">
                  <c:v>103827882.44</c:v>
                </c:pt>
                <c:pt idx="13">
                  <c:v>95029107.730000004</c:v>
                </c:pt>
                <c:pt idx="14">
                  <c:v>149168571.82499999</c:v>
                </c:pt>
                <c:pt idx="15">
                  <c:v>128148845.81499997</c:v>
                </c:pt>
                <c:pt idx="16">
                  <c:v>167965981.3725</c:v>
                </c:pt>
                <c:pt idx="17">
                  <c:v>241449712.27749994</c:v>
                </c:pt>
                <c:pt idx="18">
                  <c:v>190990872.04499996</c:v>
                </c:pt>
                <c:pt idx="19">
                  <c:v>183298288.04999998</c:v>
                </c:pt>
                <c:pt idx="20">
                  <c:v>109431070.85249999</c:v>
                </c:pt>
                <c:pt idx="21">
                  <c:v>142484140.7525</c:v>
                </c:pt>
                <c:pt idx="22">
                  <c:v>160616856.38250002</c:v>
                </c:pt>
                <c:pt idx="23">
                  <c:v>99107390.765000015</c:v>
                </c:pt>
                <c:pt idx="24">
                  <c:v>97076724.882499993</c:v>
                </c:pt>
                <c:pt idx="25">
                  <c:v>130448293.98749998</c:v>
                </c:pt>
                <c:pt idx="26">
                  <c:v>103215510.495</c:v>
                </c:pt>
                <c:pt idx="27">
                  <c:v>129866279.47499999</c:v>
                </c:pt>
                <c:pt idx="28">
                  <c:v>175337159.30499998</c:v>
                </c:pt>
                <c:pt idx="29">
                  <c:v>138860594.57999998</c:v>
                </c:pt>
                <c:pt idx="30">
                  <c:v>138079925.35749999</c:v>
                </c:pt>
                <c:pt idx="31">
                  <c:v>147376192.09</c:v>
                </c:pt>
                <c:pt idx="32">
                  <c:v>184840612.98749995</c:v>
                </c:pt>
                <c:pt idx="33">
                  <c:v>164471262.10499999</c:v>
                </c:pt>
                <c:pt idx="34">
                  <c:v>217087417.1525</c:v>
                </c:pt>
                <c:pt idx="35">
                  <c:v>138761899.8425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14-432B-AA05-DFA6A5E7D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9688495"/>
        <c:axId val="1400144591"/>
      </c:lineChart>
      <c:catAx>
        <c:axId val="1619688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Financial</a:t>
                </a:r>
                <a:r>
                  <a:rPr lang="en-GB" baseline="0"/>
                  <a:t> Year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144591"/>
        <c:crosses val="autoZero"/>
        <c:auto val="1"/>
        <c:lblAlgn val="ctr"/>
        <c:lblOffset val="100"/>
        <c:noMultiLvlLbl val="0"/>
      </c:catAx>
      <c:valAx>
        <c:axId val="140014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6884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Jackpot</a:t>
            </a:r>
            <a:r>
              <a:rPr lang="en-GB" baseline="0"/>
              <a:t> and Sales correlation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'Game 2'!$B$2</c:f>
              <c:strCache>
                <c:ptCount val="1"/>
                <c:pt idx="0">
                  <c:v>Sales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'Game 2'!$B$3:$B$1164</c:f>
              <c:numCache>
                <c:formatCode>"£"#,##0</c:formatCode>
                <c:ptCount val="312"/>
                <c:pt idx="0">
                  <c:v>15812576.564999999</c:v>
                </c:pt>
                <c:pt idx="1">
                  <c:v>10766474.612500001</c:v>
                </c:pt>
                <c:pt idx="2">
                  <c:v>15244804.574999997</c:v>
                </c:pt>
                <c:pt idx="3">
                  <c:v>10866918.8125</c:v>
                </c:pt>
                <c:pt idx="4">
                  <c:v>19160167.949999999</c:v>
                </c:pt>
                <c:pt idx="5">
                  <c:v>13153445.01</c:v>
                </c:pt>
                <c:pt idx="6">
                  <c:v>20028261.359999999</c:v>
                </c:pt>
                <c:pt idx="7">
                  <c:v>12610190.105</c:v>
                </c:pt>
                <c:pt idx="8">
                  <c:v>26918229.114999998</c:v>
                </c:pt>
                <c:pt idx="9">
                  <c:v>12133200.897499999</c:v>
                </c:pt>
                <c:pt idx="10">
                  <c:v>14529868.1325</c:v>
                </c:pt>
                <c:pt idx="11">
                  <c:v>22421390.309999999</c:v>
                </c:pt>
                <c:pt idx="12">
                  <c:v>31245972.015000001</c:v>
                </c:pt>
                <c:pt idx="13">
                  <c:v>22176331.857499998</c:v>
                </c:pt>
                <c:pt idx="14">
                  <c:v>28108641.279999997</c:v>
                </c:pt>
                <c:pt idx="15">
                  <c:v>18371057.145</c:v>
                </c:pt>
                <c:pt idx="16">
                  <c:v>26753364.93</c:v>
                </c:pt>
                <c:pt idx="17">
                  <c:v>14794349.964999998</c:v>
                </c:pt>
                <c:pt idx="18">
                  <c:v>19127342.125</c:v>
                </c:pt>
                <c:pt idx="19">
                  <c:v>12692754.969999999</c:v>
                </c:pt>
                <c:pt idx="20">
                  <c:v>17445032.515000001</c:v>
                </c:pt>
                <c:pt idx="21">
                  <c:v>12392120.475</c:v>
                </c:pt>
                <c:pt idx="22">
                  <c:v>15771943.59</c:v>
                </c:pt>
                <c:pt idx="23">
                  <c:v>13317878.789999999</c:v>
                </c:pt>
                <c:pt idx="24">
                  <c:v>13494423.15</c:v>
                </c:pt>
                <c:pt idx="25">
                  <c:v>26527312.77</c:v>
                </c:pt>
                <c:pt idx="26">
                  <c:v>22425227.164999999</c:v>
                </c:pt>
                <c:pt idx="27">
                  <c:v>16751656.24</c:v>
                </c:pt>
                <c:pt idx="28">
                  <c:v>21990697.175000001</c:v>
                </c:pt>
                <c:pt idx="29">
                  <c:v>14226739.15</c:v>
                </c:pt>
                <c:pt idx="30">
                  <c:v>17916997.567499999</c:v>
                </c:pt>
                <c:pt idx="31">
                  <c:v>12587375</c:v>
                </c:pt>
                <c:pt idx="32">
                  <c:v>17039467.240000002</c:v>
                </c:pt>
                <c:pt idx="33">
                  <c:v>11526888.93</c:v>
                </c:pt>
                <c:pt idx="34">
                  <c:v>16381487.009999998</c:v>
                </c:pt>
                <c:pt idx="35">
                  <c:v>10236791.657499999</c:v>
                </c:pt>
                <c:pt idx="36">
                  <c:v>14289247.6</c:v>
                </c:pt>
                <c:pt idx="37">
                  <c:v>9632441.7225000001</c:v>
                </c:pt>
                <c:pt idx="38">
                  <c:v>15541202.6</c:v>
                </c:pt>
                <c:pt idx="39">
                  <c:v>10119104.4375</c:v>
                </c:pt>
                <c:pt idx="40">
                  <c:v>13378771.504999999</c:v>
                </c:pt>
                <c:pt idx="41">
                  <c:v>10056691.165000001</c:v>
                </c:pt>
                <c:pt idx="42">
                  <c:v>18661010.774999999</c:v>
                </c:pt>
                <c:pt idx="43">
                  <c:v>13408985.6625</c:v>
                </c:pt>
                <c:pt idx="44">
                  <c:v>16720216.799999999</c:v>
                </c:pt>
                <c:pt idx="45">
                  <c:v>12026115.5625</c:v>
                </c:pt>
                <c:pt idx="46">
                  <c:v>15563736.119999999</c:v>
                </c:pt>
                <c:pt idx="47">
                  <c:v>10248409.6</c:v>
                </c:pt>
                <c:pt idx="48">
                  <c:v>14719758.689999999</c:v>
                </c:pt>
                <c:pt idx="49">
                  <c:v>11226035.485000001</c:v>
                </c:pt>
                <c:pt idx="50">
                  <c:v>13892376.967499999</c:v>
                </c:pt>
                <c:pt idx="51">
                  <c:v>21312201.140000001</c:v>
                </c:pt>
                <c:pt idx="52">
                  <c:v>27191156.024999999</c:v>
                </c:pt>
                <c:pt idx="53">
                  <c:v>18459553.0275</c:v>
                </c:pt>
                <c:pt idx="54">
                  <c:v>29367657.800000001</c:v>
                </c:pt>
                <c:pt idx="55">
                  <c:v>10487310.199999999</c:v>
                </c:pt>
                <c:pt idx="56">
                  <c:v>14841440.98</c:v>
                </c:pt>
                <c:pt idx="57">
                  <c:v>9632543.459999999</c:v>
                </c:pt>
                <c:pt idx="58">
                  <c:v>13625212.147499999</c:v>
                </c:pt>
                <c:pt idx="59">
                  <c:v>10968232.502499999</c:v>
                </c:pt>
                <c:pt idx="60">
                  <c:v>15321970.927499998</c:v>
                </c:pt>
                <c:pt idx="61">
                  <c:v>9684344.9699999988</c:v>
                </c:pt>
                <c:pt idx="62">
                  <c:v>14639941.120000001</c:v>
                </c:pt>
                <c:pt idx="63">
                  <c:v>16658032.799999999</c:v>
                </c:pt>
                <c:pt idx="64">
                  <c:v>20625080.850000001</c:v>
                </c:pt>
                <c:pt idx="65">
                  <c:v>14229121.004999999</c:v>
                </c:pt>
                <c:pt idx="66">
                  <c:v>19045618.5</c:v>
                </c:pt>
                <c:pt idx="67">
                  <c:v>12984164.445</c:v>
                </c:pt>
                <c:pt idx="68">
                  <c:v>18478079.807499997</c:v>
                </c:pt>
                <c:pt idx="69">
                  <c:v>12198487.949999999</c:v>
                </c:pt>
                <c:pt idx="70">
                  <c:v>16167023.109999999</c:v>
                </c:pt>
                <c:pt idx="71">
                  <c:v>10490508.764999999</c:v>
                </c:pt>
                <c:pt idx="72">
                  <c:v>14443319.66</c:v>
                </c:pt>
                <c:pt idx="73">
                  <c:v>9159417.9674999993</c:v>
                </c:pt>
                <c:pt idx="74">
                  <c:v>20245977.725000001</c:v>
                </c:pt>
                <c:pt idx="75">
                  <c:v>12556060.605</c:v>
                </c:pt>
                <c:pt idx="76">
                  <c:v>15374036.65</c:v>
                </c:pt>
                <c:pt idx="77">
                  <c:v>10262628.92</c:v>
                </c:pt>
                <c:pt idx="78">
                  <c:v>14196705.700000001</c:v>
                </c:pt>
                <c:pt idx="79">
                  <c:v>8962147.5299999993</c:v>
                </c:pt>
                <c:pt idx="80">
                  <c:v>12433150.859999999</c:v>
                </c:pt>
                <c:pt idx="81">
                  <c:v>9195175.5775000006</c:v>
                </c:pt>
                <c:pt idx="82">
                  <c:v>12752572.26</c:v>
                </c:pt>
                <c:pt idx="83">
                  <c:v>9209739.5424999986</c:v>
                </c:pt>
                <c:pt idx="84">
                  <c:v>12493905.549999999</c:v>
                </c:pt>
                <c:pt idx="85">
                  <c:v>9017728.8800000008</c:v>
                </c:pt>
                <c:pt idx="86">
                  <c:v>17190414.587499999</c:v>
                </c:pt>
                <c:pt idx="87">
                  <c:v>10259443.050000001</c:v>
                </c:pt>
                <c:pt idx="88">
                  <c:v>15014652.625</c:v>
                </c:pt>
                <c:pt idx="89">
                  <c:v>9977815.040000001</c:v>
                </c:pt>
                <c:pt idx="90">
                  <c:v>14334277.375</c:v>
                </c:pt>
                <c:pt idx="91">
                  <c:v>9396182.5999999996</c:v>
                </c:pt>
                <c:pt idx="92">
                  <c:v>13538639.66</c:v>
                </c:pt>
                <c:pt idx="93">
                  <c:v>9762887.7000000011</c:v>
                </c:pt>
                <c:pt idx="94">
                  <c:v>15447599.960000001</c:v>
                </c:pt>
                <c:pt idx="95">
                  <c:v>10261701.145</c:v>
                </c:pt>
                <c:pt idx="96">
                  <c:v>13872383.272499999</c:v>
                </c:pt>
                <c:pt idx="97">
                  <c:v>16518451.4475</c:v>
                </c:pt>
                <c:pt idx="98">
                  <c:v>27437493.807499997</c:v>
                </c:pt>
                <c:pt idx="99">
                  <c:v>10040678.279999999</c:v>
                </c:pt>
                <c:pt idx="100">
                  <c:v>19947642.599999998</c:v>
                </c:pt>
                <c:pt idx="101">
                  <c:v>9799090.0199999996</c:v>
                </c:pt>
                <c:pt idx="102">
                  <c:v>16708321.7075</c:v>
                </c:pt>
                <c:pt idx="103">
                  <c:v>10845233.359999999</c:v>
                </c:pt>
                <c:pt idx="104">
                  <c:v>12956305.664999999</c:v>
                </c:pt>
                <c:pt idx="105">
                  <c:v>8349291.3525</c:v>
                </c:pt>
                <c:pt idx="106">
                  <c:v>13318762.245000001</c:v>
                </c:pt>
                <c:pt idx="107">
                  <c:v>12085690.24</c:v>
                </c:pt>
                <c:pt idx="108">
                  <c:v>16225570.789999999</c:v>
                </c:pt>
                <c:pt idx="109">
                  <c:v>10708029.6</c:v>
                </c:pt>
                <c:pt idx="110">
                  <c:v>15124134.935000001</c:v>
                </c:pt>
                <c:pt idx="111">
                  <c:v>10339605.9375</c:v>
                </c:pt>
                <c:pt idx="112">
                  <c:v>18167338.405000001</c:v>
                </c:pt>
                <c:pt idx="113">
                  <c:v>12863786.484999999</c:v>
                </c:pt>
                <c:pt idx="114">
                  <c:v>16337883.625</c:v>
                </c:pt>
                <c:pt idx="115">
                  <c:v>11302495.85</c:v>
                </c:pt>
                <c:pt idx="116">
                  <c:v>16877530.710000001</c:v>
                </c:pt>
                <c:pt idx="117">
                  <c:v>9663072.25</c:v>
                </c:pt>
                <c:pt idx="118">
                  <c:v>29373681.024999999</c:v>
                </c:pt>
                <c:pt idx="119">
                  <c:v>17823870.059999999</c:v>
                </c:pt>
                <c:pt idx="120">
                  <c:v>17261760.559999999</c:v>
                </c:pt>
                <c:pt idx="121">
                  <c:v>10945437.4125</c:v>
                </c:pt>
                <c:pt idx="122">
                  <c:v>15638017.215</c:v>
                </c:pt>
                <c:pt idx="123">
                  <c:v>10885213.4375</c:v>
                </c:pt>
                <c:pt idx="124">
                  <c:v>20859857.452499997</c:v>
                </c:pt>
                <c:pt idx="125">
                  <c:v>15695252.324999999</c:v>
                </c:pt>
                <c:pt idx="126">
                  <c:v>18975820.370000001</c:v>
                </c:pt>
                <c:pt idx="127">
                  <c:v>15179285.970000001</c:v>
                </c:pt>
                <c:pt idx="128">
                  <c:v>17226110.245000001</c:v>
                </c:pt>
                <c:pt idx="129">
                  <c:v>28024583.737499997</c:v>
                </c:pt>
                <c:pt idx="130">
                  <c:v>13864425.77</c:v>
                </c:pt>
                <c:pt idx="131">
                  <c:v>15141438.812499998</c:v>
                </c:pt>
                <c:pt idx="132">
                  <c:v>15084515.310000001</c:v>
                </c:pt>
                <c:pt idx="133">
                  <c:v>12203818.252499999</c:v>
                </c:pt>
                <c:pt idx="134">
                  <c:v>15345263.16</c:v>
                </c:pt>
                <c:pt idx="135">
                  <c:v>10917670.725</c:v>
                </c:pt>
                <c:pt idx="136">
                  <c:v>14518176.3225</c:v>
                </c:pt>
                <c:pt idx="137">
                  <c:v>12355762.5</c:v>
                </c:pt>
                <c:pt idx="138">
                  <c:v>16055488.3125</c:v>
                </c:pt>
                <c:pt idx="139">
                  <c:v>11816770.289999999</c:v>
                </c:pt>
                <c:pt idx="140">
                  <c:v>14956645.577500001</c:v>
                </c:pt>
                <c:pt idx="141">
                  <c:v>19778951.199999999</c:v>
                </c:pt>
                <c:pt idx="142">
                  <c:v>24833191.440000001</c:v>
                </c:pt>
                <c:pt idx="143">
                  <c:v>17233893</c:v>
                </c:pt>
                <c:pt idx="144">
                  <c:v>28860725.469999999</c:v>
                </c:pt>
                <c:pt idx="145">
                  <c:v>14996958.6</c:v>
                </c:pt>
                <c:pt idx="146">
                  <c:v>20863991.050000001</c:v>
                </c:pt>
                <c:pt idx="147">
                  <c:v>13901673.109999999</c:v>
                </c:pt>
                <c:pt idx="148">
                  <c:v>17963451.667499997</c:v>
                </c:pt>
                <c:pt idx="149">
                  <c:v>12705019.91</c:v>
                </c:pt>
                <c:pt idx="150">
                  <c:v>16104946.855</c:v>
                </c:pt>
                <c:pt idx="151">
                  <c:v>14214764.024999999</c:v>
                </c:pt>
                <c:pt idx="152">
                  <c:v>15105333.412499998</c:v>
                </c:pt>
                <c:pt idx="153">
                  <c:v>39138702.924999997</c:v>
                </c:pt>
                <c:pt idx="154">
                  <c:v>43141711.359999999</c:v>
                </c:pt>
                <c:pt idx="155">
                  <c:v>32616941.890000001</c:v>
                </c:pt>
                <c:pt idx="156">
                  <c:v>43808917.572499998</c:v>
                </c:pt>
                <c:pt idx="157">
                  <c:v>33702956.174999997</c:v>
                </c:pt>
                <c:pt idx="158">
                  <c:v>33367253.099999998</c:v>
                </c:pt>
                <c:pt idx="159">
                  <c:v>26061961.832499996</c:v>
                </c:pt>
                <c:pt idx="160">
                  <c:v>31903667.949999999</c:v>
                </c:pt>
                <c:pt idx="161">
                  <c:v>22725729.794999998</c:v>
                </c:pt>
                <c:pt idx="162">
                  <c:v>28681468.777499996</c:v>
                </c:pt>
                <c:pt idx="163">
                  <c:v>21197757.074999999</c:v>
                </c:pt>
                <c:pt idx="164">
                  <c:v>25534646.377500001</c:v>
                </c:pt>
                <c:pt idx="165">
                  <c:v>15017450.48</c:v>
                </c:pt>
                <c:pt idx="166">
                  <c:v>21304535.422499999</c:v>
                </c:pt>
                <c:pt idx="167">
                  <c:v>15534199.767499998</c:v>
                </c:pt>
                <c:pt idx="168">
                  <c:v>19377560.16</c:v>
                </c:pt>
                <c:pt idx="169">
                  <c:v>13953783.854999999</c:v>
                </c:pt>
                <c:pt idx="170">
                  <c:v>17868228.16</c:v>
                </c:pt>
                <c:pt idx="171">
                  <c:v>12183129.209999999</c:v>
                </c:pt>
                <c:pt idx="172">
                  <c:v>16309681.780000001</c:v>
                </c:pt>
                <c:pt idx="173">
                  <c:v>10882766.16</c:v>
                </c:pt>
                <c:pt idx="174">
                  <c:v>14364097.375</c:v>
                </c:pt>
                <c:pt idx="175">
                  <c:v>10354349.107499998</c:v>
                </c:pt>
                <c:pt idx="176">
                  <c:v>26648912.152499996</c:v>
                </c:pt>
                <c:pt idx="177">
                  <c:v>15059043.115</c:v>
                </c:pt>
                <c:pt idx="178">
                  <c:v>18348101.852499999</c:v>
                </c:pt>
                <c:pt idx="179">
                  <c:v>14138117.279999999</c:v>
                </c:pt>
                <c:pt idx="180">
                  <c:v>17151879.82</c:v>
                </c:pt>
                <c:pt idx="181">
                  <c:v>12084345.112499999</c:v>
                </c:pt>
                <c:pt idx="182">
                  <c:v>16471563.317499999</c:v>
                </c:pt>
                <c:pt idx="183">
                  <c:v>11069026.75</c:v>
                </c:pt>
                <c:pt idx="184">
                  <c:v>15088788.1</c:v>
                </c:pt>
                <c:pt idx="185">
                  <c:v>10941184.5</c:v>
                </c:pt>
                <c:pt idx="186">
                  <c:v>14316739.98</c:v>
                </c:pt>
                <c:pt idx="187">
                  <c:v>18071942.719999999</c:v>
                </c:pt>
                <c:pt idx="188">
                  <c:v>27672382.472499996</c:v>
                </c:pt>
                <c:pt idx="189">
                  <c:v>10406194.68</c:v>
                </c:pt>
                <c:pt idx="190">
                  <c:v>14121118.154999999</c:v>
                </c:pt>
                <c:pt idx="191">
                  <c:v>11009631.149999999</c:v>
                </c:pt>
                <c:pt idx="192">
                  <c:v>14940730.7325</c:v>
                </c:pt>
                <c:pt idx="193">
                  <c:v>10154627</c:v>
                </c:pt>
                <c:pt idx="194">
                  <c:v>14771464.65</c:v>
                </c:pt>
                <c:pt idx="195">
                  <c:v>9254706.0700000003</c:v>
                </c:pt>
                <c:pt idx="196">
                  <c:v>13452646.937499998</c:v>
                </c:pt>
                <c:pt idx="197">
                  <c:v>8902513.0800000001</c:v>
                </c:pt>
                <c:pt idx="198">
                  <c:v>12957819.979999999</c:v>
                </c:pt>
                <c:pt idx="199">
                  <c:v>10594599.280000001</c:v>
                </c:pt>
                <c:pt idx="200">
                  <c:v>13084361.887499999</c:v>
                </c:pt>
                <c:pt idx="201">
                  <c:v>9495351.5399999991</c:v>
                </c:pt>
                <c:pt idx="202">
                  <c:v>14521454.550000001</c:v>
                </c:pt>
                <c:pt idx="203">
                  <c:v>10004353.289999999</c:v>
                </c:pt>
                <c:pt idx="204">
                  <c:v>14075134.625</c:v>
                </c:pt>
                <c:pt idx="205">
                  <c:v>13287200</c:v>
                </c:pt>
                <c:pt idx="206">
                  <c:v>17251250.252500001</c:v>
                </c:pt>
                <c:pt idx="207">
                  <c:v>12108776.295</c:v>
                </c:pt>
                <c:pt idx="208">
                  <c:v>22506198.68</c:v>
                </c:pt>
                <c:pt idx="209">
                  <c:v>15429832.337499999</c:v>
                </c:pt>
                <c:pt idx="210">
                  <c:v>21378266.955000002</c:v>
                </c:pt>
                <c:pt idx="211">
                  <c:v>14444427.869999999</c:v>
                </c:pt>
                <c:pt idx="212">
                  <c:v>18834116.550000001</c:v>
                </c:pt>
                <c:pt idx="213">
                  <c:v>12717952.799999999</c:v>
                </c:pt>
                <c:pt idx="214">
                  <c:v>17666117.824999999</c:v>
                </c:pt>
                <c:pt idx="215">
                  <c:v>15784986.824999999</c:v>
                </c:pt>
                <c:pt idx="216">
                  <c:v>36358942.375</c:v>
                </c:pt>
                <c:pt idx="217">
                  <c:v>32211308.362499997</c:v>
                </c:pt>
                <c:pt idx="218">
                  <c:v>33832680.375</c:v>
                </c:pt>
                <c:pt idx="219">
                  <c:v>25015834.530000001</c:v>
                </c:pt>
                <c:pt idx="220">
                  <c:v>29458259.752500001</c:v>
                </c:pt>
                <c:pt idx="221">
                  <c:v>19541607.645</c:v>
                </c:pt>
                <c:pt idx="222">
                  <c:v>29133591.987499997</c:v>
                </c:pt>
                <c:pt idx="223">
                  <c:v>11535192.125</c:v>
                </c:pt>
                <c:pt idx="224">
                  <c:v>16696448.720000001</c:v>
                </c:pt>
                <c:pt idx="225">
                  <c:v>11166562.579999998</c:v>
                </c:pt>
                <c:pt idx="226">
                  <c:v>20322810.592499997</c:v>
                </c:pt>
                <c:pt idx="227">
                  <c:v>13714576.734999999</c:v>
                </c:pt>
                <c:pt idx="228">
                  <c:v>17815784.280000001</c:v>
                </c:pt>
                <c:pt idx="229">
                  <c:v>12145849.814999999</c:v>
                </c:pt>
                <c:pt idx="230">
                  <c:v>17491596.699999999</c:v>
                </c:pt>
                <c:pt idx="231">
                  <c:v>10953402.529999999</c:v>
                </c:pt>
                <c:pt idx="232">
                  <c:v>31341404.115000002</c:v>
                </c:pt>
                <c:pt idx="233">
                  <c:v>12822826.0375</c:v>
                </c:pt>
                <c:pt idx="234">
                  <c:v>15515833.449999999</c:v>
                </c:pt>
                <c:pt idx="235">
                  <c:v>13199691.352499999</c:v>
                </c:pt>
                <c:pt idx="236">
                  <c:v>16859735.574999999</c:v>
                </c:pt>
                <c:pt idx="237">
                  <c:v>14022922.949999999</c:v>
                </c:pt>
                <c:pt idx="238">
                  <c:v>37566872.420000002</c:v>
                </c:pt>
                <c:pt idx="239">
                  <c:v>29003582.939999998</c:v>
                </c:pt>
                <c:pt idx="240">
                  <c:v>35933337.935000002</c:v>
                </c:pt>
                <c:pt idx="241">
                  <c:v>22738636.364999998</c:v>
                </c:pt>
                <c:pt idx="242">
                  <c:v>28895161.294999998</c:v>
                </c:pt>
                <c:pt idx="243">
                  <c:v>18663909</c:v>
                </c:pt>
                <c:pt idx="244">
                  <c:v>28898827.600000001</c:v>
                </c:pt>
                <c:pt idx="245">
                  <c:v>12831560.984999999</c:v>
                </c:pt>
                <c:pt idx="246">
                  <c:v>19044871.3125</c:v>
                </c:pt>
                <c:pt idx="247">
                  <c:v>13082212</c:v>
                </c:pt>
                <c:pt idx="248">
                  <c:v>15330487.0875</c:v>
                </c:pt>
                <c:pt idx="249">
                  <c:v>10629162.810000001</c:v>
                </c:pt>
                <c:pt idx="250">
                  <c:v>13699818.1075</c:v>
                </c:pt>
                <c:pt idx="251">
                  <c:v>13996420.130000001</c:v>
                </c:pt>
                <c:pt idx="252">
                  <c:v>17824409.787500001</c:v>
                </c:pt>
                <c:pt idx="253">
                  <c:v>12634851.657499999</c:v>
                </c:pt>
                <c:pt idx="254">
                  <c:v>16492784.174999999</c:v>
                </c:pt>
                <c:pt idx="255">
                  <c:v>11547813.91</c:v>
                </c:pt>
                <c:pt idx="256">
                  <c:v>14633982.2875</c:v>
                </c:pt>
                <c:pt idx="257">
                  <c:v>10335993.015000001</c:v>
                </c:pt>
                <c:pt idx="258">
                  <c:v>16245867.84</c:v>
                </c:pt>
                <c:pt idx="259">
                  <c:v>10667984.4475</c:v>
                </c:pt>
                <c:pt idx="260">
                  <c:v>27283378.93</c:v>
                </c:pt>
                <c:pt idx="261">
                  <c:v>13787369.687499998</c:v>
                </c:pt>
                <c:pt idx="262">
                  <c:v>22055306.460000001</c:v>
                </c:pt>
                <c:pt idx="263">
                  <c:v>12013910.749999998</c:v>
                </c:pt>
                <c:pt idx="264">
                  <c:v>16171566.372499999</c:v>
                </c:pt>
                <c:pt idx="265">
                  <c:v>13191430.68</c:v>
                </c:pt>
                <c:pt idx="266">
                  <c:v>14383226.1</c:v>
                </c:pt>
                <c:pt idx="267">
                  <c:v>19974405.599999998</c:v>
                </c:pt>
                <c:pt idx="268">
                  <c:v>26217334.184999999</c:v>
                </c:pt>
                <c:pt idx="269">
                  <c:v>19153045.274999999</c:v>
                </c:pt>
                <c:pt idx="270">
                  <c:v>23464131.569999997</c:v>
                </c:pt>
                <c:pt idx="271">
                  <c:v>15461305.440000001</c:v>
                </c:pt>
                <c:pt idx="272">
                  <c:v>18762831.84</c:v>
                </c:pt>
                <c:pt idx="273">
                  <c:v>13362312.780000001</c:v>
                </c:pt>
                <c:pt idx="274">
                  <c:v>21340602.509999998</c:v>
                </c:pt>
                <c:pt idx="275">
                  <c:v>11922356.415000001</c:v>
                </c:pt>
                <c:pt idx="276">
                  <c:v>14479918.5525</c:v>
                </c:pt>
                <c:pt idx="277">
                  <c:v>11173320.737499999</c:v>
                </c:pt>
                <c:pt idx="278">
                  <c:v>14062363.4</c:v>
                </c:pt>
                <c:pt idx="279">
                  <c:v>11831716.487499999</c:v>
                </c:pt>
                <c:pt idx="280">
                  <c:v>14475928.859999999</c:v>
                </c:pt>
                <c:pt idx="281">
                  <c:v>11776833.6</c:v>
                </c:pt>
                <c:pt idx="282">
                  <c:v>15333086.25</c:v>
                </c:pt>
                <c:pt idx="283">
                  <c:v>20347702.737500001</c:v>
                </c:pt>
                <c:pt idx="284">
                  <c:v>28625238.499999996</c:v>
                </c:pt>
                <c:pt idx="285">
                  <c:v>13413409.640000001</c:v>
                </c:pt>
                <c:pt idx="286">
                  <c:v>15670152.58</c:v>
                </c:pt>
                <c:pt idx="287">
                  <c:v>10708137</c:v>
                </c:pt>
                <c:pt idx="288">
                  <c:v>14586858.720000001</c:v>
                </c:pt>
                <c:pt idx="289">
                  <c:v>10272555.720000001</c:v>
                </c:pt>
                <c:pt idx="290">
                  <c:v>16688331.199999999</c:v>
                </c:pt>
                <c:pt idx="291">
                  <c:v>11147155.91</c:v>
                </c:pt>
                <c:pt idx="292">
                  <c:v>14396034.24</c:v>
                </c:pt>
                <c:pt idx="293">
                  <c:v>9746285.125</c:v>
                </c:pt>
                <c:pt idx="294">
                  <c:v>13720150.014999999</c:v>
                </c:pt>
                <c:pt idx="295">
                  <c:v>10789631.614999998</c:v>
                </c:pt>
                <c:pt idx="296">
                  <c:v>13959421.805</c:v>
                </c:pt>
                <c:pt idx="297">
                  <c:v>9898225.629999999</c:v>
                </c:pt>
                <c:pt idx="298">
                  <c:v>17490642.5</c:v>
                </c:pt>
                <c:pt idx="299">
                  <c:v>12525983.609999999</c:v>
                </c:pt>
                <c:pt idx="300">
                  <c:v>15414046.159999998</c:v>
                </c:pt>
                <c:pt idx="301">
                  <c:v>11575446.5</c:v>
                </c:pt>
                <c:pt idx="302">
                  <c:v>14202604.625</c:v>
                </c:pt>
                <c:pt idx="303">
                  <c:v>10872141.5275</c:v>
                </c:pt>
                <c:pt idx="304">
                  <c:v>11830423.290000001</c:v>
                </c:pt>
                <c:pt idx="305">
                  <c:v>9301694.022499999</c:v>
                </c:pt>
                <c:pt idx="306">
                  <c:v>17504694.212499999</c:v>
                </c:pt>
                <c:pt idx="307">
                  <c:v>10530366.4825</c:v>
                </c:pt>
                <c:pt idx="308">
                  <c:v>14245750.4</c:v>
                </c:pt>
                <c:pt idx="309">
                  <c:v>10017752.5875</c:v>
                </c:pt>
                <c:pt idx="310">
                  <c:v>13752724.737499999</c:v>
                </c:pt>
                <c:pt idx="311">
                  <c:v>9893319.1500000004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D3-4308-BFD7-5D1ADDF695A4}"/>
            </c:ext>
          </c:extLst>
        </c:ser>
        <c:ser>
          <c:idx val="1"/>
          <c:order val="1"/>
          <c:tx>
            <c:strRef>
              <c:f>'Game 2'!$C$2</c:f>
              <c:strCache>
                <c:ptCount val="1"/>
                <c:pt idx="0">
                  <c:v>Jackpot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'Game 2'!$C$3:$C$1164</c:f>
              <c:numCache>
                <c:formatCode>"£"#,##0</c:formatCode>
                <c:ptCount val="312"/>
                <c:pt idx="0">
                  <c:v>40907265.950999998</c:v>
                </c:pt>
                <c:pt idx="1">
                  <c:v>31850856.445</c:v>
                </c:pt>
                <c:pt idx="2">
                  <c:v>24605296.715999998</c:v>
                </c:pt>
                <c:pt idx="3">
                  <c:v>15265047.999999998</c:v>
                </c:pt>
                <c:pt idx="4">
                  <c:v>70346864.609999999</c:v>
                </c:pt>
                <c:pt idx="5">
                  <c:v>62039680.460000001</c:v>
                </c:pt>
                <c:pt idx="6">
                  <c:v>57034345.848000005</c:v>
                </c:pt>
                <c:pt idx="7">
                  <c:v>42817924.240000002</c:v>
                </c:pt>
                <c:pt idx="8">
                  <c:v>33988582.093999997</c:v>
                </c:pt>
                <c:pt idx="9">
                  <c:v>21610899.342999998</c:v>
                </c:pt>
                <c:pt idx="10">
                  <c:v>14492313</c:v>
                </c:pt>
                <c:pt idx="11">
                  <c:v>145847150.26199999</c:v>
                </c:pt>
                <c:pt idx="12">
                  <c:v>149861838.546</c:v>
                </c:pt>
                <c:pt idx="13">
                  <c:v>136111860.34199998</c:v>
                </c:pt>
                <c:pt idx="14">
                  <c:v>125107586.95799999</c:v>
                </c:pt>
                <c:pt idx="15">
                  <c:v>110083573.866</c:v>
                </c:pt>
                <c:pt idx="16">
                  <c:v>105414408</c:v>
                </c:pt>
                <c:pt idx="17">
                  <c:v>77378190.320999995</c:v>
                </c:pt>
                <c:pt idx="18">
                  <c:v>68835481.420000002</c:v>
                </c:pt>
                <c:pt idx="19">
                  <c:v>59588436.287</c:v>
                </c:pt>
                <c:pt idx="20">
                  <c:v>53179365.126000002</c:v>
                </c:pt>
                <c:pt idx="21">
                  <c:v>42095314.548</c:v>
                </c:pt>
                <c:pt idx="22">
                  <c:v>34480597.476000004</c:v>
                </c:pt>
                <c:pt idx="23">
                  <c:v>23229981.765000001</c:v>
                </c:pt>
                <c:pt idx="24">
                  <c:v>15121999.800000001</c:v>
                </c:pt>
                <c:pt idx="25">
                  <c:v>113475167.925</c:v>
                </c:pt>
                <c:pt idx="26">
                  <c:v>108326674.476</c:v>
                </c:pt>
                <c:pt idx="27">
                  <c:v>95857536.807999998</c:v>
                </c:pt>
                <c:pt idx="28">
                  <c:v>93055798.540000007</c:v>
                </c:pt>
                <c:pt idx="29">
                  <c:v>81811638.484999999</c:v>
                </c:pt>
                <c:pt idx="30">
                  <c:v>76807457.658000007</c:v>
                </c:pt>
                <c:pt idx="31">
                  <c:v>69712546</c:v>
                </c:pt>
                <c:pt idx="32">
                  <c:v>64620934.850000001</c:v>
                </c:pt>
                <c:pt idx="33">
                  <c:v>50660390.219999999</c:v>
                </c:pt>
                <c:pt idx="34">
                  <c:v>45065783.409999996</c:v>
                </c:pt>
                <c:pt idx="35">
                  <c:v>33704971.941</c:v>
                </c:pt>
                <c:pt idx="36">
                  <c:v>25637551.203999996</c:v>
                </c:pt>
                <c:pt idx="37">
                  <c:v>15720069.999999998</c:v>
                </c:pt>
                <c:pt idx="38">
                  <c:v>43936276.299999997</c:v>
                </c:pt>
                <c:pt idx="39">
                  <c:v>32952628.539000001</c:v>
                </c:pt>
                <c:pt idx="40">
                  <c:v>23541450.097999997</c:v>
                </c:pt>
                <c:pt idx="41">
                  <c:v>15514795</c:v>
                </c:pt>
                <c:pt idx="42">
                  <c:v>76828024.835999995</c:v>
                </c:pt>
                <c:pt idx="43">
                  <c:v>69843021.045000002</c:v>
                </c:pt>
                <c:pt idx="44">
                  <c:v>61675984.32</c:v>
                </c:pt>
                <c:pt idx="45">
                  <c:v>50804711.100000001</c:v>
                </c:pt>
                <c:pt idx="46">
                  <c:v>42884136.960000001</c:v>
                </c:pt>
                <c:pt idx="47">
                  <c:v>33226297.381999999</c:v>
                </c:pt>
                <c:pt idx="48">
                  <c:v>25621693.300000001</c:v>
                </c:pt>
                <c:pt idx="49">
                  <c:v>15557471.800000001</c:v>
                </c:pt>
                <c:pt idx="50">
                  <c:v>14365124.1</c:v>
                </c:pt>
                <c:pt idx="51">
                  <c:v>140843937.56799999</c:v>
                </c:pt>
                <c:pt idx="52">
                  <c:v>134705772.56999999</c:v>
                </c:pt>
                <c:pt idx="53">
                  <c:v>122047986.59099999</c:v>
                </c:pt>
                <c:pt idx="54">
                  <c:v>121544800</c:v>
                </c:pt>
                <c:pt idx="55">
                  <c:v>39432375.979999997</c:v>
                </c:pt>
                <c:pt idx="56">
                  <c:v>33300638.504000001</c:v>
                </c:pt>
                <c:pt idx="57">
                  <c:v>21576678.908</c:v>
                </c:pt>
                <c:pt idx="58">
                  <c:v>15414517.099999998</c:v>
                </c:pt>
                <c:pt idx="59">
                  <c:v>39873513.729000002</c:v>
                </c:pt>
                <c:pt idx="60">
                  <c:v>32819793.886999998</c:v>
                </c:pt>
                <c:pt idx="61">
                  <c:v>21711751.145999998</c:v>
                </c:pt>
                <c:pt idx="62">
                  <c:v>15762944</c:v>
                </c:pt>
                <c:pt idx="63">
                  <c:v>92914277.75999999</c:v>
                </c:pt>
                <c:pt idx="64">
                  <c:v>88869010.230000004</c:v>
                </c:pt>
                <c:pt idx="65">
                  <c:v>77603351.067000002</c:v>
                </c:pt>
                <c:pt idx="66">
                  <c:v>76229647.895999998</c:v>
                </c:pt>
                <c:pt idx="67">
                  <c:v>65891523.026000001</c:v>
                </c:pt>
                <c:pt idx="68">
                  <c:v>62954209.257999994</c:v>
                </c:pt>
                <c:pt idx="69">
                  <c:v>50131209.149999999</c:v>
                </c:pt>
                <c:pt idx="70">
                  <c:v>43319036.726000004</c:v>
                </c:pt>
                <c:pt idx="71">
                  <c:v>33592570.726999998</c:v>
                </c:pt>
                <c:pt idx="72">
                  <c:v>24866571.811999999</c:v>
                </c:pt>
                <c:pt idx="73">
                  <c:v>14839194.6</c:v>
                </c:pt>
                <c:pt idx="74">
                  <c:v>15171412</c:v>
                </c:pt>
                <c:pt idx="75">
                  <c:v>60178431.984000005</c:v>
                </c:pt>
                <c:pt idx="76">
                  <c:v>48805461.18</c:v>
                </c:pt>
                <c:pt idx="77">
                  <c:v>38075350.864</c:v>
                </c:pt>
                <c:pt idx="78">
                  <c:v>32533422.344000001</c:v>
                </c:pt>
                <c:pt idx="79">
                  <c:v>21600457.942000002</c:v>
                </c:pt>
                <c:pt idx="80">
                  <c:v>15169440</c:v>
                </c:pt>
                <c:pt idx="81">
                  <c:v>31459140.559999999</c:v>
                </c:pt>
                <c:pt idx="82">
                  <c:v>23922246.471999999</c:v>
                </c:pt>
                <c:pt idx="83">
                  <c:v>15597960.699999999</c:v>
                </c:pt>
                <c:pt idx="84">
                  <c:v>14483167</c:v>
                </c:pt>
                <c:pt idx="85">
                  <c:v>14767804.800000001</c:v>
                </c:pt>
                <c:pt idx="86">
                  <c:v>73092138.349999994</c:v>
                </c:pt>
                <c:pt idx="87">
                  <c:v>58790511.119999997</c:v>
                </c:pt>
                <c:pt idx="88">
                  <c:v>47584990.799999997</c:v>
                </c:pt>
                <c:pt idx="89">
                  <c:v>40329650.175999999</c:v>
                </c:pt>
                <c:pt idx="90">
                  <c:v>33129432.380000003</c:v>
                </c:pt>
                <c:pt idx="91">
                  <c:v>21933352.517999999</c:v>
                </c:pt>
                <c:pt idx="92">
                  <c:v>15544351.200000001</c:v>
                </c:pt>
                <c:pt idx="93">
                  <c:v>41226940.752000004</c:v>
                </c:pt>
                <c:pt idx="94">
                  <c:v>34161975.072000004</c:v>
                </c:pt>
                <c:pt idx="95">
                  <c:v>21412970.557999998</c:v>
                </c:pt>
                <c:pt idx="96">
                  <c:v>14524509.299999999</c:v>
                </c:pt>
                <c:pt idx="97">
                  <c:v>115625762.211</c:v>
                </c:pt>
                <c:pt idx="98">
                  <c:v>116404209.99999999</c:v>
                </c:pt>
                <c:pt idx="99">
                  <c:v>22668138.773999996</c:v>
                </c:pt>
                <c:pt idx="100">
                  <c:v>14298479</c:v>
                </c:pt>
                <c:pt idx="101">
                  <c:v>15214656.6</c:v>
                </c:pt>
                <c:pt idx="102">
                  <c:v>66230320.173</c:v>
                </c:pt>
                <c:pt idx="103">
                  <c:v>62054783.516999997</c:v>
                </c:pt>
                <c:pt idx="104">
                  <c:v>23134020.956999999</c:v>
                </c:pt>
                <c:pt idx="105">
                  <c:v>14980826.699999999</c:v>
                </c:pt>
                <c:pt idx="106">
                  <c:v>16292551.800000001</c:v>
                </c:pt>
                <c:pt idx="107">
                  <c:v>57175233.960000001</c:v>
                </c:pt>
                <c:pt idx="108">
                  <c:v>49717336.707999997</c:v>
                </c:pt>
                <c:pt idx="109">
                  <c:v>34144563.839999996</c:v>
                </c:pt>
                <c:pt idx="110">
                  <c:v>26264795.984000001</c:v>
                </c:pt>
                <c:pt idx="111">
                  <c:v>14173155</c:v>
                </c:pt>
                <c:pt idx="112">
                  <c:v>57017384.531999998</c:v>
                </c:pt>
                <c:pt idx="113">
                  <c:v>44298612.048</c:v>
                </c:pt>
                <c:pt idx="114">
                  <c:v>35179001.928000003</c:v>
                </c:pt>
                <c:pt idx="115">
                  <c:v>23413439.903999999</c:v>
                </c:pt>
                <c:pt idx="116">
                  <c:v>14508255.6</c:v>
                </c:pt>
                <c:pt idx="117">
                  <c:v>13625755</c:v>
                </c:pt>
                <c:pt idx="118">
                  <c:v>111605000</c:v>
                </c:pt>
                <c:pt idx="119">
                  <c:v>35604607.296000004</c:v>
                </c:pt>
                <c:pt idx="120">
                  <c:v>25139761.515999999</c:v>
                </c:pt>
                <c:pt idx="121">
                  <c:v>14481245.999999998</c:v>
                </c:pt>
                <c:pt idx="122">
                  <c:v>23970872.043000001</c:v>
                </c:pt>
                <c:pt idx="123">
                  <c:v>14044155.6</c:v>
                </c:pt>
                <c:pt idx="124">
                  <c:v>87941921.858999997</c:v>
                </c:pt>
                <c:pt idx="125">
                  <c:v>80730507.149999991</c:v>
                </c:pt>
                <c:pt idx="126">
                  <c:v>68992292.719999999</c:v>
                </c:pt>
                <c:pt idx="127">
                  <c:v>63573792.377999999</c:v>
                </c:pt>
                <c:pt idx="128">
                  <c:v>54912303.372999996</c:v>
                </c:pt>
                <c:pt idx="129">
                  <c:v>46282504.859999999</c:v>
                </c:pt>
                <c:pt idx="130">
                  <c:v>31831931.612</c:v>
                </c:pt>
                <c:pt idx="131">
                  <c:v>23558290.755999997</c:v>
                </c:pt>
                <c:pt idx="132">
                  <c:v>14744712</c:v>
                </c:pt>
                <c:pt idx="133">
                  <c:v>41080339.566</c:v>
                </c:pt>
                <c:pt idx="134">
                  <c:v>31494866.952</c:v>
                </c:pt>
                <c:pt idx="135">
                  <c:v>21238139.441999998</c:v>
                </c:pt>
                <c:pt idx="136">
                  <c:v>14161589.9</c:v>
                </c:pt>
                <c:pt idx="137">
                  <c:v>40957696</c:v>
                </c:pt>
                <c:pt idx="138">
                  <c:v>31928454.675000001</c:v>
                </c:pt>
                <c:pt idx="139">
                  <c:v>21352796.347999997</c:v>
                </c:pt>
                <c:pt idx="140">
                  <c:v>14301329.9</c:v>
                </c:pt>
                <c:pt idx="141">
                  <c:v>106151708.01000001</c:v>
                </c:pt>
                <c:pt idx="142">
                  <c:v>101457182.13600001</c:v>
                </c:pt>
                <c:pt idx="143">
                  <c:v>93371073.231999993</c:v>
                </c:pt>
                <c:pt idx="144">
                  <c:v>84348754.816</c:v>
                </c:pt>
                <c:pt idx="145">
                  <c:v>77868414</c:v>
                </c:pt>
                <c:pt idx="146">
                  <c:v>71780314.648000002</c:v>
                </c:pt>
                <c:pt idx="147">
                  <c:v>60673821.273999996</c:v>
                </c:pt>
                <c:pt idx="148">
                  <c:v>53473249.929999992</c:v>
                </c:pt>
                <c:pt idx="149">
                  <c:v>42425514.340000004</c:v>
                </c:pt>
                <c:pt idx="150">
                  <c:v>33067465.237999998</c:v>
                </c:pt>
                <c:pt idx="151">
                  <c:v>23296771.838999998</c:v>
                </c:pt>
                <c:pt idx="152">
                  <c:v>14904953.999999998</c:v>
                </c:pt>
                <c:pt idx="153">
                  <c:v>162561055</c:v>
                </c:pt>
                <c:pt idx="154">
                  <c:v>173080576</c:v>
                </c:pt>
                <c:pt idx="155">
                  <c:v>162308640</c:v>
                </c:pt>
                <c:pt idx="156">
                  <c:v>177286245</c:v>
                </c:pt>
                <c:pt idx="157">
                  <c:v>175635297</c:v>
                </c:pt>
                <c:pt idx="158">
                  <c:v>162581409.97</c:v>
                </c:pt>
                <c:pt idx="159">
                  <c:v>158232524.09699997</c:v>
                </c:pt>
                <c:pt idx="160">
                  <c:v>150951949.259</c:v>
                </c:pt>
                <c:pt idx="161">
                  <c:v>132244329.46799999</c:v>
                </c:pt>
                <c:pt idx="162">
                  <c:v>129309613.25099999</c:v>
                </c:pt>
                <c:pt idx="163">
                  <c:v>121642268.82499999</c:v>
                </c:pt>
                <c:pt idx="164">
                  <c:v>105927421.39</c:v>
                </c:pt>
                <c:pt idx="165">
                  <c:v>96586995.217999995</c:v>
                </c:pt>
                <c:pt idx="166">
                  <c:v>89610826.579999998</c:v>
                </c:pt>
                <c:pt idx="167">
                  <c:v>86088855.40699999</c:v>
                </c:pt>
                <c:pt idx="168">
                  <c:v>77826193.200000003</c:v>
                </c:pt>
                <c:pt idx="169">
                  <c:v>73523059.415999994</c:v>
                </c:pt>
                <c:pt idx="170">
                  <c:v>65479773.592</c:v>
                </c:pt>
                <c:pt idx="171">
                  <c:v>51118582.241999999</c:v>
                </c:pt>
                <c:pt idx="172">
                  <c:v>45980194.566</c:v>
                </c:pt>
                <c:pt idx="173">
                  <c:v>33631710.336000003</c:v>
                </c:pt>
                <c:pt idx="174">
                  <c:v>23780978.550000001</c:v>
                </c:pt>
                <c:pt idx="175">
                  <c:v>15360878.699999999</c:v>
                </c:pt>
                <c:pt idx="176">
                  <c:v>98934850.706999987</c:v>
                </c:pt>
                <c:pt idx="177">
                  <c:v>87215520.818000004</c:v>
                </c:pt>
                <c:pt idx="178">
                  <c:v>77364815.416999996</c:v>
                </c:pt>
                <c:pt idx="179">
                  <c:v>74136299.327999994</c:v>
                </c:pt>
                <c:pt idx="180">
                  <c:v>65906635.997999996</c:v>
                </c:pt>
                <c:pt idx="181">
                  <c:v>57224788.328999996</c:v>
                </c:pt>
                <c:pt idx="182">
                  <c:v>50706930.447999999</c:v>
                </c:pt>
                <c:pt idx="183">
                  <c:v>40394891.594999999</c:v>
                </c:pt>
                <c:pt idx="184">
                  <c:v>33791420.903999999</c:v>
                </c:pt>
                <c:pt idx="185">
                  <c:v>22489186.98</c:v>
                </c:pt>
                <c:pt idx="186">
                  <c:v>14909666.4</c:v>
                </c:pt>
                <c:pt idx="187">
                  <c:v>121976511.904</c:v>
                </c:pt>
                <c:pt idx="188">
                  <c:v>116767533.99999999</c:v>
                </c:pt>
                <c:pt idx="189">
                  <c:v>23157189.152999997</c:v>
                </c:pt>
                <c:pt idx="190">
                  <c:v>15651226.799999999</c:v>
                </c:pt>
                <c:pt idx="191">
                  <c:v>59347173.689999998</c:v>
                </c:pt>
                <c:pt idx="192">
                  <c:v>47896472.916000001</c:v>
                </c:pt>
                <c:pt idx="193">
                  <c:v>37329561.247999996</c:v>
                </c:pt>
                <c:pt idx="194">
                  <c:v>33068351.304000001</c:v>
                </c:pt>
                <c:pt idx="195">
                  <c:v>20906770.243999999</c:v>
                </c:pt>
                <c:pt idx="196">
                  <c:v>14974001.199999999</c:v>
                </c:pt>
                <c:pt idx="197">
                  <c:v>20773861.925999999</c:v>
                </c:pt>
                <c:pt idx="198">
                  <c:v>13830452</c:v>
                </c:pt>
                <c:pt idx="199">
                  <c:v>22819363.41</c:v>
                </c:pt>
                <c:pt idx="200">
                  <c:v>14022169.5</c:v>
                </c:pt>
                <c:pt idx="201">
                  <c:v>37642570.68</c:v>
                </c:pt>
                <c:pt idx="202">
                  <c:v>31180030.443999998</c:v>
                </c:pt>
                <c:pt idx="203">
                  <c:v>21200839.178999998</c:v>
                </c:pt>
                <c:pt idx="204">
                  <c:v>14789809.6</c:v>
                </c:pt>
                <c:pt idx="205">
                  <c:v>68329653</c:v>
                </c:pt>
                <c:pt idx="206">
                  <c:v>61453524.648999996</c:v>
                </c:pt>
                <c:pt idx="207">
                  <c:v>50528883.678000003</c:v>
                </c:pt>
                <c:pt idx="208">
                  <c:v>93944212.991999999</c:v>
                </c:pt>
                <c:pt idx="209">
                  <c:v>81562437.769999996</c:v>
                </c:pt>
                <c:pt idx="210">
                  <c:v>77238895.950000003</c:v>
                </c:pt>
                <c:pt idx="211">
                  <c:v>61172733.491999999</c:v>
                </c:pt>
                <c:pt idx="212">
                  <c:v>50631124.920000002</c:v>
                </c:pt>
                <c:pt idx="213">
                  <c:v>36312924.479999997</c:v>
                </c:pt>
                <c:pt idx="214">
                  <c:v>27495614.065000001</c:v>
                </c:pt>
                <c:pt idx="215">
                  <c:v>15244307.999999998</c:v>
                </c:pt>
                <c:pt idx="216">
                  <c:v>177113244</c:v>
                </c:pt>
                <c:pt idx="217">
                  <c:v>189154161</c:v>
                </c:pt>
                <c:pt idx="218">
                  <c:v>174292111.5</c:v>
                </c:pt>
                <c:pt idx="219">
                  <c:v>161743542.22800002</c:v>
                </c:pt>
                <c:pt idx="220">
                  <c:v>143981345.52900001</c:v>
                </c:pt>
                <c:pt idx="221">
                  <c:v>123017650.22399999</c:v>
                </c:pt>
                <c:pt idx="222">
                  <c:v>114202087.99999999</c:v>
                </c:pt>
                <c:pt idx="223">
                  <c:v>34926436.5</c:v>
                </c:pt>
                <c:pt idx="224">
                  <c:v>26972127.84</c:v>
                </c:pt>
                <c:pt idx="225">
                  <c:v>15172569.699999999</c:v>
                </c:pt>
                <c:pt idx="226">
                  <c:v>74652306.50999999</c:v>
                </c:pt>
                <c:pt idx="227">
                  <c:v>59646769.997999996</c:v>
                </c:pt>
                <c:pt idx="228">
                  <c:v>49478069.171999998</c:v>
                </c:pt>
                <c:pt idx="229">
                  <c:v>36506844.766000003</c:v>
                </c:pt>
                <c:pt idx="230">
                  <c:v>27729220.420000002</c:v>
                </c:pt>
                <c:pt idx="231">
                  <c:v>15690459.4</c:v>
                </c:pt>
                <c:pt idx="232">
                  <c:v>40808602.116000004</c:v>
                </c:pt>
                <c:pt idx="233">
                  <c:v>25174479.294999998</c:v>
                </c:pt>
                <c:pt idx="234">
                  <c:v>15003159.6</c:v>
                </c:pt>
                <c:pt idx="235">
                  <c:v>38609774.960999995</c:v>
                </c:pt>
                <c:pt idx="236">
                  <c:v>29072970.190000001</c:v>
                </c:pt>
                <c:pt idx="237">
                  <c:v>15367802.800000001</c:v>
                </c:pt>
                <c:pt idx="238">
                  <c:v>177260160</c:v>
                </c:pt>
                <c:pt idx="239">
                  <c:v>172969500</c:v>
                </c:pt>
                <c:pt idx="240">
                  <c:v>186947200</c:v>
                </c:pt>
                <c:pt idx="241">
                  <c:v>155918274.46799999</c:v>
                </c:pt>
                <c:pt idx="242">
                  <c:v>146876460.73099998</c:v>
                </c:pt>
                <c:pt idx="243">
                  <c:v>122027444.89999999</c:v>
                </c:pt>
                <c:pt idx="244">
                  <c:v>119353884</c:v>
                </c:pt>
                <c:pt idx="245">
                  <c:v>67204158.752999991</c:v>
                </c:pt>
                <c:pt idx="246">
                  <c:v>62080217.924999997</c:v>
                </c:pt>
                <c:pt idx="247">
                  <c:v>46892356.160000004</c:v>
                </c:pt>
                <c:pt idx="248">
                  <c:v>35393980.571999997</c:v>
                </c:pt>
                <c:pt idx="249">
                  <c:v>22866881.254000001</c:v>
                </c:pt>
                <c:pt idx="250">
                  <c:v>14888554.1</c:v>
                </c:pt>
                <c:pt idx="251">
                  <c:v>79632457.788000003</c:v>
                </c:pt>
                <c:pt idx="252">
                  <c:v>69914874.480000004</c:v>
                </c:pt>
                <c:pt idx="253">
                  <c:v>60196679.623999991</c:v>
                </c:pt>
                <c:pt idx="254">
                  <c:v>48297387.696000002</c:v>
                </c:pt>
                <c:pt idx="255">
                  <c:v>38156648.93</c:v>
                </c:pt>
                <c:pt idx="256">
                  <c:v>26857097.881000001</c:v>
                </c:pt>
                <c:pt idx="257">
                  <c:v>14873638.584000001</c:v>
                </c:pt>
                <c:pt idx="258">
                  <c:v>27455718.998999998</c:v>
                </c:pt>
                <c:pt idx="259">
                  <c:v>14801233.6</c:v>
                </c:pt>
                <c:pt idx="260">
                  <c:v>119441374</c:v>
                </c:pt>
                <c:pt idx="261">
                  <c:v>73266491.181999996</c:v>
                </c:pt>
                <c:pt idx="262">
                  <c:v>59757049.351999998</c:v>
                </c:pt>
                <c:pt idx="263">
                  <c:v>47675487.114999995</c:v>
                </c:pt>
                <c:pt idx="264">
                  <c:v>39138861.824999996</c:v>
                </c:pt>
                <c:pt idx="265">
                  <c:v>25613597.267999999</c:v>
                </c:pt>
                <c:pt idx="266">
                  <c:v>14946587</c:v>
                </c:pt>
                <c:pt idx="267">
                  <c:v>136072291.06799999</c:v>
                </c:pt>
                <c:pt idx="268">
                  <c:v>122580587.388</c:v>
                </c:pt>
                <c:pt idx="269">
                  <c:v>109239526.92999999</c:v>
                </c:pt>
                <c:pt idx="270">
                  <c:v>103125848.46299998</c:v>
                </c:pt>
                <c:pt idx="271">
                  <c:v>90408035.983999997</c:v>
                </c:pt>
                <c:pt idx="272">
                  <c:v>77353295.104000002</c:v>
                </c:pt>
                <c:pt idx="273">
                  <c:v>68246442.768000007</c:v>
                </c:pt>
                <c:pt idx="274">
                  <c:v>58500447.383999996</c:v>
                </c:pt>
                <c:pt idx="275">
                  <c:v>46059484.362000003</c:v>
                </c:pt>
                <c:pt idx="276">
                  <c:v>34060519.524999999</c:v>
                </c:pt>
                <c:pt idx="277">
                  <c:v>24533442.993999999</c:v>
                </c:pt>
                <c:pt idx="278">
                  <c:v>15948108</c:v>
                </c:pt>
                <c:pt idx="279">
                  <c:v>43654484.699000001</c:v>
                </c:pt>
                <c:pt idx="280">
                  <c:v>34261982.663999997</c:v>
                </c:pt>
                <c:pt idx="281">
                  <c:v>23052948.48</c:v>
                </c:pt>
                <c:pt idx="282">
                  <c:v>15529704</c:v>
                </c:pt>
                <c:pt idx="283">
                  <c:v>129408878.13</c:v>
                </c:pt>
                <c:pt idx="284">
                  <c:v>119487939.99999999</c:v>
                </c:pt>
                <c:pt idx="285">
                  <c:v>59222728.376000002</c:v>
                </c:pt>
                <c:pt idx="286">
                  <c:v>45172926.247999996</c:v>
                </c:pt>
                <c:pt idx="287">
                  <c:v>33621179.063999996</c:v>
                </c:pt>
                <c:pt idx="288">
                  <c:v>15367564.800000001</c:v>
                </c:pt>
                <c:pt idx="289">
                  <c:v>26544135.743999999</c:v>
                </c:pt>
                <c:pt idx="290">
                  <c:v>48673131.096999995</c:v>
                </c:pt>
                <c:pt idx="291">
                  <c:v>35623135.350000001</c:v>
                </c:pt>
                <c:pt idx="292">
                  <c:v>26207535.311999999</c:v>
                </c:pt>
                <c:pt idx="293">
                  <c:v>14391265</c:v>
                </c:pt>
                <c:pt idx="294">
                  <c:v>15707862.299999999</c:v>
                </c:pt>
                <c:pt idx="295">
                  <c:v>34483051.673</c:v>
                </c:pt>
                <c:pt idx="296">
                  <c:v>24701556.838</c:v>
                </c:pt>
                <c:pt idx="297">
                  <c:v>14503284.799999999</c:v>
                </c:pt>
                <c:pt idx="298">
                  <c:v>65175962</c:v>
                </c:pt>
                <c:pt idx="299">
                  <c:v>54947938.072999999</c:v>
                </c:pt>
                <c:pt idx="300">
                  <c:v>50784037.507999994</c:v>
                </c:pt>
                <c:pt idx="301">
                  <c:v>41318951.289999999</c:v>
                </c:pt>
                <c:pt idx="302">
                  <c:v>35576573.579999998</c:v>
                </c:pt>
                <c:pt idx="303">
                  <c:v>28534151.583999999</c:v>
                </c:pt>
                <c:pt idx="304">
                  <c:v>23113882.092</c:v>
                </c:pt>
                <c:pt idx="305">
                  <c:v>14770852.9</c:v>
                </c:pt>
                <c:pt idx="306">
                  <c:v>58074654.564999998</c:v>
                </c:pt>
                <c:pt idx="307">
                  <c:v>49115769.273999996</c:v>
                </c:pt>
                <c:pt idx="308">
                  <c:v>45998343.299999997</c:v>
                </c:pt>
                <c:pt idx="309">
                  <c:v>39413068.722999997</c:v>
                </c:pt>
                <c:pt idx="310">
                  <c:v>35064319.919999994</c:v>
                </c:pt>
                <c:pt idx="311">
                  <c:v>27690971.100000001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D3-4308-BFD7-5D1ADDF69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33274191"/>
        <c:axId val="1423003775"/>
      </c:lineChart>
      <c:catAx>
        <c:axId val="1333274191"/>
        <c:scaling>
          <c:orientation val="minMax"/>
        </c:scaling>
        <c:delete val="0"/>
        <c:axPos val="b"/>
        <c:numFmt formatCode="&quot;£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003775"/>
        <c:crosses val="autoZero"/>
        <c:auto val="1"/>
        <c:lblAlgn val="ctr"/>
        <c:lblOffset val="100"/>
        <c:noMultiLvlLbl val="0"/>
      </c:catAx>
      <c:valAx>
        <c:axId val="1423003775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&quot;£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7419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95890B-B5F7-47BB-AD03-2F66934E7936}" type="datetime1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97CF-47BE-4E56-8867-5B4547E04FFD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B647-C433-47FB-A32A-A6B0297C7E4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1522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7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28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6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5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57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1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2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8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4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9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23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69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8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67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45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17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79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46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2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1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2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6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78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CFB5E-3ADE-4734-9362-C87DEFA0B627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5678C-FCEF-426B-BD1B-4B3EB8BB6128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5E112-1A77-4100-A10D-110C68F58880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2D062-522F-42F0-888D-56F83698B8CD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BB070-458D-4610-B80D-90D1A946D183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17A1A-1BA7-4598-B97B-4543CDFD6F26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68BD9-D2FA-4457-BF34-0B4794DDABB6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1A0D6-8385-49CC-9CD1-FD1A6FA813CD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</a:t>
            </a:r>
            <a:br>
              <a:rPr lang="en-GB" noProof="0"/>
            </a:br>
            <a:r>
              <a:rPr lang="en-GB" noProof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</a:t>
            </a:r>
            <a:br>
              <a:rPr lang="en-GB" noProof="0"/>
            </a:br>
            <a:r>
              <a:rPr lang="en-GB" noProof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8249B4BA-06C3-4858-A057-B2FD24098A6D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2E200C6E-6FAB-49D0-B5C8-F7B3EA55D8AD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4F03198-901F-4FCE-8BD1-C22FE8354134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E328C92-D491-4317-8EC5-56D7B7A70FE2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28683-B6CB-41A3-A5A9-D81F1FBB511A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0BF1B-7A14-430B-9DF1-A90E1CA0F0FD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65938-0EDD-464B-AC01-17656E9F302B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40CBD5-F0AF-47A5-97ED-057590559D01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90AB12-9A7B-4CBC-BFB2-60F425C1D50C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6A80EED-24B3-4BD0-916A-2782446FD12C}" type="datetime1">
              <a:rPr lang="en-GB" noProof="0" smtClean="0"/>
              <a:t>04/12/2023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amblecommissi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hannel/UCnOiv4Hp3fu43NDHl335cvQ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metray-images.blogspot.com/2021/01/national-lottery-numbers-tonight.html" TargetMode="External"/><Relationship Id="rId13" Type="http://schemas.openxmlformats.org/officeDocument/2006/relationships/image" Target="../media/image11.jpg"/><Relationship Id="rId18" Type="http://schemas.openxmlformats.org/officeDocument/2006/relationships/hyperlink" Target="https://ewn.co.za/2021/07/31/lotto-powerball-results-friday-30-july-2021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12" Type="http://schemas.openxmlformats.org/officeDocument/2006/relationships/hyperlink" Target="https://www.stephenmcgilvray.com/project/the-national-lottery" TargetMode="External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alamy.com/stock-photo/lottery-funding.html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telegraph.co.uk/news/2016/04/14/uk-jackpot-winner-claims-518m-prize/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7.jpg"/><Relationship Id="rId15" Type="http://schemas.openxmlformats.org/officeDocument/2006/relationships/image" Target="../media/image12.jpg"/><Relationship Id="rId10" Type="http://schemas.openxmlformats.org/officeDocument/2006/relationships/hyperlink" Target="https://inside-pictures.com/home/bfi-national-lottery/" TargetMode="External"/><Relationship Id="rId4" Type="http://schemas.openxmlformats.org/officeDocument/2006/relationships/hyperlink" Target="https://paul-barford.blogspot.com/2015/09/cambridge-academic-jailed-for-stealing.html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igamingbrazil.com/en/lottery-en/2021/07/12/national-lottery-launches-the-biggest-of-all-national-lotteries-campaign-in-support-of-the-olympic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7748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5019304" cy="35646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 dirty="0"/>
              <a:t>Insights into sales and jackpot dynamics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7833757" cy="23876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Analysis of National lottery sales performance 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72A8D1C-1848-4EB5-859E-92F67985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08419" y="357269"/>
            <a:ext cx="1071562" cy="925860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A033DF0-B25E-BFA7-5D70-5639B1FE0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84178" y="1526989"/>
            <a:ext cx="1634424" cy="8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DC7802-F172-B813-210E-2C6DD1204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580768"/>
              </p:ext>
            </p:extLst>
          </p:nvPr>
        </p:nvGraphicFramePr>
        <p:xfrm>
          <a:off x="1383475" y="243444"/>
          <a:ext cx="4960175" cy="309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7E7CA1-0BCB-41F2-987C-6F52707BD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341685"/>
              </p:ext>
            </p:extLst>
          </p:nvPr>
        </p:nvGraphicFramePr>
        <p:xfrm>
          <a:off x="6899564" y="320634"/>
          <a:ext cx="4851070" cy="3440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DFBC8B-ED17-4A35-A0C4-84787DBF3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978286"/>
              </p:ext>
            </p:extLst>
          </p:nvPr>
        </p:nvGraphicFramePr>
        <p:xfrm>
          <a:off x="1573481" y="3631962"/>
          <a:ext cx="10028711" cy="30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3113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26D5FD-DBBB-40F5-81DE-A11E63B3A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497588"/>
              </p:ext>
            </p:extLst>
          </p:nvPr>
        </p:nvGraphicFramePr>
        <p:xfrm>
          <a:off x="1315492" y="224177"/>
          <a:ext cx="5643448" cy="5101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0C24D-F577-4EFD-BA4C-5457EEDF2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516354"/>
              </p:ext>
            </p:extLst>
          </p:nvPr>
        </p:nvGraphicFramePr>
        <p:xfrm>
          <a:off x="6958940" y="665016"/>
          <a:ext cx="4904427" cy="466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255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7" y="-83129"/>
            <a:ext cx="11067514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869781" cy="2387600"/>
          </a:xfrm>
        </p:spPr>
        <p:txBody>
          <a:bodyPr rtlCol="0"/>
          <a:lstStyle/>
          <a:p>
            <a:pPr rtl="0"/>
            <a:r>
              <a:rPr lang="en-GB" dirty="0"/>
              <a:t>Sales </a:t>
            </a:r>
            <a:r>
              <a:rPr lang="en-GB" dirty="0">
                <a:solidFill>
                  <a:schemeClr val="bg1"/>
                </a:solidFill>
              </a:rPr>
              <a:t> analysis –game 3</a:t>
            </a:r>
          </a:p>
        </p:txBody>
      </p:sp>
    </p:spTree>
    <p:extLst>
      <p:ext uri="{BB962C8B-B14F-4D97-AF65-F5344CB8AC3E}">
        <p14:creationId xmlns:p14="http://schemas.microsoft.com/office/powerpoint/2010/main" val="321596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2523AC-7787-4D9A-B0F4-E5F32AA57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380488"/>
              </p:ext>
            </p:extLst>
          </p:nvPr>
        </p:nvGraphicFramePr>
        <p:xfrm>
          <a:off x="960364" y="476858"/>
          <a:ext cx="4668539" cy="2912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5C74E3-E530-A236-DB3A-0CDA4036D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588689"/>
              </p:ext>
            </p:extLst>
          </p:nvPr>
        </p:nvGraphicFramePr>
        <p:xfrm>
          <a:off x="6000999" y="50202"/>
          <a:ext cx="5755574" cy="376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4574E2-F060-45CD-8F76-D4DCD4A5B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035664"/>
              </p:ext>
            </p:extLst>
          </p:nvPr>
        </p:nvGraphicFramePr>
        <p:xfrm>
          <a:off x="1389413" y="3699463"/>
          <a:ext cx="9850582" cy="298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3930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05" r="460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869781" cy="2387600"/>
          </a:xfrm>
        </p:spPr>
        <p:txBody>
          <a:bodyPr rtlCol="0"/>
          <a:lstStyle/>
          <a:p>
            <a:pPr rtl="0"/>
            <a:r>
              <a:rPr lang="en-GB" dirty="0"/>
              <a:t>Sales </a:t>
            </a:r>
            <a:r>
              <a:rPr lang="en-GB" dirty="0">
                <a:solidFill>
                  <a:schemeClr val="bg1"/>
                </a:solidFill>
              </a:rPr>
              <a:t> analysis –game 4</a:t>
            </a:r>
          </a:p>
        </p:txBody>
      </p:sp>
    </p:spTree>
    <p:extLst>
      <p:ext uri="{BB962C8B-B14F-4D97-AF65-F5344CB8AC3E}">
        <p14:creationId xmlns:p14="http://schemas.microsoft.com/office/powerpoint/2010/main" val="55944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1B9A5A-E286-4785-BE3A-B8E830797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752862"/>
              </p:ext>
            </p:extLst>
          </p:nvPr>
        </p:nvGraphicFramePr>
        <p:xfrm>
          <a:off x="765958" y="302820"/>
          <a:ext cx="6632369" cy="27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980382-4037-FB7C-5771-6536E2215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275451"/>
              </p:ext>
            </p:extLst>
          </p:nvPr>
        </p:nvGraphicFramePr>
        <p:xfrm>
          <a:off x="7344888" y="127660"/>
          <a:ext cx="4539075" cy="33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BA073-CC19-4439-B6E6-110E9B7C1C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541932"/>
              </p:ext>
            </p:extLst>
          </p:nvPr>
        </p:nvGraphicFramePr>
        <p:xfrm>
          <a:off x="1235034" y="3429000"/>
          <a:ext cx="10747169" cy="33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8249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05" r="460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869781" cy="2387600"/>
          </a:xfrm>
        </p:spPr>
        <p:txBody>
          <a:bodyPr rtlCol="0"/>
          <a:lstStyle/>
          <a:p>
            <a:pPr rtl="0"/>
            <a:r>
              <a:rPr lang="en-GB" dirty="0"/>
              <a:t>Sales </a:t>
            </a:r>
            <a:r>
              <a:rPr lang="en-GB" dirty="0">
                <a:solidFill>
                  <a:schemeClr val="bg1"/>
                </a:solidFill>
              </a:rPr>
              <a:t> analysis of all games </a:t>
            </a:r>
          </a:p>
        </p:txBody>
      </p:sp>
    </p:spTree>
    <p:extLst>
      <p:ext uri="{BB962C8B-B14F-4D97-AF65-F5344CB8AC3E}">
        <p14:creationId xmlns:p14="http://schemas.microsoft.com/office/powerpoint/2010/main" val="9673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7FA2DE-B8E7-EEA2-24C8-7D2D76385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765261"/>
              </p:ext>
            </p:extLst>
          </p:nvPr>
        </p:nvGraphicFramePr>
        <p:xfrm>
          <a:off x="897865" y="252062"/>
          <a:ext cx="5431683" cy="291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C9A0D9-F325-3182-E943-C37969EC3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372447"/>
              </p:ext>
            </p:extLst>
          </p:nvPr>
        </p:nvGraphicFramePr>
        <p:xfrm>
          <a:off x="6442364" y="302819"/>
          <a:ext cx="5385459" cy="273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84A1CE-B2DC-7511-DD90-C8B948685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212593"/>
              </p:ext>
            </p:extLst>
          </p:nvPr>
        </p:nvGraphicFramePr>
        <p:xfrm>
          <a:off x="2772888" y="3370859"/>
          <a:ext cx="6436426" cy="318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359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333775-D610-9D0A-65F5-0668967A3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546371"/>
              </p:ext>
            </p:extLst>
          </p:nvPr>
        </p:nvGraphicFramePr>
        <p:xfrm>
          <a:off x="1134093" y="-2"/>
          <a:ext cx="9565575" cy="328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79E2BE-89D6-AAE6-5021-B1DB44DC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163987"/>
              </p:ext>
            </p:extLst>
          </p:nvPr>
        </p:nvGraphicFramePr>
        <p:xfrm>
          <a:off x="1252847" y="3040083"/>
          <a:ext cx="9731829" cy="344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7084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50234" y="0"/>
            <a:ext cx="3641766" cy="677487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118765" cy="2387600"/>
          </a:xfrm>
        </p:spPr>
        <p:txBody>
          <a:bodyPr rtlCol="0"/>
          <a:lstStyle/>
          <a:p>
            <a:pPr rtl="0"/>
            <a:r>
              <a:rPr lang="en-GB" dirty="0"/>
              <a:t>Trends over the last three financial years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9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A5764E-39C8-DC40-3647-E9086FDE7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56" r="8600" b="-1"/>
          <a:stretch/>
        </p:blipFill>
        <p:spPr>
          <a:xfrm>
            <a:off x="7701148" y="1"/>
            <a:ext cx="4490852" cy="685800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0" y="1507066"/>
            <a:ext cx="6690897" cy="4849283"/>
          </a:xfrm>
        </p:spPr>
        <p:txBody>
          <a:bodyPr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3200" b="1" dirty="0"/>
              <a:t>Introduction to the National Lottery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3200" b="1" dirty="0"/>
              <a:t>Sales performance Analysis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3200" b="1" dirty="0"/>
              <a:t>Relationship between Sales and Jackpots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3200" b="1" dirty="0"/>
              <a:t>Trends over the last three Financial years Performance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3200" b="1" dirty="0"/>
              <a:t>Impact of External Factors on sales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3200" b="1" dirty="0"/>
              <a:t>Conclusions and recommendations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7C5F1-B1F5-33D8-151B-DFDFD6E0AB69}"/>
              </a:ext>
            </a:extLst>
          </p:cNvPr>
          <p:cNvSpPr txBox="1"/>
          <p:nvPr/>
        </p:nvSpPr>
        <p:spPr>
          <a:xfrm>
            <a:off x="1626919" y="754313"/>
            <a:ext cx="90786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 1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Steady growth with a 4.31% increase in sales.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Demonstrated consistent player interest and market presence.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 2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Notable growth at 11.48%, indicating increased market capture.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Suggests successful strategies in customer engagement and retention.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 3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decline of 5.14%, signaling a need for market reassessment.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Potential factors could include increased competition or market saturation.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 4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Remarkable growth at 138.88%, showing a significant rise in popularity.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Strategic implications for market expansion and investment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 4 outperformed all during Covid pandemic with evident growth.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3205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55527" y="0"/>
            <a:ext cx="4336473" cy="677487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118765" cy="23876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Impacts of external fa</a:t>
            </a:r>
            <a:r>
              <a:rPr lang="en-GB" dirty="0"/>
              <a:t>ctors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2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FD97E-FE83-864D-70AC-188B76D10D02}"/>
              </a:ext>
            </a:extLst>
          </p:cNvPr>
          <p:cNvSpPr txBox="1"/>
          <p:nvPr/>
        </p:nvSpPr>
        <p:spPr>
          <a:xfrm>
            <a:off x="1846613" y="2136960"/>
            <a:ext cx="72959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COVID-19 Pandemic and Sales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i="0" dirty="0">
                <a:effectLst/>
                <a:latin typeface="Söhne"/>
              </a:rPr>
              <a:t>Shift to Digital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i="0" dirty="0">
                <a:effectLst/>
                <a:latin typeface="Söhne"/>
              </a:rPr>
              <a:t>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i="0" dirty="0">
                <a:effectLst/>
                <a:latin typeface="Söhne"/>
              </a:rPr>
              <a:t>Innovation in Lottery Games</a:t>
            </a:r>
          </a:p>
          <a:p>
            <a:pPr algn="l"/>
            <a:endParaRPr lang="en-US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7654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82743" y="0"/>
            <a:ext cx="3410198" cy="682830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118765" cy="2387600"/>
          </a:xfrm>
        </p:spPr>
        <p:txBody>
          <a:bodyPr rtlCol="0"/>
          <a:lstStyle/>
          <a:p>
            <a:pPr rtl="0"/>
            <a:r>
              <a:rPr lang="en-GB" dirty="0"/>
              <a:t>conclusions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0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74765-BA79-A566-055E-56C25AB5879E}"/>
              </a:ext>
            </a:extLst>
          </p:cNvPr>
          <p:cNvSpPr txBox="1"/>
          <p:nvPr/>
        </p:nvSpPr>
        <p:spPr>
          <a:xfrm>
            <a:off x="1367146" y="925677"/>
            <a:ext cx="9451275" cy="1240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b="1" dirty="0">
                <a:latin typeface="Söhne"/>
              </a:rPr>
              <a:t>Overall sales increased from 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from £6.60 billion to £7.40 billion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Söhne"/>
              </a:rPr>
              <a:t>Game 3 has the highest share among sales and Game 4 has the lowest 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Game 3 sales are in decline and Game 4 has the highest growth rate.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Söhne"/>
              </a:rPr>
              <a:t>Jackpot amount and sales have a </a:t>
            </a:r>
            <a:r>
              <a:rPr lang="en-US" sz="4000">
                <a:solidFill>
                  <a:srgbClr val="374151"/>
                </a:solidFill>
                <a:latin typeface="Söhne"/>
              </a:rPr>
              <a:t>positive correlation.</a:t>
            </a:r>
            <a:endParaRPr lang="en-US" sz="4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9328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05" r="460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118765" cy="2387600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56286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74765-BA79-A566-055E-56C25AB5879E}"/>
              </a:ext>
            </a:extLst>
          </p:cNvPr>
          <p:cNvSpPr txBox="1"/>
          <p:nvPr/>
        </p:nvSpPr>
        <p:spPr>
          <a:xfrm>
            <a:off x="1367146" y="925677"/>
            <a:ext cx="7806541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0" dirty="0">
                <a:effectLst/>
                <a:latin typeface="Söhne"/>
              </a:rPr>
              <a:t>Enhance Digital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i="0" dirty="0">
                <a:effectLst/>
                <a:latin typeface="Söhne"/>
              </a:rPr>
              <a:t>Economic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i="0" dirty="0">
                <a:effectLst/>
                <a:latin typeface="Söhne"/>
              </a:rPr>
              <a:t>Game 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  <a:latin typeface="Söhne"/>
              </a:rPr>
              <a:t>Leverage Seasonal and Monthly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b="1" i="0" dirty="0">
                <a:effectLst/>
                <a:latin typeface="Söhne"/>
              </a:rPr>
              <a:t>Pandemic Response and Flexibility</a:t>
            </a: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  <a:p>
            <a:pPr algn="l"/>
            <a:endParaRPr lang="en-GB" sz="4000" b="1" dirty="0">
              <a:latin typeface="Söhne"/>
            </a:endParaRPr>
          </a:p>
          <a:p>
            <a:pPr algn="l"/>
            <a:endParaRPr lang="en-GB" sz="40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9031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7" y="0"/>
            <a:ext cx="11067514" cy="677487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118765" cy="2387600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223662" y="0"/>
            <a:ext cx="3968334" cy="68460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8118764" cy="356462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National lottery significance and analysis objectives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869781" cy="2387600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E8DACD64-5166-8B46-FD46-13D56087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536" y="403476"/>
            <a:ext cx="6095010" cy="1377823"/>
          </a:xfrm>
        </p:spPr>
        <p:txBody>
          <a:bodyPr/>
          <a:lstStyle/>
          <a:p>
            <a:r>
              <a:rPr lang="en-US" dirty="0"/>
              <a:t>Significance of national lottery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92FE-EF7A-24B2-29C9-1FB7E96494FA}"/>
              </a:ext>
            </a:extLst>
          </p:cNvPr>
          <p:cNvSpPr txBox="1"/>
          <p:nvPr/>
        </p:nvSpPr>
        <p:spPr>
          <a:xfrm>
            <a:off x="1221912" y="1685076"/>
            <a:ext cx="609501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ecreational activity in the UK, offering a range of games.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V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ital contributor to good causes,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nfluencing cultural projects, community development, and individual fortunes</a:t>
            </a:r>
          </a:p>
        </p:txBody>
      </p:sp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D4277510-0F43-0172-46B8-1BE9C1F50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8245" y="4821382"/>
            <a:ext cx="1641675" cy="1513853"/>
          </a:xfrm>
          <a:prstGeom prst="rect">
            <a:avLst/>
          </a:prstGeom>
        </p:spPr>
      </p:pic>
      <p:pic>
        <p:nvPicPr>
          <p:cNvPr id="18" name="Picture 17" descr="A sign on the sidewalk&#10;&#10;Description automatically generated">
            <a:extLst>
              <a:ext uri="{FF2B5EF4-FFF2-40B4-BE49-F238E27FC236}">
                <a16:creationId xmlns:a16="http://schemas.microsoft.com/office/drawing/2014/main" id="{D25D01F5-2426-D887-715A-FFB0E9105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2478" y="522764"/>
            <a:ext cx="2576560" cy="2182680"/>
          </a:xfrm>
          <a:prstGeom prst="rect">
            <a:avLst/>
          </a:prstGeom>
        </p:spPr>
      </p:pic>
      <p:pic>
        <p:nvPicPr>
          <p:cNvPr id="20" name="Picture 19" descr="A pile of colorful balls with numbers&#10;&#10;Description automatically generated">
            <a:extLst>
              <a:ext uri="{FF2B5EF4-FFF2-40B4-BE49-F238E27FC236}">
                <a16:creationId xmlns:a16="http://schemas.microsoft.com/office/drawing/2014/main" id="{0E6E1824-DC06-15E5-49EE-3DBB7712C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43746" y="527042"/>
            <a:ext cx="1422174" cy="1422174"/>
          </a:xfrm>
          <a:prstGeom prst="rect">
            <a:avLst/>
          </a:prstGeom>
        </p:spPr>
      </p:pic>
      <p:pic>
        <p:nvPicPr>
          <p:cNvPr id="25" name="Picture 24" descr="A hand with a finger gesture">
            <a:extLst>
              <a:ext uri="{FF2B5EF4-FFF2-40B4-BE49-F238E27FC236}">
                <a16:creationId xmlns:a16="http://schemas.microsoft.com/office/drawing/2014/main" id="{5B365F22-77BA-2E2E-9269-F62F2B064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81743" y="3717503"/>
            <a:ext cx="2103807" cy="1043671"/>
          </a:xfrm>
          <a:prstGeom prst="rect">
            <a:avLst/>
          </a:prstGeom>
        </p:spPr>
      </p:pic>
      <p:pic>
        <p:nvPicPr>
          <p:cNvPr id="28" name="Picture 27" descr="A group of logos on a white background">
            <a:extLst>
              <a:ext uri="{FF2B5EF4-FFF2-40B4-BE49-F238E27FC236}">
                <a16:creationId xmlns:a16="http://schemas.microsoft.com/office/drawing/2014/main" id="{A3552D60-F530-9201-84D5-DDA7B8F8B6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92853" y="2779097"/>
            <a:ext cx="4173067" cy="1045846"/>
          </a:xfrm>
          <a:prstGeom prst="rect">
            <a:avLst/>
          </a:prstGeom>
        </p:spPr>
      </p:pic>
      <p:pic>
        <p:nvPicPr>
          <p:cNvPr id="31" name="Picture 30" descr="A group of logos with text&#10;&#10;Description automatically generated">
            <a:extLst>
              <a:ext uri="{FF2B5EF4-FFF2-40B4-BE49-F238E27FC236}">
                <a16:creationId xmlns:a16="http://schemas.microsoft.com/office/drawing/2014/main" id="{ADB46795-84B7-2CA3-FF08-224F9BAA6E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781743" y="5076702"/>
            <a:ext cx="2256820" cy="1215959"/>
          </a:xfrm>
          <a:prstGeom prst="rect">
            <a:avLst/>
          </a:prstGeom>
        </p:spPr>
      </p:pic>
      <p:pic>
        <p:nvPicPr>
          <p:cNvPr id="33" name="Picture 32" descr="A sign on a wood fence&#10;&#10;Description automatically generated">
            <a:extLst>
              <a:ext uri="{FF2B5EF4-FFF2-40B4-BE49-F238E27FC236}">
                <a16:creationId xmlns:a16="http://schemas.microsoft.com/office/drawing/2014/main" id="{7D8809A3-09A7-D0A0-1FF3-72EA725A28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838245" y="3608976"/>
            <a:ext cx="1422175" cy="1045846"/>
          </a:xfrm>
          <a:prstGeom prst="rect">
            <a:avLst/>
          </a:prstGeom>
        </p:spPr>
      </p:pic>
      <p:pic>
        <p:nvPicPr>
          <p:cNvPr id="37" name="Picture 36" descr="A group of colorful balls with numbers&#10;&#10;Description automatically generated">
            <a:extLst>
              <a:ext uri="{FF2B5EF4-FFF2-40B4-BE49-F238E27FC236}">
                <a16:creationId xmlns:a16="http://schemas.microsoft.com/office/drawing/2014/main" id="{A99BDF38-833B-BC8B-FC97-9D2CFC25CC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343746" y="1947444"/>
            <a:ext cx="1507716" cy="9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olourful boardgame">
            <a:extLst>
              <a:ext uri="{FF2B5EF4-FFF2-40B4-BE49-F238E27FC236}">
                <a16:creationId xmlns:a16="http://schemas.microsoft.com/office/drawing/2014/main" id="{72997245-C7D5-64DF-1159-BE45DD45F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81" r="24410"/>
          <a:stretch/>
        </p:blipFill>
        <p:spPr>
          <a:xfrm>
            <a:off x="6993359" y="1"/>
            <a:ext cx="5198641" cy="6858002"/>
          </a:xfrm>
          <a:prstGeom prst="rect">
            <a:avLst/>
          </a:prstGeom>
          <a:noFill/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GB" sz="3100" b="0" i="0" kern="1200" cap="all" baseline="0" dirty="0">
                <a:latin typeface="Sagona ExtraLight" panose="02020303050505020204" pitchFamily="18" charset="0"/>
                <a:ea typeface="+mj-ea"/>
                <a:cs typeface="+mj-cs"/>
              </a:rPr>
              <a:t>Understanding lottery dynamics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72BDA-4BD0-94F9-C239-92637F686257}"/>
              </a:ext>
            </a:extLst>
          </p:cNvPr>
          <p:cNvSpPr txBox="1"/>
          <p:nvPr/>
        </p:nvSpPr>
        <p:spPr>
          <a:xfrm>
            <a:off x="1645581" y="1507066"/>
            <a:ext cx="4890578" cy="484928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</a:t>
            </a:r>
            <a:r>
              <a:rPr lang="en-US" sz="3200" b="0" i="0" dirty="0">
                <a:effectLst/>
                <a:latin typeface="+mj-lt"/>
              </a:rPr>
              <a:t>nalysis to provide actionable insights into the sales performance of National Lottery games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</a:t>
            </a:r>
            <a:r>
              <a:rPr lang="en-US" sz="3200" b="0" i="0" dirty="0">
                <a:effectLst/>
                <a:latin typeface="+mj-lt"/>
              </a:rPr>
              <a:t>atterns to inform future strategies for game promotion</a:t>
            </a:r>
          </a:p>
        </p:txBody>
      </p:sp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 flipV="1">
            <a:off x="1159820" y="-2"/>
            <a:ext cx="11032179" cy="68360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869781" cy="2387600"/>
          </a:xfrm>
        </p:spPr>
        <p:txBody>
          <a:bodyPr rtlCol="0"/>
          <a:lstStyle/>
          <a:p>
            <a:pPr rtl="0"/>
            <a:r>
              <a:rPr lang="en-GB" dirty="0"/>
              <a:t>sales</a:t>
            </a:r>
            <a:r>
              <a:rPr lang="en-GB" dirty="0">
                <a:solidFill>
                  <a:schemeClr val="bg1"/>
                </a:solidFill>
              </a:rPr>
              <a:t> analysis –game 1</a:t>
            </a:r>
          </a:p>
        </p:txBody>
      </p:sp>
    </p:spTree>
    <p:extLst>
      <p:ext uri="{BB962C8B-B14F-4D97-AF65-F5344CB8AC3E}">
        <p14:creationId xmlns:p14="http://schemas.microsoft.com/office/powerpoint/2010/main" val="17313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C9BE4C-953A-3F84-4B6D-665AE3DDA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827688"/>
              </p:ext>
            </p:extLst>
          </p:nvPr>
        </p:nvGraphicFramePr>
        <p:xfrm>
          <a:off x="1237591" y="405988"/>
          <a:ext cx="5673848" cy="265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2BCA00-A33B-24E2-0DC3-1957504CD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349661"/>
              </p:ext>
            </p:extLst>
          </p:nvPr>
        </p:nvGraphicFramePr>
        <p:xfrm>
          <a:off x="6816436" y="405988"/>
          <a:ext cx="4554188" cy="255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7317C4-5F57-74CE-F277-6A9839D72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928049"/>
              </p:ext>
            </p:extLst>
          </p:nvPr>
        </p:nvGraphicFramePr>
        <p:xfrm>
          <a:off x="1656608" y="2891642"/>
          <a:ext cx="10202017" cy="370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1975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97FE4BF-C0C6-45FD-844D-51E8655A6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237287"/>
              </p:ext>
            </p:extLst>
          </p:nvPr>
        </p:nvGraphicFramePr>
        <p:xfrm>
          <a:off x="1442852" y="260349"/>
          <a:ext cx="6127667" cy="552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40320A9-93FF-49C0-9ED8-E015FBED9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39264"/>
              </p:ext>
            </p:extLst>
          </p:nvPr>
        </p:nvGraphicFramePr>
        <p:xfrm>
          <a:off x="7871360" y="433449"/>
          <a:ext cx="3986152" cy="542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082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0031" y="-7270"/>
            <a:ext cx="11051970" cy="67821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869781" cy="2387600"/>
          </a:xfrm>
        </p:spPr>
        <p:txBody>
          <a:bodyPr rtlCol="0"/>
          <a:lstStyle/>
          <a:p>
            <a:pPr rtl="0"/>
            <a:r>
              <a:rPr lang="en-GB" dirty="0"/>
              <a:t>Sales </a:t>
            </a:r>
            <a:r>
              <a:rPr lang="en-GB" dirty="0">
                <a:solidFill>
                  <a:schemeClr val="bg1"/>
                </a:solidFill>
              </a:rPr>
              <a:t> analysis –game 2</a:t>
            </a:r>
          </a:p>
        </p:txBody>
      </p:sp>
    </p:spTree>
    <p:extLst>
      <p:ext uri="{BB962C8B-B14F-4D97-AF65-F5344CB8AC3E}">
        <p14:creationId xmlns:p14="http://schemas.microsoft.com/office/powerpoint/2010/main" val="296875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21_TF44450328" id="{53054EA9-BEA6-4CCB-A0EF-1B2E114184B3}" vid="{B4F634EB-ECC4-4093-9FAF-CA5FC712BC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496</Words>
  <Application>Microsoft Office PowerPoint</Application>
  <PresentationFormat>Widescreen</PresentationFormat>
  <Paragraphs>164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Sagona ExtraLight</vt:lpstr>
      <vt:lpstr>Söhne</vt:lpstr>
      <vt:lpstr>Speak Pro</vt:lpstr>
      <vt:lpstr>Office Theme</vt:lpstr>
      <vt:lpstr>Analysis of National lottery sales performance </vt:lpstr>
      <vt:lpstr>agenda</vt:lpstr>
      <vt:lpstr>introduction</vt:lpstr>
      <vt:lpstr>Significance of national lottery</vt:lpstr>
      <vt:lpstr>Understanding lottery dynamics</vt:lpstr>
      <vt:lpstr>sales analysis –game 1</vt:lpstr>
      <vt:lpstr>PowerPoint Presentation</vt:lpstr>
      <vt:lpstr>PowerPoint Presentation</vt:lpstr>
      <vt:lpstr>Sales  analysis –game 2</vt:lpstr>
      <vt:lpstr>PowerPoint Presentation</vt:lpstr>
      <vt:lpstr>PowerPoint Presentation</vt:lpstr>
      <vt:lpstr>Sales  analysis –game 3</vt:lpstr>
      <vt:lpstr>PowerPoint Presentation</vt:lpstr>
      <vt:lpstr>Sales  analysis –game 4</vt:lpstr>
      <vt:lpstr>PowerPoint Presentation</vt:lpstr>
      <vt:lpstr>Sales  analysis of all games </vt:lpstr>
      <vt:lpstr>PowerPoint Presentation</vt:lpstr>
      <vt:lpstr>PowerPoint Presentation</vt:lpstr>
      <vt:lpstr>Trends over the last three financial years</vt:lpstr>
      <vt:lpstr>PowerPoint Presentation</vt:lpstr>
      <vt:lpstr>Impacts of external factors</vt:lpstr>
      <vt:lpstr>PowerPoint Presentation</vt:lpstr>
      <vt:lpstr>conclusions</vt:lpstr>
      <vt:lpstr>PowerPoint Presentation</vt:lpstr>
      <vt:lpstr>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National lottery sales performance </dc:title>
  <dc:creator>Neeraj Yadav</dc:creator>
  <cp:lastModifiedBy>Neeraj Yadav</cp:lastModifiedBy>
  <cp:revision>28</cp:revision>
  <dcterms:created xsi:type="dcterms:W3CDTF">2023-12-01T20:48:28Z</dcterms:created>
  <dcterms:modified xsi:type="dcterms:W3CDTF">2023-12-04T12:36:02Z</dcterms:modified>
</cp:coreProperties>
</file>