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5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1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2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3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8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8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8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9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3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6E54E0-D8AD-40AA-A6C7-B650AE0DE69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7AAE03-009B-438F-877C-139896B80C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51E93F-DB8F-454B-9EF6-D43B342AFBEF}"/>
              </a:ext>
            </a:extLst>
          </p:cNvPr>
          <p:cNvSpPr txBox="1"/>
          <p:nvPr/>
        </p:nvSpPr>
        <p:spPr>
          <a:xfrm>
            <a:off x="723529" y="1003177"/>
            <a:ext cx="1070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</a:rPr>
              <a:t>	</a:t>
            </a:r>
            <a:r>
              <a:rPr lang="ko-KR" altLang="en-US" sz="3600" b="1" dirty="0">
                <a:latin typeface="+mj-ea"/>
                <a:ea typeface="+mj-ea"/>
              </a:rPr>
              <a:t>파이썬 </a:t>
            </a:r>
            <a:r>
              <a:rPr lang="en-US" altLang="ko-KR" sz="3600" b="1" dirty="0" err="1">
                <a:latin typeface="+mj-ea"/>
                <a:ea typeface="+mj-ea"/>
              </a:rPr>
              <a:t>tkinter</a:t>
            </a:r>
            <a:r>
              <a:rPr lang="ko-KR" altLang="en-US" sz="3600" b="1" dirty="0">
                <a:latin typeface="+mj-ea"/>
                <a:ea typeface="+mj-ea"/>
              </a:rPr>
              <a:t> 적용해서 만든 온라인 </a:t>
            </a:r>
            <a:r>
              <a:rPr lang="en-US" altLang="ko-KR" sz="3600" b="1" dirty="0">
                <a:latin typeface="+mj-ea"/>
                <a:ea typeface="+mj-ea"/>
              </a:rPr>
              <a:t>		</a:t>
            </a:r>
          </a:p>
          <a:p>
            <a:pPr algn="ctr"/>
            <a:r>
              <a:rPr lang="ko-KR" altLang="en-US" sz="3600" b="1" dirty="0">
                <a:latin typeface="+mj-ea"/>
                <a:ea typeface="+mj-ea"/>
              </a:rPr>
              <a:t>만화책 대여 </a:t>
            </a:r>
            <a:r>
              <a:rPr lang="en-US" altLang="ko-KR" sz="3600" b="1" dirty="0">
                <a:latin typeface="+mj-ea"/>
                <a:ea typeface="+mj-ea"/>
              </a:rPr>
              <a:t>Kiosk </a:t>
            </a:r>
            <a:r>
              <a:rPr lang="ko-KR" altLang="en-US" sz="3600" b="1" dirty="0">
                <a:latin typeface="+mj-ea"/>
                <a:ea typeface="+mj-ea"/>
              </a:rPr>
              <a:t>서비스 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18F85-374F-400C-9A1D-39A33624EC5B}"/>
              </a:ext>
            </a:extLst>
          </p:cNvPr>
          <p:cNvSpPr txBox="1"/>
          <p:nvPr/>
        </p:nvSpPr>
        <p:spPr>
          <a:xfrm>
            <a:off x="7297446" y="4654495"/>
            <a:ext cx="3426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훈련생</a:t>
            </a:r>
            <a:r>
              <a:rPr lang="en-US" altLang="ko-KR" sz="3600" b="1" dirty="0">
                <a:latin typeface="+mj-ea"/>
                <a:ea typeface="+mj-ea"/>
              </a:rPr>
              <a:t> : </a:t>
            </a:r>
            <a:r>
              <a:rPr lang="ko-KR" altLang="en-US" sz="3600" b="1" dirty="0">
                <a:latin typeface="+mj-ea"/>
                <a:ea typeface="+mj-ea"/>
              </a:rPr>
              <a:t>탁우근</a:t>
            </a:r>
          </a:p>
        </p:txBody>
      </p:sp>
    </p:spTree>
    <p:extLst>
      <p:ext uri="{BB962C8B-B14F-4D97-AF65-F5344CB8AC3E}">
        <p14:creationId xmlns:p14="http://schemas.microsoft.com/office/powerpoint/2010/main" val="332880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F3263-9F1B-4B6D-8193-F3A075EE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테이블 </a:t>
            </a:r>
            <a:r>
              <a:rPr lang="en-US" altLang="ko-KR" dirty="0"/>
              <a:t>, </a:t>
            </a:r>
            <a:r>
              <a:rPr lang="ko-KR" altLang="en-US" dirty="0"/>
              <a:t>시퀀스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B073B9-4B10-4148-8717-DE6018A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5" y="1953086"/>
            <a:ext cx="9992705" cy="43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6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470F3-3292-4841-A5B6-1194F60D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 저장 </a:t>
            </a:r>
            <a:r>
              <a:rPr lang="en-US" altLang="ko-KR" dirty="0"/>
              <a:t>: </a:t>
            </a:r>
            <a:r>
              <a:rPr lang="en-US" altLang="ko-KR" dirty="0" err="1"/>
              <a:t>add_rentlist</a:t>
            </a:r>
            <a:r>
              <a:rPr lang="en-US" altLang="ko-KR" dirty="0"/>
              <a:t>(*)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094EE5-AAB5-4019-881C-776CF73C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1899822"/>
            <a:ext cx="10058401" cy="44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1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01D63-41DC-40AC-81A5-F5469B3C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9BA0EF-32C6-4EC4-8D21-102B7E45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1988598"/>
            <a:ext cx="9939440" cy="43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71A7B25-3868-4BA0-855D-51FA4AEC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669" y="1751419"/>
            <a:ext cx="10058400" cy="1450757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27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B9F825-9962-413A-885A-B1A3A1A1F10C}"/>
              </a:ext>
            </a:extLst>
          </p:cNvPr>
          <p:cNvSpPr txBox="1"/>
          <p:nvPr/>
        </p:nvSpPr>
        <p:spPr>
          <a:xfrm>
            <a:off x="361617" y="257452"/>
            <a:ext cx="85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UI </a:t>
            </a:r>
            <a:r>
              <a:rPr lang="ko-KR" altLang="en-US" sz="4800" dirty="0"/>
              <a:t>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8DD4D-BC66-4723-92CB-E13BF45943EC}"/>
              </a:ext>
            </a:extLst>
          </p:cNvPr>
          <p:cNvSpPr txBox="1"/>
          <p:nvPr/>
        </p:nvSpPr>
        <p:spPr>
          <a:xfrm>
            <a:off x="8620212" y="1313896"/>
            <a:ext cx="25656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이미지 버튼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전체 취소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대여 버튼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회원 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회원 전화번호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총 금액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</a:t>
            </a:r>
            <a:r>
              <a:rPr lang="ko-KR" altLang="en-US" dirty="0"/>
              <a:t>책 수량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</a:t>
            </a:r>
            <a:r>
              <a:rPr lang="ko-KR" altLang="en-US" dirty="0"/>
              <a:t>보기 목록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</a:t>
            </a:r>
            <a:r>
              <a:rPr lang="ko-KR" altLang="en-US" dirty="0"/>
              <a:t>종료 버튼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E24972-DD60-4C3A-A6BB-62DCE5BC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19" y="1313895"/>
            <a:ext cx="8632931" cy="50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80A0B-6F7D-4FCB-A0CE-BCDB38E5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이미지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7A5B8-769A-4ED9-B2CA-0D94C934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1959083"/>
            <a:ext cx="9939439" cy="43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25146-36F9-46EE-920F-097CE8AF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2BF892-C785-4F39-A078-BFEB3DA8E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124934"/>
            <a:ext cx="9979343" cy="42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6D265-2BDF-44C1-9DB1-C599D96E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위치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0A9D4-277F-4855-9EEF-D181BFB4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1900237"/>
            <a:ext cx="9980396" cy="44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9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B5AC6-B247-41A1-88AA-842A391B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회원의 유효성 검사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8D2353-03EC-411A-99B2-81733809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3" y="1938337"/>
            <a:ext cx="10058401" cy="44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9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0AE6A-2E4B-4B00-A45C-A79FDEA5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메뉴가 추가되는 함수</a:t>
            </a:r>
            <a:r>
              <a:rPr lang="en-US" altLang="ko-KR" dirty="0"/>
              <a:t>_add(item)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60B791-297A-4FA6-80A7-98DE621C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3" y="1988598"/>
            <a:ext cx="10058401" cy="43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1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2BD1E-EE80-4434-8043-0713A4B2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조건이 충족 시 데이터 전송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69C1D7-1228-4CE1-AF72-08DB97F2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79" y="2063550"/>
            <a:ext cx="10058401" cy="42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AB0ED-1942-44D7-ABC9-6579D8C6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초기화 </a:t>
            </a:r>
            <a:r>
              <a:rPr lang="en-US" altLang="ko-KR" dirty="0"/>
              <a:t>: clear()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3A636E-4512-422F-BAAC-9A0A5625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71" y="2029194"/>
            <a:ext cx="9939209" cy="432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6230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99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버튼 이미지 삽입</vt:lpstr>
      <vt:lpstr>이벤트 연결</vt:lpstr>
      <vt:lpstr>이벤트 위치</vt:lpstr>
      <vt:lpstr>회원의 유효성 검사</vt:lpstr>
      <vt:lpstr>메뉴가 추가되는 함수_add(item)</vt:lpstr>
      <vt:lpstr>조건이 충족 시 데이터 전송 </vt:lpstr>
      <vt:lpstr>모두 초기화 : clear()</vt:lpstr>
      <vt:lpstr>DB 테이블 , 시퀀스 생성</vt:lpstr>
      <vt:lpstr>DB 저장 : add_rentlist(*)</vt:lpstr>
      <vt:lpstr>결과 : 확인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2021-05-16T14:09:44Z</dcterms:created>
  <dcterms:modified xsi:type="dcterms:W3CDTF">2021-05-16T16:19:19Z</dcterms:modified>
</cp:coreProperties>
</file>