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用墨刀做原型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万德超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墨刀的优势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</cp:lastModifiedBy>
  <cp:revision>5</cp:revision>
  <dcterms:created xsi:type="dcterms:W3CDTF">2019-11-08T03:09:21Z</dcterms:created>
  <dcterms:modified xsi:type="dcterms:W3CDTF">2019-11-08T03:10:39Z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