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10D5-3799-4206-A1A1-759CEC674FE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60A3-35CF-4682-8654-8CB0A0D2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ag doll with a giant magnifying glass and a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" y="114570"/>
            <a:ext cx="4983126" cy="66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15881" y="3084292"/>
            <a:ext cx="775404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</a:t>
            </a:r>
            <a:endParaRPr lang="en-US" sz="287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6367" y="869483"/>
            <a:ext cx="467307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</a:t>
            </a:r>
            <a:endParaRPr lang="en-US" sz="239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 rot="16200000">
            <a:off x="-2429131" y="3436316"/>
            <a:ext cx="6210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utoShape 2" descr="Personal SWOT Analysis. Knowing Where You Are, and Where to Go. - Xmi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Thank You Wallpaper (61+ imag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13" y="141174"/>
            <a:ext cx="4113705" cy="6564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3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ddyOsmani.com - Prioritizing tasks using the Eisenhower matri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-101600"/>
            <a:ext cx="12369800" cy="717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Effective Time Management</a:t>
            </a:r>
            <a:endParaRPr lang="en-US" sz="6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75"/>
            <a:ext cx="1122012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Pomodoro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 Technique  </a:t>
            </a:r>
            <a:endParaRPr lang="en-US" altLang="en-US" sz="36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Work for 25 minutes, take a 5-minute break. Repeat!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Plan Your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3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Day</a:t>
            </a: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| </a:t>
            </a:r>
            <a:r>
              <a:rPr kumimoji="0" lang="en-US" altLang="en-US" sz="3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Week | Month |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ABC Method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A:</a:t>
            </a:r>
            <a:r>
              <a:rPr lang="en-US" altLang="en-US" sz="3600" b="1" dirty="0" smtClean="0">
                <a:solidFill>
                  <a:srgbClr val="00B050"/>
                </a:solidFill>
                <a:latin typeface="Corbel" panose="020B0503020204020204" pitchFamily="34" charset="0"/>
              </a:rPr>
              <a:t>More Important </a:t>
            </a:r>
            <a:r>
              <a:rPr lang="en-US" altLang="en-US" sz="3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| </a:t>
            </a:r>
            <a:r>
              <a:rPr lang="en-US" altLang="en-US" sz="36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B:Less Important </a:t>
            </a:r>
            <a:r>
              <a:rPr lang="en-US" altLang="en-US" sz="3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| </a:t>
            </a:r>
            <a:r>
              <a:rPr lang="en-US" altLang="en-US" sz="3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C:Not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-139700"/>
            <a:ext cx="12369800" cy="717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2" y="2800350"/>
            <a:ext cx="5741489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Energy</a:t>
            </a:r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level</a:t>
            </a:r>
            <a:r>
              <a:rPr lang="en-US" sz="8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br>
              <a:rPr lang="en-US" sz="8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8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&amp; Health</a:t>
            </a:r>
            <a:endParaRPr lang="en-US" sz="80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90819" y="1838495"/>
            <a:ext cx="524855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 Exercise regularly.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b="1" dirty="0" smtClean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 Eat a balanced diet.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b="1" dirty="0" smtClean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 Get enough sleep.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715000" y="1676400"/>
            <a:ext cx="747121" cy="4051300"/>
          </a:xfrm>
          <a:prstGeom prst="leftBrace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25" y="-307875"/>
            <a:ext cx="12369800" cy="717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706" y="-46304"/>
            <a:ext cx="9017490" cy="1346904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Motivation &amp; </a:t>
            </a:r>
            <a:r>
              <a:rPr lang="en-US" sz="72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Goals</a:t>
            </a:r>
            <a:endParaRPr lang="en-US" sz="7200" b="1" dirty="0">
              <a:solidFill>
                <a:srgbClr val="FFC000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2945" y="1562170"/>
            <a:ext cx="768729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altLang="en-US" sz="36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Neurotransmitter in the brain.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 smtClean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 smtClean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Associated with pleasure and reward.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 smtClean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 smtClean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Influences motivation and mood.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-2429131" y="3436316"/>
            <a:ext cx="6210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Dopamine</a:t>
            </a:r>
            <a:endParaRPr lang="en-US" sz="88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29" y="-296234"/>
            <a:ext cx="12369800" cy="717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863" y="0"/>
            <a:ext cx="6032208" cy="1346904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Judge </a:t>
            </a:r>
            <a:r>
              <a:rPr lang="en-US" sz="72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Yourself</a:t>
            </a:r>
            <a:endParaRPr lang="en-US" sz="7200" b="1" dirty="0">
              <a:solidFill>
                <a:srgbClr val="FFC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-2429131" y="3436316"/>
            <a:ext cx="6210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utoShape 2" descr="Personal SWOT Analysis. Knowing Where You Are, and Where to Go. - Xmi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รูปภาพ&quot;Swot Analysis&quot; – เลือกดูภาพถ่ายสต็อก เวกเตอร์ และวิดีโอ4,842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51" y="1497179"/>
            <a:ext cx="10363442" cy="38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39927" y="5674952"/>
            <a:ext cx="39421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SWOT Analysis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29" y="-306867"/>
            <a:ext cx="12369800" cy="717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087" y="962464"/>
            <a:ext cx="7143852" cy="1346904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Distractions</a:t>
            </a:r>
            <a:r>
              <a:rPr lang="en-US" sz="72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 </a:t>
            </a:r>
            <a:endParaRPr lang="en-US" sz="7200" b="1" dirty="0">
              <a:solidFill>
                <a:srgbClr val="FFFF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-2429131" y="3436316"/>
            <a:ext cx="6210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utoShape 2" descr="Personal SWOT Analysis. Knowing Where You Are, and Where to Go. - Xmi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Distraction qu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8" b="28917"/>
          <a:stretch/>
        </p:blipFill>
        <p:spPr bwMode="auto">
          <a:xfrm>
            <a:off x="2849780" y="2003430"/>
            <a:ext cx="6633369" cy="39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29" y="-296234"/>
            <a:ext cx="12369800" cy="717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233" y="3738356"/>
            <a:ext cx="4735953" cy="1346904"/>
          </a:xfrm>
        </p:spPr>
        <p:txBody>
          <a:bodyPr>
            <a:noAutofit/>
          </a:bodyPr>
          <a:lstStyle/>
          <a:p>
            <a:pPr algn="ctr"/>
            <a:r>
              <a:rPr lang="en-US" sz="34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D</a:t>
            </a:r>
            <a:endParaRPr lang="en-US" sz="199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-2429131" y="3436316"/>
            <a:ext cx="6210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utoShape 2" descr="Personal SWOT Analysis. Knowing Where You Are, and Where to Go. - Xmi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60067" y="245401"/>
            <a:ext cx="10270797" cy="1346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Work</a:t>
            </a:r>
            <a:r>
              <a:rPr lang="en-US" sz="88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</a:t>
            </a:r>
            <a:r>
              <a:rPr lang="en-US" sz="8800" b="1" dirty="0" smtClean="0">
                <a:solidFill>
                  <a:schemeClr val="accent4"/>
                </a:solidFill>
                <a:latin typeface="Corbel" panose="020B0503020204020204" pitchFamily="34" charset="0"/>
              </a:rPr>
              <a:t>Environment</a:t>
            </a:r>
            <a:r>
              <a:rPr lang="en-US" sz="66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 </a:t>
            </a:r>
            <a:endParaRPr lang="en-US" sz="6600" b="1" dirty="0">
              <a:solidFill>
                <a:srgbClr val="FFFF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15952" y="3064904"/>
            <a:ext cx="4807099" cy="1346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8000" b="1" spc="6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etect</a:t>
            </a:r>
            <a:endParaRPr lang="en-US" sz="8000" b="1" spc="600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8000" b="1" spc="6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etach</a:t>
            </a:r>
            <a:endParaRPr lang="en-US" sz="8000" b="1" spc="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Bahnschrift</vt:lpstr>
      <vt:lpstr>Bauhaus 93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Effective Time Management</vt:lpstr>
      <vt:lpstr>Energy level  &amp; Health</vt:lpstr>
      <vt:lpstr>Motivation &amp; Goals</vt:lpstr>
      <vt:lpstr>Judge Yourself</vt:lpstr>
      <vt:lpstr>Distractions  </vt:lpstr>
      <vt:lpstr>D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</dc:creator>
  <cp:lastModifiedBy>Zeeshan</cp:lastModifiedBy>
  <cp:revision>15</cp:revision>
  <dcterms:created xsi:type="dcterms:W3CDTF">2024-07-17T11:01:26Z</dcterms:created>
  <dcterms:modified xsi:type="dcterms:W3CDTF">2024-07-17T14:01:14Z</dcterms:modified>
</cp:coreProperties>
</file>