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8"/>
  </p:handoutMasterIdLst>
  <p:sldIdLst>
    <p:sldId id="611" r:id="rId3"/>
    <p:sldId id="612" r:id="rId5"/>
    <p:sldId id="613" r:id="rId6"/>
    <p:sldId id="616" r:id="rId7"/>
  </p:sldIdLst>
  <p:sldSz cx="9144000" cy="6858000" type="screen4x3"/>
  <p:notesSz cx="7099300" cy="10234295"/>
  <p:defaultTextStyle>
    <a:defPPr>
      <a:defRPr lang="en-US"/>
    </a:defPPr>
    <a:lvl1pPr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5pPr>
    <a:lvl6pPr marL="2286000" algn="l" defTabSz="914400" rtl="0" eaLnBrk="1" latinLnBrk="0" hangingPunct="1">
      <a:defRPr sz="1600" kern="1200">
        <a:solidFill>
          <a:schemeClr val="tx1"/>
        </a:solidFill>
        <a:latin typeface="Comic Sans MS" panose="030F0702030302020204" pitchFamily="66" charset="0"/>
        <a:ea typeface="+mn-ea"/>
        <a:cs typeface="+mn-cs"/>
      </a:defRPr>
    </a:lvl6pPr>
    <a:lvl7pPr marL="2743200" algn="l" defTabSz="914400" rtl="0" eaLnBrk="1" latinLnBrk="0" hangingPunct="1">
      <a:defRPr sz="1600" kern="1200">
        <a:solidFill>
          <a:schemeClr val="tx1"/>
        </a:solidFill>
        <a:latin typeface="Comic Sans MS" panose="030F0702030302020204" pitchFamily="66" charset="0"/>
        <a:ea typeface="+mn-ea"/>
        <a:cs typeface="+mn-cs"/>
      </a:defRPr>
    </a:lvl7pPr>
    <a:lvl8pPr marL="3200400" algn="l" defTabSz="914400" rtl="0" eaLnBrk="1" latinLnBrk="0" hangingPunct="1">
      <a:defRPr sz="1600" kern="1200">
        <a:solidFill>
          <a:schemeClr val="tx1"/>
        </a:solidFill>
        <a:latin typeface="Comic Sans MS" panose="030F0702030302020204" pitchFamily="66" charset="0"/>
        <a:ea typeface="+mn-ea"/>
        <a:cs typeface="+mn-cs"/>
      </a:defRPr>
    </a:lvl8pPr>
    <a:lvl9pPr marL="3657600" algn="l" defTabSz="914400" rtl="0" eaLnBrk="1" latinLnBrk="0" hangingPunct="1">
      <a:defRPr sz="1600" kern="1200">
        <a:solidFill>
          <a:schemeClr val="tx1"/>
        </a:solidFill>
        <a:latin typeface="Comic Sans MS" panose="030F0702030302020204"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CC"/>
    <a:srgbClr val="33CC33"/>
    <a:srgbClr val="EBFFFF"/>
    <a:srgbClr val="FFECD9"/>
    <a:srgbClr val="FFFFEF"/>
    <a:srgbClr val="FFE5FF"/>
    <a:srgbClr val="E5E5FF"/>
    <a:srgbClr val="E7FF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85374" autoAdjust="0"/>
  </p:normalViewPr>
  <p:slideViewPr>
    <p:cSldViewPr>
      <p:cViewPr varScale="1">
        <p:scale>
          <a:sx n="75" d="100"/>
          <a:sy n="75" d="100"/>
        </p:scale>
        <p:origin x="1673" y="5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20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handoutMaster" Target="handoutMasters/handout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9048" tIns="49523" rIns="99048" bIns="49523" numCol="1" anchor="t" anchorCtr="0" compatLnSpc="1"/>
          <a:lstStyle>
            <a:lvl1pPr algn="l" defTabSz="990600">
              <a:defRPr sz="1300">
                <a:latin typeface="Times New Roman" panose="02020603050405020304" pitchFamily="18" charset="0"/>
              </a:defRPr>
            </a:lvl1pPr>
          </a:lstStyle>
          <a:p>
            <a:pPr>
              <a:defRPr/>
            </a:pPr>
            <a:endParaRPr lang="en-US" altLang="zh-CN"/>
          </a:p>
        </p:txBody>
      </p:sp>
      <p:sp>
        <p:nvSpPr>
          <p:cNvPr id="108547" name="Rectangle 3"/>
          <p:cNvSpPr>
            <a:spLocks noGrp="1" noChangeArrowheads="1"/>
          </p:cNvSpPr>
          <p:nvPr>
            <p:ph type="dt" sz="quarter" idx="1"/>
          </p:nvPr>
        </p:nvSpPr>
        <p:spPr bwMode="auto">
          <a:xfrm>
            <a:off x="4022725" y="0"/>
            <a:ext cx="3076575" cy="512763"/>
          </a:xfrm>
          <a:prstGeom prst="rect">
            <a:avLst/>
          </a:prstGeom>
          <a:noFill/>
          <a:ln w="9525">
            <a:noFill/>
            <a:miter lim="800000"/>
          </a:ln>
          <a:effectLst/>
        </p:spPr>
        <p:txBody>
          <a:bodyPr vert="horz" wrap="square" lIns="99048" tIns="49523" rIns="99048" bIns="49523" numCol="1" anchor="t" anchorCtr="0" compatLnSpc="1"/>
          <a:lstStyle>
            <a:lvl1pPr algn="r" defTabSz="990600">
              <a:defRPr sz="1300">
                <a:latin typeface="Times New Roman" panose="02020603050405020304" pitchFamily="18" charset="0"/>
              </a:defRPr>
            </a:lvl1pPr>
          </a:lstStyle>
          <a:p>
            <a:pPr>
              <a:defRPr/>
            </a:pPr>
            <a:endParaRPr lang="en-US" altLang="zh-CN"/>
          </a:p>
        </p:txBody>
      </p:sp>
      <p:sp>
        <p:nvSpPr>
          <p:cNvPr id="108548" name="Rectangle 4"/>
          <p:cNvSpPr>
            <a:spLocks noGrp="1" noChangeArrowheads="1"/>
          </p:cNvSpPr>
          <p:nvPr>
            <p:ph type="ftr" sz="quarter" idx="2"/>
          </p:nvPr>
        </p:nvSpPr>
        <p:spPr bwMode="auto">
          <a:xfrm>
            <a:off x="0" y="9721850"/>
            <a:ext cx="3076575" cy="512763"/>
          </a:xfrm>
          <a:prstGeom prst="rect">
            <a:avLst/>
          </a:prstGeom>
          <a:noFill/>
          <a:ln w="9525">
            <a:noFill/>
            <a:miter lim="800000"/>
          </a:ln>
          <a:effectLst/>
        </p:spPr>
        <p:txBody>
          <a:bodyPr vert="horz" wrap="square" lIns="99048" tIns="49523" rIns="99048" bIns="49523" numCol="1" anchor="b" anchorCtr="0" compatLnSpc="1"/>
          <a:lstStyle>
            <a:lvl1pPr algn="l" defTabSz="990600">
              <a:defRPr sz="1300">
                <a:latin typeface="Times New Roman" panose="02020603050405020304" pitchFamily="18" charset="0"/>
              </a:defRPr>
            </a:lvl1pPr>
          </a:lstStyle>
          <a:p>
            <a:pPr>
              <a:defRPr/>
            </a:pPr>
            <a:endParaRPr lang="en-US" altLang="zh-CN"/>
          </a:p>
        </p:txBody>
      </p:sp>
      <p:sp>
        <p:nvSpPr>
          <p:cNvPr id="108549" name="Rectangle 5"/>
          <p:cNvSpPr>
            <a:spLocks noGrp="1" noChangeArrowheads="1"/>
          </p:cNvSpPr>
          <p:nvPr>
            <p:ph type="sldNum" sz="quarter" idx="3"/>
          </p:nvPr>
        </p:nvSpPr>
        <p:spPr bwMode="auto">
          <a:xfrm>
            <a:off x="4022725" y="9721850"/>
            <a:ext cx="3076575" cy="512763"/>
          </a:xfrm>
          <a:prstGeom prst="rect">
            <a:avLst/>
          </a:prstGeom>
          <a:noFill/>
          <a:ln w="9525">
            <a:noFill/>
            <a:miter lim="800000"/>
          </a:ln>
          <a:effectLst/>
        </p:spPr>
        <p:txBody>
          <a:bodyPr vert="horz" wrap="square" lIns="99048" tIns="49523" rIns="99048" bIns="49523" numCol="1" anchor="b" anchorCtr="0" compatLnSpc="1"/>
          <a:lstStyle>
            <a:lvl1pPr algn="r" defTabSz="990600">
              <a:defRPr sz="1300">
                <a:latin typeface="Times New Roman" panose="02020603050405020304" pitchFamily="18" charset="0"/>
              </a:defRPr>
            </a:lvl1pPr>
          </a:lstStyle>
          <a:p>
            <a:pPr>
              <a:defRPr/>
            </a:pPr>
            <a:fld id="{3D623C33-9C59-48F6-831A-C5FC1D679653}"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575" cy="512763"/>
          </a:xfrm>
          <a:prstGeom prst="rect">
            <a:avLst/>
          </a:prstGeom>
          <a:noFill/>
          <a:ln w="9525">
            <a:noFill/>
            <a:miter lim="800000"/>
          </a:ln>
          <a:effectLst/>
        </p:spPr>
        <p:txBody>
          <a:bodyPr vert="horz" wrap="square" lIns="99048" tIns="49523" rIns="99048" bIns="49523" numCol="1" anchor="t" anchorCtr="0" compatLnSpc="1"/>
          <a:lstStyle>
            <a:lvl1pPr algn="l" defTabSz="990600">
              <a:defRPr sz="1300">
                <a:latin typeface="Times New Roman" panose="02020603050405020304"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4022725" y="0"/>
            <a:ext cx="3076575" cy="512763"/>
          </a:xfrm>
          <a:prstGeom prst="rect">
            <a:avLst/>
          </a:prstGeom>
          <a:noFill/>
          <a:ln w="9525">
            <a:noFill/>
            <a:miter lim="800000"/>
          </a:ln>
          <a:effectLst/>
        </p:spPr>
        <p:txBody>
          <a:bodyPr vert="horz" wrap="square" lIns="99048" tIns="49523" rIns="99048" bIns="49523" numCol="1" anchor="t" anchorCtr="0" compatLnSpc="1"/>
          <a:lstStyle>
            <a:lvl1pPr algn="r" defTabSz="990600">
              <a:defRPr sz="1300">
                <a:latin typeface="Times New Roman" panose="02020603050405020304" pitchFamily="18" charset="0"/>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46150" y="4862513"/>
            <a:ext cx="5207000" cy="4605337"/>
          </a:xfrm>
          <a:prstGeom prst="rect">
            <a:avLst/>
          </a:prstGeom>
          <a:noFill/>
          <a:ln w="9525">
            <a:noFill/>
            <a:miter lim="800000"/>
          </a:ln>
          <a:effectLst/>
        </p:spPr>
        <p:txBody>
          <a:bodyPr vert="horz" wrap="square" lIns="99048" tIns="49523" rIns="99048" bIns="49523"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3078" name="Rectangle 6"/>
          <p:cNvSpPr>
            <a:spLocks noGrp="1" noChangeArrowheads="1"/>
          </p:cNvSpPr>
          <p:nvPr>
            <p:ph type="ftr" sz="quarter" idx="4"/>
          </p:nvPr>
        </p:nvSpPr>
        <p:spPr bwMode="auto">
          <a:xfrm>
            <a:off x="0" y="9721850"/>
            <a:ext cx="3076575" cy="512763"/>
          </a:xfrm>
          <a:prstGeom prst="rect">
            <a:avLst/>
          </a:prstGeom>
          <a:noFill/>
          <a:ln w="9525">
            <a:noFill/>
            <a:miter lim="800000"/>
          </a:ln>
          <a:effectLst/>
        </p:spPr>
        <p:txBody>
          <a:bodyPr vert="horz" wrap="square" lIns="99048" tIns="49523" rIns="99048" bIns="49523" numCol="1" anchor="b" anchorCtr="0" compatLnSpc="1"/>
          <a:lstStyle>
            <a:lvl1pPr algn="l" defTabSz="990600">
              <a:defRPr sz="1300">
                <a:latin typeface="Times New Roman" panose="02020603050405020304"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4022725" y="9721850"/>
            <a:ext cx="3076575" cy="512763"/>
          </a:xfrm>
          <a:prstGeom prst="rect">
            <a:avLst/>
          </a:prstGeom>
          <a:noFill/>
          <a:ln w="9525">
            <a:noFill/>
            <a:miter lim="800000"/>
          </a:ln>
          <a:effectLst/>
        </p:spPr>
        <p:txBody>
          <a:bodyPr vert="horz" wrap="square" lIns="99048" tIns="49523" rIns="99048" bIns="49523" numCol="1" anchor="b" anchorCtr="0" compatLnSpc="1"/>
          <a:lstStyle>
            <a:lvl1pPr algn="r" defTabSz="990600">
              <a:defRPr sz="1300">
                <a:latin typeface="Times New Roman" panose="02020603050405020304" pitchFamily="18" charset="0"/>
              </a:defRPr>
            </a:lvl1pPr>
          </a:lstStyle>
          <a:p>
            <a:pPr>
              <a:defRPr/>
            </a:pPr>
            <a:fld id="{14477684-E5D7-4734-8BAF-01AAF9932234}"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p:nvPr>
        </p:nvSpPr>
        <p:spPr/>
      </p:sp>
      <p:sp>
        <p:nvSpPr>
          <p:cNvPr id="6041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3</a:t>
            </a:r>
            <a:endParaRPr lang="zh-CN" altLang="en-US"/>
          </a:p>
        </p:txBody>
      </p:sp>
      <p:sp>
        <p:nvSpPr>
          <p:cNvPr id="6042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E9836ECC-BB36-4019-A68F-9749A9978CA7}" type="slidenum">
              <a:rPr lang="en-US" altLang="zh-CN"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ChangeArrowheads="1" noTextEdit="1"/>
          </p:cNvSpPr>
          <p:nvPr>
            <p:ph type="sldImg"/>
          </p:nvPr>
        </p:nvSpPr>
        <p:spPr/>
      </p:sp>
      <p:sp>
        <p:nvSpPr>
          <p:cNvPr id="67587"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1000</a:t>
            </a:r>
            <a:endParaRPr lang="zh-CN" altLang="en-US"/>
          </a:p>
        </p:txBody>
      </p:sp>
      <p:sp>
        <p:nvSpPr>
          <p:cNvPr id="67588"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59B6D1F6-7DB9-45DC-A6D3-4214DFDEB8FB}" type="slidenum">
              <a:rPr lang="en-US" altLang="zh-CN"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ChangeArrowheads="1" noTextEdit="1"/>
          </p:cNvSpPr>
          <p:nvPr>
            <p:ph type="sldImg"/>
          </p:nvPr>
        </p:nvSpPr>
        <p:spPr/>
      </p:sp>
      <p:sp>
        <p:nvSpPr>
          <p:cNvPr id="132099"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500</a:t>
            </a:r>
            <a:endParaRPr lang="zh-CN" altLang="en-US"/>
          </a:p>
        </p:txBody>
      </p:sp>
      <p:sp>
        <p:nvSpPr>
          <p:cNvPr id="132100"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73212763-2857-436E-8B1E-E79454A1B779}" type="slidenum">
              <a:rPr lang="en-US" altLang="zh-CN"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幻灯片图像占位符 1"/>
          <p:cNvSpPr>
            <a:spLocks noGrp="1" noRot="1" noChangeAspect="1" noChangeArrowheads="1" noTextEdit="1"/>
          </p:cNvSpPr>
          <p:nvPr>
            <p:ph type="sldImg"/>
          </p:nvPr>
        </p:nvSpPr>
        <p:spPr/>
      </p:sp>
      <p:sp>
        <p:nvSpPr>
          <p:cNvPr id="151555" name="备注占位符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9KB</a:t>
            </a:r>
            <a:endParaRPr lang="zh-CN" altLang="en-US"/>
          </a:p>
        </p:txBody>
      </p:sp>
      <p:sp>
        <p:nvSpPr>
          <p:cNvPr id="151556" name="灯片编号占位符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1600">
                <a:solidFill>
                  <a:schemeClr val="tx1"/>
                </a:solidFill>
                <a:latin typeface="Comic Sans MS" panose="030F0702030302020204" pitchFamily="66" charset="0"/>
              </a:defRPr>
            </a:lvl1pPr>
            <a:lvl2pPr marL="742950" indent="-285750" defTabSz="990600">
              <a:defRPr sz="1600">
                <a:solidFill>
                  <a:schemeClr val="tx1"/>
                </a:solidFill>
                <a:latin typeface="Comic Sans MS" panose="030F0702030302020204" pitchFamily="66" charset="0"/>
              </a:defRPr>
            </a:lvl2pPr>
            <a:lvl3pPr marL="1143000" indent="-228600" defTabSz="990600">
              <a:defRPr sz="1600">
                <a:solidFill>
                  <a:schemeClr val="tx1"/>
                </a:solidFill>
                <a:latin typeface="Comic Sans MS" panose="030F0702030302020204" pitchFamily="66" charset="0"/>
              </a:defRPr>
            </a:lvl3pPr>
            <a:lvl4pPr marL="1600200" indent="-228600" defTabSz="990600">
              <a:defRPr sz="1600">
                <a:solidFill>
                  <a:schemeClr val="tx1"/>
                </a:solidFill>
                <a:latin typeface="Comic Sans MS" panose="030F0702030302020204" pitchFamily="66" charset="0"/>
              </a:defRPr>
            </a:lvl4pPr>
            <a:lvl5pPr marL="2057400" indent="-228600" defTabSz="990600">
              <a:defRPr sz="1600">
                <a:solidFill>
                  <a:schemeClr val="tx1"/>
                </a:solidFill>
                <a:latin typeface="Comic Sans MS" panose="030F0702030302020204" pitchFamily="66" charset="0"/>
              </a:defRPr>
            </a:lvl5pPr>
            <a:lvl6pPr marL="2514600" indent="-228600" defTabSz="990600" eaLnBrk="0" fontAlgn="base" hangingPunct="0">
              <a:spcBef>
                <a:spcPct val="0"/>
              </a:spcBef>
              <a:spcAft>
                <a:spcPct val="0"/>
              </a:spcAft>
              <a:defRPr sz="1600">
                <a:solidFill>
                  <a:schemeClr val="tx1"/>
                </a:solidFill>
                <a:latin typeface="Comic Sans MS" panose="030F0702030302020204" pitchFamily="66" charset="0"/>
              </a:defRPr>
            </a:lvl6pPr>
            <a:lvl7pPr marL="2971800" indent="-228600" defTabSz="990600" eaLnBrk="0" fontAlgn="base" hangingPunct="0">
              <a:spcBef>
                <a:spcPct val="0"/>
              </a:spcBef>
              <a:spcAft>
                <a:spcPct val="0"/>
              </a:spcAft>
              <a:defRPr sz="1600">
                <a:solidFill>
                  <a:schemeClr val="tx1"/>
                </a:solidFill>
                <a:latin typeface="Comic Sans MS" panose="030F0702030302020204" pitchFamily="66" charset="0"/>
              </a:defRPr>
            </a:lvl7pPr>
            <a:lvl8pPr marL="3429000" indent="-228600" defTabSz="990600" eaLnBrk="0" fontAlgn="base" hangingPunct="0">
              <a:spcBef>
                <a:spcPct val="0"/>
              </a:spcBef>
              <a:spcAft>
                <a:spcPct val="0"/>
              </a:spcAft>
              <a:defRPr sz="1600">
                <a:solidFill>
                  <a:schemeClr val="tx1"/>
                </a:solidFill>
                <a:latin typeface="Comic Sans MS" panose="030F0702030302020204" pitchFamily="66" charset="0"/>
              </a:defRPr>
            </a:lvl8pPr>
            <a:lvl9pPr marL="3886200" indent="-228600" defTabSz="990600" eaLnBrk="0" fontAlgn="base" hangingPunct="0">
              <a:spcBef>
                <a:spcPct val="0"/>
              </a:spcBef>
              <a:spcAft>
                <a:spcPct val="0"/>
              </a:spcAft>
              <a:defRPr sz="1600">
                <a:solidFill>
                  <a:schemeClr val="tx1"/>
                </a:solidFill>
                <a:latin typeface="Comic Sans MS" panose="030F0702030302020204" pitchFamily="66" charset="0"/>
              </a:defRPr>
            </a:lvl9pPr>
          </a:lstStyle>
          <a:p>
            <a:fld id="{82E5327A-D703-49C5-8E20-795EB1027BA0}" type="slidenum">
              <a:rPr lang="en-US" altLang="zh-CN" sz="1300" smtClean="0">
                <a:latin typeface="Times New Roman" panose="02020603050405020304" pitchFamily="18" charset="0"/>
              </a:rPr>
            </a:fld>
            <a:endParaRPr lang="en-US" altLang="zh-CN" sz="130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6" name="灯片编号占位符 5"/>
          <p:cNvSpPr>
            <a:spLocks noGrp="1"/>
          </p:cNvSpPr>
          <p:nvPr>
            <p:ph type="sldNum" sz="quarter" idx="12"/>
          </p:nvPr>
        </p:nvSpPr>
        <p:spPr/>
        <p:txBody>
          <a:bodyPr/>
          <a:lstStyle>
            <a:lvl1pPr>
              <a:defRPr/>
            </a:lvl1pPr>
          </a:lstStyle>
          <a:p>
            <a:pPr>
              <a:defRPr/>
            </a:pPr>
            <a:r>
              <a:rPr lang="en-US" altLang="zh-CN"/>
              <a:t>3-</a:t>
            </a:r>
            <a:fld id="{3CA6C3F3-C45C-4224-882D-83A8763A45B2}"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6" name="灯片编号占位符 5"/>
          <p:cNvSpPr>
            <a:spLocks noGrp="1"/>
          </p:cNvSpPr>
          <p:nvPr>
            <p:ph type="sldNum" sz="quarter" idx="12"/>
          </p:nvPr>
        </p:nvSpPr>
        <p:spPr/>
        <p:txBody>
          <a:bodyPr/>
          <a:lstStyle>
            <a:lvl1pPr>
              <a:defRPr/>
            </a:lvl1pPr>
          </a:lstStyle>
          <a:p>
            <a:pPr>
              <a:defRPr/>
            </a:pPr>
            <a:r>
              <a:rPr lang="en-US" altLang="zh-CN"/>
              <a:t>3-</a:t>
            </a:r>
            <a:fld id="{3206E000-1DE2-4E87-9F65-A5DDBA5E90EE}"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362700" y="228600"/>
            <a:ext cx="1943100" cy="60198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33400" y="228600"/>
            <a:ext cx="5676900" cy="60198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6" name="灯片编号占位符 5"/>
          <p:cNvSpPr>
            <a:spLocks noGrp="1"/>
          </p:cNvSpPr>
          <p:nvPr>
            <p:ph type="sldNum" sz="quarter" idx="12"/>
          </p:nvPr>
        </p:nvSpPr>
        <p:spPr/>
        <p:txBody>
          <a:bodyPr/>
          <a:lstStyle>
            <a:lvl1pPr>
              <a:defRPr/>
            </a:lvl1pPr>
          </a:lstStyle>
          <a:p>
            <a:pPr>
              <a:defRPr/>
            </a:pPr>
            <a:r>
              <a:rPr lang="en-US" altLang="zh-CN"/>
              <a:t>3-</a:t>
            </a:r>
            <a:fld id="{CF21C611-72BC-48CE-8488-4FC5E951C033}"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6" name="灯片编号占位符 5"/>
          <p:cNvSpPr>
            <a:spLocks noGrp="1"/>
          </p:cNvSpPr>
          <p:nvPr>
            <p:ph type="sldNum" sz="quarter" idx="12"/>
          </p:nvPr>
        </p:nvSpPr>
        <p:spPr/>
        <p:txBody>
          <a:bodyPr/>
          <a:lstStyle>
            <a:lvl1pPr>
              <a:defRPr/>
            </a:lvl1pPr>
          </a:lstStyle>
          <a:p>
            <a:pPr>
              <a:defRPr/>
            </a:pPr>
            <a:r>
              <a:rPr lang="en-US" altLang="zh-CN"/>
              <a:t>3-</a:t>
            </a:r>
            <a:fld id="{F807B03F-D505-4C5A-9FAC-6EA675FD4941}"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6" name="灯片编号占位符 5"/>
          <p:cNvSpPr>
            <a:spLocks noGrp="1"/>
          </p:cNvSpPr>
          <p:nvPr>
            <p:ph type="sldNum" sz="quarter" idx="12"/>
          </p:nvPr>
        </p:nvSpPr>
        <p:spPr/>
        <p:txBody>
          <a:bodyPr/>
          <a:lstStyle>
            <a:lvl1pPr>
              <a:defRPr/>
            </a:lvl1pPr>
          </a:lstStyle>
          <a:p>
            <a:pPr>
              <a:defRPr/>
            </a:pPr>
            <a:r>
              <a:rPr lang="en-US" altLang="zh-CN"/>
              <a:t>3-</a:t>
            </a:r>
            <a:fld id="{CD17E927-20D8-4E8E-9281-B4C5CA8EA27F}"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7" name="灯片编号占位符 6"/>
          <p:cNvSpPr>
            <a:spLocks noGrp="1"/>
          </p:cNvSpPr>
          <p:nvPr>
            <p:ph type="sldNum" sz="quarter" idx="12"/>
          </p:nvPr>
        </p:nvSpPr>
        <p:spPr/>
        <p:txBody>
          <a:bodyPr/>
          <a:lstStyle>
            <a:lvl1pPr>
              <a:defRPr/>
            </a:lvl1pPr>
          </a:lstStyle>
          <a:p>
            <a:pPr>
              <a:defRPr/>
            </a:pPr>
            <a:r>
              <a:rPr lang="en-US" altLang="zh-CN"/>
              <a:t>3-</a:t>
            </a:r>
            <a:fld id="{5FB7D944-CE2A-4A26-B3C5-88E0B2EBD36E}"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9" name="灯片编号占位符 8"/>
          <p:cNvSpPr>
            <a:spLocks noGrp="1"/>
          </p:cNvSpPr>
          <p:nvPr>
            <p:ph type="sldNum" sz="quarter" idx="12"/>
          </p:nvPr>
        </p:nvSpPr>
        <p:spPr/>
        <p:txBody>
          <a:bodyPr/>
          <a:lstStyle>
            <a:lvl1pPr>
              <a:defRPr/>
            </a:lvl1pPr>
          </a:lstStyle>
          <a:p>
            <a:pPr>
              <a:defRPr/>
            </a:pPr>
            <a:r>
              <a:rPr lang="en-US" altLang="zh-CN"/>
              <a:t>3-</a:t>
            </a:r>
            <a:fld id="{7C0BDB48-3DBC-4F7D-B622-3FC0F4AEE29E}"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5" name="灯片编号占位符 4"/>
          <p:cNvSpPr>
            <a:spLocks noGrp="1"/>
          </p:cNvSpPr>
          <p:nvPr>
            <p:ph type="sldNum" sz="quarter" idx="12"/>
          </p:nvPr>
        </p:nvSpPr>
        <p:spPr/>
        <p:txBody>
          <a:bodyPr/>
          <a:lstStyle>
            <a:lvl1pPr>
              <a:defRPr/>
            </a:lvl1pPr>
          </a:lstStyle>
          <a:p>
            <a:pPr>
              <a:defRPr/>
            </a:pPr>
            <a:r>
              <a:rPr lang="en-US" altLang="zh-CN"/>
              <a:t>3-</a:t>
            </a:r>
            <a:fld id="{8129A52B-52FE-4DE4-9722-F4FF090EE68B}"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4" name="灯片编号占位符 3"/>
          <p:cNvSpPr>
            <a:spLocks noGrp="1"/>
          </p:cNvSpPr>
          <p:nvPr>
            <p:ph type="sldNum" sz="quarter" idx="12"/>
          </p:nvPr>
        </p:nvSpPr>
        <p:spPr/>
        <p:txBody>
          <a:bodyPr/>
          <a:lstStyle>
            <a:lvl1pPr>
              <a:defRPr/>
            </a:lvl1pPr>
          </a:lstStyle>
          <a:p>
            <a:pPr>
              <a:defRPr/>
            </a:pPr>
            <a:r>
              <a:rPr lang="en-US" altLang="zh-CN"/>
              <a:t>3-</a:t>
            </a:r>
            <a:fld id="{9B4AEAE5-5024-4DAC-8DA1-E26CB4EE9187}"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7" name="灯片编号占位符 6"/>
          <p:cNvSpPr>
            <a:spLocks noGrp="1"/>
          </p:cNvSpPr>
          <p:nvPr>
            <p:ph type="sldNum" sz="quarter" idx="12"/>
          </p:nvPr>
        </p:nvSpPr>
        <p:spPr/>
        <p:txBody>
          <a:bodyPr/>
          <a:lstStyle>
            <a:lvl1pPr>
              <a:defRPr/>
            </a:lvl1pPr>
          </a:lstStyle>
          <a:p>
            <a:pPr>
              <a:defRPr/>
            </a:pPr>
            <a:r>
              <a:rPr lang="en-US" altLang="zh-CN"/>
              <a:t>3-</a:t>
            </a:r>
            <a:fld id="{D0916DDA-C3D1-4635-A003-27D5F874080C}"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r>
              <a:rPr lang="en-US" altLang="zh-CN"/>
              <a:t>Transport Layer</a:t>
            </a:r>
            <a:endParaRPr lang="en-US" altLang="zh-CN">
              <a:latin typeface="Times New Roman" panose="02020603050405020304" pitchFamily="18" charset="0"/>
            </a:endParaRPr>
          </a:p>
        </p:txBody>
      </p:sp>
      <p:sp>
        <p:nvSpPr>
          <p:cNvPr id="7" name="灯片编号占位符 6"/>
          <p:cNvSpPr>
            <a:spLocks noGrp="1"/>
          </p:cNvSpPr>
          <p:nvPr>
            <p:ph type="sldNum" sz="quarter" idx="12"/>
          </p:nvPr>
        </p:nvSpPr>
        <p:spPr/>
        <p:txBody>
          <a:bodyPr/>
          <a:lstStyle>
            <a:lvl1pPr>
              <a:defRPr/>
            </a:lvl1pPr>
          </a:lstStyle>
          <a:p>
            <a:pPr>
              <a:defRPr/>
            </a:pPr>
            <a:r>
              <a:rPr lang="en-US" altLang="zh-CN"/>
              <a:t>3-</a:t>
            </a:r>
            <a:fld id="{05C9128E-F138-4A87-9D39-729D3CAF5898}"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l">
              <a:defRPr sz="1400">
                <a:latin typeface="Times New Roman" panose="02020603050405020304" pitchFamily="18"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ln>
          <a:effectLst/>
        </p:spPr>
        <p:txBody>
          <a:bodyPr vert="horz" wrap="square" lIns="91440" tIns="45720" rIns="91440" bIns="45720" numCol="1" anchor="t" anchorCtr="0" compatLnSpc="1"/>
          <a:lstStyle>
            <a:lvl1pPr algn="r">
              <a:defRPr sz="1400">
                <a:ea typeface="宋体" panose="02010600030101010101" pitchFamily="2" charset="-122"/>
              </a:defRPr>
            </a:lvl1pPr>
          </a:lstStyle>
          <a:p>
            <a:pPr>
              <a:defRPr/>
            </a:pPr>
            <a:r>
              <a:rPr lang="en-US" altLang="zh-CN"/>
              <a:t>Transport Layer</a:t>
            </a:r>
            <a:endParaRPr lang="en-US" altLang="zh-CN">
              <a:latin typeface="Times New Roman" panose="02020603050405020304" pitchFamily="18" charset="0"/>
            </a:endParaRPr>
          </a:p>
        </p:txBody>
      </p:sp>
      <p:sp>
        <p:nvSpPr>
          <p:cNvPr id="1030" name="Rectangle 6"/>
          <p:cNvSpPr>
            <a:spLocks noGrp="1" noChangeArrowheads="1"/>
          </p:cNvSpPr>
          <p:nvPr>
            <p:ph type="sldNum" sz="quarter" idx="4"/>
          </p:nvPr>
        </p:nvSpPr>
        <p:spPr bwMode="auto">
          <a:xfrm>
            <a:off x="8162925" y="6400800"/>
            <a:ext cx="676275" cy="45720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r>
              <a:rPr lang="en-US" altLang="zh-CN"/>
              <a:t>6-</a:t>
            </a:r>
            <a:fld id="{A32BC229-D6CD-4A63-9329-C051047C29F5}"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anose="030F0702030302020204" pitchFamily="66" charset="0"/>
        </a:defRPr>
      </a:lvl2pPr>
      <a:lvl3pPr algn="l" rtl="0" eaLnBrk="0" fontAlgn="base" hangingPunct="0">
        <a:spcBef>
          <a:spcPct val="0"/>
        </a:spcBef>
        <a:spcAft>
          <a:spcPct val="0"/>
        </a:spcAft>
        <a:defRPr sz="4000" u="sng">
          <a:solidFill>
            <a:schemeClr val="accent2"/>
          </a:solidFill>
          <a:latin typeface="Comic Sans MS" panose="030F0702030302020204" pitchFamily="66" charset="0"/>
        </a:defRPr>
      </a:lvl3pPr>
      <a:lvl4pPr algn="l" rtl="0" eaLnBrk="0" fontAlgn="base" hangingPunct="0">
        <a:spcBef>
          <a:spcPct val="0"/>
        </a:spcBef>
        <a:spcAft>
          <a:spcPct val="0"/>
        </a:spcAft>
        <a:defRPr sz="4000" u="sng">
          <a:solidFill>
            <a:schemeClr val="accent2"/>
          </a:solidFill>
          <a:latin typeface="Comic Sans MS" panose="030F0702030302020204" pitchFamily="66" charset="0"/>
        </a:defRPr>
      </a:lvl4pPr>
      <a:lvl5pPr algn="l" rtl="0" eaLnBrk="0" fontAlgn="base" hangingPunct="0">
        <a:spcBef>
          <a:spcPct val="0"/>
        </a:spcBef>
        <a:spcAft>
          <a:spcPct val="0"/>
        </a:spcAft>
        <a:defRPr sz="4000" u="sng">
          <a:solidFill>
            <a:schemeClr val="accent2"/>
          </a:solidFill>
          <a:latin typeface="Comic Sans MS" panose="030F0702030302020204" pitchFamily="66" charset="0"/>
        </a:defRPr>
      </a:lvl5pPr>
      <a:lvl6pPr marL="457200" algn="l" rtl="0" eaLnBrk="0" fontAlgn="base" hangingPunct="0">
        <a:spcBef>
          <a:spcPct val="0"/>
        </a:spcBef>
        <a:spcAft>
          <a:spcPct val="0"/>
        </a:spcAft>
        <a:defRPr sz="4000" u="sng">
          <a:solidFill>
            <a:schemeClr val="accent2"/>
          </a:solidFill>
          <a:latin typeface="Comic Sans MS" panose="030F0702030302020204" pitchFamily="66" charset="0"/>
        </a:defRPr>
      </a:lvl6pPr>
      <a:lvl7pPr marL="914400" algn="l" rtl="0" eaLnBrk="0" fontAlgn="base" hangingPunct="0">
        <a:spcBef>
          <a:spcPct val="0"/>
        </a:spcBef>
        <a:spcAft>
          <a:spcPct val="0"/>
        </a:spcAft>
        <a:defRPr sz="4000" u="sng">
          <a:solidFill>
            <a:schemeClr val="accent2"/>
          </a:solidFill>
          <a:latin typeface="Comic Sans MS" panose="030F0702030302020204" pitchFamily="66" charset="0"/>
        </a:defRPr>
      </a:lvl7pPr>
      <a:lvl8pPr marL="1371600" algn="l" rtl="0" eaLnBrk="0" fontAlgn="base" hangingPunct="0">
        <a:spcBef>
          <a:spcPct val="0"/>
        </a:spcBef>
        <a:spcAft>
          <a:spcPct val="0"/>
        </a:spcAft>
        <a:defRPr sz="4000" u="sng">
          <a:solidFill>
            <a:schemeClr val="accent2"/>
          </a:solidFill>
          <a:latin typeface="Comic Sans MS" panose="030F0702030302020204" pitchFamily="66" charset="0"/>
        </a:defRPr>
      </a:lvl8pPr>
      <a:lvl9pPr marL="1828800" algn="l" rtl="0" eaLnBrk="0" fontAlgn="base" hangingPunct="0">
        <a:spcBef>
          <a:spcPct val="0"/>
        </a:spcBef>
        <a:spcAft>
          <a:spcPct val="0"/>
        </a:spcAft>
        <a:defRPr sz="4000" u="sng">
          <a:solidFill>
            <a:schemeClr val="accent2"/>
          </a:solidFill>
          <a:latin typeface="Comic Sans MS" panose="030F0702030302020204"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noChangeArrowheads="1"/>
          </p:cNvSpPr>
          <p:nvPr>
            <p:ph type="title"/>
          </p:nvPr>
        </p:nvSpPr>
        <p:spPr/>
        <p:txBody>
          <a:bodyPr/>
          <a:lstStyle/>
          <a:p>
            <a:r>
              <a:rPr lang="en-US" altLang="zh-CN">
                <a:ea typeface="宋体" panose="02010600030101010101" pitchFamily="2" charset="-122"/>
              </a:rPr>
              <a:t>Exercises-1  </a:t>
            </a:r>
            <a:r>
              <a:rPr lang="zh-CN" altLang="en-US">
                <a:ea typeface="宋体" panose="02010600030101010101" pitchFamily="2" charset="-122"/>
              </a:rPr>
              <a:t>（</a:t>
            </a:r>
            <a:r>
              <a:rPr lang="en-US" altLang="zh-CN">
                <a:ea typeface="宋体" panose="02010600030101010101" pitchFamily="2" charset="-122"/>
              </a:rPr>
              <a:t>PPT </a:t>
            </a:r>
            <a:r>
              <a:rPr lang="en-US" altLang="zh-CN">
                <a:ea typeface="宋体" panose="02010600030101010101" pitchFamily="2" charset="-122"/>
              </a:rPr>
              <a:t>6-32</a:t>
            </a:r>
            <a:r>
              <a:rPr lang="zh-CN" altLang="en-US">
                <a:ea typeface="宋体" panose="02010600030101010101" pitchFamily="2" charset="-122"/>
              </a:rPr>
              <a:t>）</a:t>
            </a:r>
            <a:endParaRPr lang="zh-CN" altLang="en-US">
              <a:ea typeface="宋体" panose="02010600030101010101" pitchFamily="2" charset="-122"/>
            </a:endParaRPr>
          </a:p>
        </p:txBody>
      </p:sp>
      <p:sp>
        <p:nvSpPr>
          <p:cNvPr id="54275" name="内容占位符 2"/>
          <p:cNvSpPr>
            <a:spLocks noGrp="1" noChangeArrowheads="1"/>
          </p:cNvSpPr>
          <p:nvPr>
            <p:ph sz="half" idx="1"/>
          </p:nvPr>
        </p:nvSpPr>
        <p:spPr>
          <a:xfrm>
            <a:off x="533400" y="1219200"/>
            <a:ext cx="7772400" cy="4648200"/>
          </a:xfrm>
        </p:spPr>
        <p:txBody>
          <a:bodyPr/>
          <a:lstStyle/>
          <a:p>
            <a:pPr marL="0" indent="0" algn="just">
              <a:buFont typeface="ZapfDingbats" pitchFamily="82" charset="2"/>
              <a:buNone/>
              <a:defRPr/>
            </a:pPr>
            <a:r>
              <a:rPr lang="en-US" altLang="zh-CN" dirty="0">
                <a:ea typeface="宋体" panose="02010600030101010101" pitchFamily="2" charset="-122"/>
              </a:rPr>
              <a:t>1. Host A sends a TCP segment (SYN=1,seq=11220) to host B and expects to establish a TCP connection with host B. if host B accepts the connection request, the correct TCP segment sent by host B to host A may be ( </a:t>
            </a:r>
            <a:r>
              <a:rPr lang="en-US" altLang="zh-CN" dirty="0">
                <a:solidFill>
                  <a:srgbClr val="FF0000"/>
                </a:solidFill>
                <a:ea typeface="宋体" panose="02010600030101010101" pitchFamily="2" charset="-122"/>
              </a:rPr>
              <a:t>3</a:t>
            </a:r>
            <a:r>
              <a:rPr lang="en-US" altLang="zh-CN" dirty="0">
                <a:ea typeface="宋体" panose="02010600030101010101" pitchFamily="2" charset="-122"/>
              </a:rPr>
              <a:t> )</a:t>
            </a:r>
            <a:endParaRPr lang="en-US" altLang="zh-CN" dirty="0">
              <a:ea typeface="宋体" panose="02010600030101010101" pitchFamily="2" charset="-122"/>
            </a:endParaRPr>
          </a:p>
          <a:p>
            <a:pPr marL="0" indent="0" algn="just">
              <a:buFont typeface="ZapfDingbats" pitchFamily="82" charset="2"/>
              <a:buNone/>
              <a:defRPr/>
            </a:pPr>
            <a:endParaRPr lang="en-US" altLang="zh-CN" sz="1050" dirty="0">
              <a:ea typeface="宋体" panose="02010600030101010101" pitchFamily="2" charset="-122"/>
            </a:endParaRPr>
          </a:p>
          <a:p>
            <a:pPr marL="0" indent="0">
              <a:buFont typeface="ZapfDingbats" pitchFamily="82" charset="2"/>
              <a:buAutoNum type="arabicParenBoth"/>
              <a:defRPr/>
            </a:pPr>
            <a:r>
              <a:rPr lang="en-US" altLang="zh-CN" dirty="0">
                <a:ea typeface="宋体" panose="02010600030101010101" pitchFamily="2" charset="-122"/>
              </a:rPr>
              <a:t>SYN=0,ACK=0,seq=11221,ack=11221</a:t>
            </a:r>
            <a:endParaRPr lang="en-US" altLang="zh-CN" dirty="0">
              <a:ea typeface="宋体" panose="02010600030101010101" pitchFamily="2" charset="-122"/>
            </a:endParaRPr>
          </a:p>
          <a:p>
            <a:pPr marL="0" indent="0">
              <a:buFont typeface="ZapfDingbats" pitchFamily="82" charset="2"/>
              <a:buAutoNum type="arabicParenBoth"/>
              <a:defRPr/>
            </a:pPr>
            <a:r>
              <a:rPr lang="en-US" altLang="zh-CN" dirty="0">
                <a:ea typeface="宋体" panose="02010600030101010101" pitchFamily="2" charset="-122"/>
              </a:rPr>
              <a:t>SYN=1,ACK=1,seq=11220,ack=11220</a:t>
            </a:r>
            <a:endParaRPr lang="en-US" altLang="zh-CN" dirty="0">
              <a:ea typeface="宋体" panose="02010600030101010101" pitchFamily="2" charset="-122"/>
            </a:endParaRPr>
          </a:p>
          <a:p>
            <a:pPr marL="0" indent="0">
              <a:buFont typeface="ZapfDingbats" pitchFamily="82" charset="2"/>
              <a:buAutoNum type="arabicParenBoth"/>
              <a:defRPr/>
            </a:pPr>
            <a:r>
              <a:rPr lang="en-US" altLang="zh-CN" dirty="0">
                <a:ea typeface="宋体" panose="02010600030101010101" pitchFamily="2" charset="-122"/>
              </a:rPr>
              <a:t>SYN=1,ACK=1,seq=11221,ack=11221</a:t>
            </a:r>
            <a:endParaRPr lang="en-US" altLang="zh-CN" dirty="0">
              <a:ea typeface="宋体" panose="02010600030101010101" pitchFamily="2" charset="-122"/>
            </a:endParaRPr>
          </a:p>
          <a:p>
            <a:pPr marL="0" indent="0">
              <a:buFont typeface="ZapfDingbats" pitchFamily="82" charset="2"/>
              <a:buAutoNum type="arabicParenBoth"/>
              <a:defRPr/>
            </a:pPr>
            <a:r>
              <a:rPr lang="en-US" altLang="zh-CN" dirty="0">
                <a:ea typeface="宋体" panose="02010600030101010101" pitchFamily="2" charset="-122"/>
              </a:rPr>
              <a:t>SYN=0,ACK=0,seq=11220,ack=11220</a:t>
            </a:r>
            <a:endParaRPr lang="en-US" altLang="zh-CN" dirty="0">
              <a:ea typeface="宋体" panose="02010600030101010101" pitchFamily="2" charset="-122"/>
            </a:endParaRPr>
          </a:p>
          <a:p>
            <a:pPr marL="0" indent="0">
              <a:buFont typeface="ZapfDingbats" pitchFamily="82" charset="2"/>
              <a:buAutoNum type="arabicParenBoth"/>
              <a:defRPr/>
            </a:pPr>
            <a:endParaRPr lang="en-US" altLang="zh-CN" dirty="0">
              <a:ea typeface="宋体" panose="02010600030101010101" pitchFamily="2" charset="-122"/>
            </a:endParaRPr>
          </a:p>
          <a:p>
            <a:pPr marL="0" indent="0">
              <a:defRPr/>
            </a:pPr>
            <a:endParaRPr lang="zh-CN" altLang="en-US" dirty="0">
              <a:ea typeface="宋体" panose="02010600030101010101" pitchFamily="2" charset="-122"/>
            </a:endParaRPr>
          </a:p>
        </p:txBody>
      </p:sp>
      <p:sp>
        <p:nvSpPr>
          <p:cNvPr id="59396" name="页脚占位符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59397"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A951EE88-C170-4FA3-9235-FBDE9FDA9510}" type="slidenum">
              <a:rPr lang="en-US" altLang="zh-CN"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noChangeArrowheads="1"/>
          </p:cNvSpPr>
          <p:nvPr>
            <p:ph type="title"/>
          </p:nvPr>
        </p:nvSpPr>
        <p:spPr/>
        <p:txBody>
          <a:bodyPr/>
          <a:lstStyle/>
          <a:p>
            <a:r>
              <a:rPr lang="en-US" altLang="zh-CN">
                <a:ea typeface="宋体" panose="02010600030101010101" pitchFamily="2" charset="-122"/>
              </a:rPr>
              <a:t>Exercises-2 </a:t>
            </a:r>
            <a:r>
              <a:rPr lang="zh-CN" altLang="en-US">
                <a:ea typeface="宋体" panose="02010600030101010101" pitchFamily="2" charset="-122"/>
              </a:rPr>
              <a:t>（</a:t>
            </a:r>
            <a:r>
              <a:rPr lang="en-US" altLang="zh-CN">
                <a:ea typeface="宋体" panose="02010600030101010101" pitchFamily="2" charset="-122"/>
              </a:rPr>
              <a:t>PPT6-40</a:t>
            </a:r>
            <a:r>
              <a:rPr lang="zh-CN" altLang="en-US">
                <a:ea typeface="宋体" panose="02010600030101010101" pitchFamily="2" charset="-122"/>
              </a:rPr>
              <a:t>）</a:t>
            </a:r>
            <a:endParaRPr lang="zh-CN" altLang="en-US">
              <a:ea typeface="宋体" panose="02010600030101010101" pitchFamily="2" charset="-122"/>
            </a:endParaRPr>
          </a:p>
        </p:txBody>
      </p:sp>
      <p:sp>
        <p:nvSpPr>
          <p:cNvPr id="66563" name="内容占位符 2"/>
          <p:cNvSpPr>
            <a:spLocks noGrp="1" noChangeArrowheads="1"/>
          </p:cNvSpPr>
          <p:nvPr>
            <p:ph sz="half" idx="1"/>
          </p:nvPr>
        </p:nvSpPr>
        <p:spPr>
          <a:xfrm>
            <a:off x="533400" y="1600200"/>
            <a:ext cx="7772400" cy="4648200"/>
          </a:xfrm>
        </p:spPr>
        <p:txBody>
          <a:bodyPr/>
          <a:lstStyle/>
          <a:p>
            <a:pPr marL="0" indent="0" algn="just">
              <a:buFont typeface="ZapfDingbats" pitchFamily="82" charset="2"/>
              <a:buNone/>
            </a:pPr>
            <a:r>
              <a:rPr lang="en-US" altLang="zh-CN">
                <a:ea typeface="宋体" panose="02010600030101010101" pitchFamily="2" charset="-122"/>
              </a:rPr>
              <a:t>1. </a:t>
            </a:r>
            <a:r>
              <a:rPr lang="en-US" altLang="zh-CN" sz="2000">
                <a:ea typeface="宋体" panose="02010600030101010101" pitchFamily="2" charset="-122"/>
              </a:rPr>
              <a:t>A TCP connection is established between host A and host B, and the MSS length of TCP is 1000 bytes. If the current congestion window of host A is 4000 bytes, after host A sends two MSS segments to host B continuously, host A successfully receives the confirmation segment of the first segment sent by host B, and the size of the receiving window in the confirmation segment is 2000 bytes, then the maximum number of bytes that host A can also send to host B is ( 1 )</a:t>
            </a:r>
            <a:endParaRPr lang="en-US" altLang="zh-CN" sz="2000">
              <a:ea typeface="宋体" panose="02010600030101010101" pitchFamily="2" charset="-122"/>
            </a:endParaRPr>
          </a:p>
          <a:p>
            <a:pPr marL="0" indent="0" algn="just">
              <a:buFont typeface="ZapfDingbats" pitchFamily="82" charset="2"/>
              <a:buNone/>
            </a:pPr>
            <a:endParaRPr lang="en-US" altLang="zh-CN" sz="1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1000 </a:t>
            </a:r>
            <a:endParaRPr lang="en-US" altLang="zh-CN" sz="2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2000</a:t>
            </a:r>
            <a:endParaRPr lang="en-US" altLang="zh-CN" sz="2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3000</a:t>
            </a:r>
            <a:endParaRPr lang="en-US" altLang="zh-CN" sz="2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4000</a:t>
            </a:r>
            <a:endParaRPr lang="en-US" altLang="zh-CN" sz="2000">
              <a:ea typeface="宋体" panose="02010600030101010101" pitchFamily="2" charset="-122"/>
            </a:endParaRPr>
          </a:p>
          <a:p>
            <a:pPr marL="0" indent="0">
              <a:buFont typeface="ZapfDingbats" pitchFamily="82" charset="2"/>
              <a:buNone/>
            </a:pPr>
            <a:r>
              <a:rPr lang="en-US" altLang="zh-CN">
                <a:solidFill>
                  <a:srgbClr val="FF0000"/>
                </a:solidFill>
                <a:ea typeface="宋体" panose="02010600030101010101" pitchFamily="2" charset="-122"/>
                <a:sym typeface="+mn-ea"/>
              </a:rPr>
              <a:t>Sender limits unACKed data to </a:t>
            </a:r>
            <a:r>
              <a:rPr lang="en-US" altLang="zh-CN" b="1">
                <a:solidFill>
                  <a:srgbClr val="FF0000"/>
                </a:solidFill>
                <a:latin typeface="Courier New" panose="02070309020205020404" pitchFamily="49" charset="0"/>
                <a:ea typeface="宋体" panose="02010600030101010101" pitchFamily="2" charset="-122"/>
                <a:sym typeface="+mn-ea"/>
              </a:rPr>
              <a:t>RcvWindow</a:t>
            </a:r>
            <a:endParaRPr lang="en-US" altLang="zh-CN">
              <a:solidFill>
                <a:srgbClr val="FF0000"/>
              </a:solidFill>
              <a:ea typeface="宋体" panose="02010600030101010101" pitchFamily="2" charset="-122"/>
            </a:endParaRPr>
          </a:p>
          <a:p>
            <a:pPr marL="0" indent="0"/>
            <a:endParaRPr lang="en-US" altLang="zh-CN">
              <a:solidFill>
                <a:srgbClr val="FF0000"/>
              </a:solidFill>
              <a:ea typeface="宋体" panose="02010600030101010101" pitchFamily="2" charset="-122"/>
            </a:endParaRPr>
          </a:p>
        </p:txBody>
      </p:sp>
      <p:sp>
        <p:nvSpPr>
          <p:cNvPr id="66564" name="页脚占位符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66565"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2F45ECF-B7B8-4EFD-A59B-D5AC9870BB50}" type="slidenum">
              <a:rPr lang="en-US" altLang="zh-CN"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标题 1"/>
          <p:cNvSpPr>
            <a:spLocks noGrp="1" noChangeArrowheads="1"/>
          </p:cNvSpPr>
          <p:nvPr>
            <p:ph type="title"/>
          </p:nvPr>
        </p:nvSpPr>
        <p:spPr/>
        <p:txBody>
          <a:bodyPr/>
          <a:lstStyle/>
          <a:p>
            <a:r>
              <a:rPr lang="en-US" altLang="zh-CN">
                <a:ea typeface="宋体" panose="02010600030101010101" pitchFamily="2" charset="-122"/>
              </a:rPr>
              <a:t>Exercises-3  (PPT 6-82)</a:t>
            </a:r>
            <a:endParaRPr lang="zh-CN" altLang="en-US">
              <a:ea typeface="宋体" panose="02010600030101010101" pitchFamily="2" charset="-122"/>
            </a:endParaRPr>
          </a:p>
        </p:txBody>
      </p:sp>
      <p:sp>
        <p:nvSpPr>
          <p:cNvPr id="131075" name="内容占位符 2"/>
          <p:cNvSpPr>
            <a:spLocks noGrp="1" noChangeArrowheads="1"/>
          </p:cNvSpPr>
          <p:nvPr>
            <p:ph sz="half" idx="1"/>
          </p:nvPr>
        </p:nvSpPr>
        <p:spPr>
          <a:xfrm>
            <a:off x="533400" y="1371600"/>
            <a:ext cx="7772400" cy="4648200"/>
          </a:xfrm>
        </p:spPr>
        <p:txBody>
          <a:bodyPr/>
          <a:lstStyle/>
          <a:p>
            <a:pPr marL="0" indent="0" algn="just">
              <a:buFont typeface="ZapfDingbats" pitchFamily="82" charset="2"/>
              <a:buNone/>
            </a:pPr>
            <a:r>
              <a:rPr lang="en-US" altLang="zh-CN">
                <a:ea typeface="宋体" panose="02010600030101010101" pitchFamily="2" charset="-122"/>
              </a:rPr>
              <a:t>1. </a:t>
            </a:r>
            <a:r>
              <a:rPr lang="en-US" altLang="zh-CN" sz="2400">
                <a:ea typeface="宋体" panose="02010600030101010101" pitchFamily="2" charset="-122"/>
              </a:rPr>
              <a:t>A TCP connection has been established between host A and host B. host A sends three consecutive TCP segments to host B, including 300 bytes, 400 bytes and 500 bytes payload respectively. The sequence number of the third segment is 900. If host B receives only the first and third segments correctly, the confirmation sequence number sent by host B to host A is</a:t>
            </a:r>
            <a:r>
              <a:rPr lang="en-US" altLang="zh-CN" sz="2000">
                <a:ea typeface="宋体" panose="02010600030101010101" pitchFamily="2" charset="-122"/>
              </a:rPr>
              <a:t>(  </a:t>
            </a:r>
            <a:r>
              <a:rPr lang="en-US" altLang="zh-CN" sz="2000">
                <a:solidFill>
                  <a:srgbClr val="FF0000"/>
                </a:solidFill>
                <a:ea typeface="宋体" panose="02010600030101010101" pitchFamily="2" charset="-122"/>
              </a:rPr>
              <a:t>2</a:t>
            </a:r>
            <a:r>
              <a:rPr lang="en-US" altLang="zh-CN" sz="2000">
                <a:ea typeface="宋体" panose="02010600030101010101" pitchFamily="2" charset="-122"/>
              </a:rPr>
              <a:t>)</a:t>
            </a:r>
            <a:endParaRPr lang="en-US" altLang="zh-CN" sz="2000">
              <a:ea typeface="宋体" panose="02010600030101010101" pitchFamily="2" charset="-122"/>
            </a:endParaRPr>
          </a:p>
          <a:p>
            <a:pPr marL="0" indent="0" algn="just">
              <a:buFont typeface="ZapfDingbats" pitchFamily="82" charset="2"/>
              <a:buNone/>
            </a:pPr>
            <a:endParaRPr lang="en-US" altLang="zh-CN" sz="8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300 </a:t>
            </a:r>
            <a:endParaRPr lang="en-US" altLang="zh-CN" sz="2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500</a:t>
            </a:r>
            <a:endParaRPr lang="en-US" altLang="zh-CN" sz="2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1200</a:t>
            </a:r>
            <a:endParaRPr lang="en-US" altLang="zh-CN" sz="2000">
              <a:ea typeface="宋体" panose="02010600030101010101" pitchFamily="2" charset="-122"/>
            </a:endParaRPr>
          </a:p>
          <a:p>
            <a:pPr marL="0" indent="0">
              <a:buFont typeface="ZapfDingbats" pitchFamily="82" charset="2"/>
              <a:buAutoNum type="arabicParenBoth"/>
            </a:pPr>
            <a:r>
              <a:rPr lang="en-US" altLang="zh-CN" sz="2000">
                <a:ea typeface="宋体" panose="02010600030101010101" pitchFamily="2" charset="-122"/>
              </a:rPr>
              <a:t>1400</a:t>
            </a:r>
            <a:endParaRPr lang="en-US" altLang="zh-CN" sz="2000">
              <a:ea typeface="宋体" panose="02010600030101010101" pitchFamily="2" charset="-122"/>
            </a:endParaRPr>
          </a:p>
          <a:p>
            <a:pPr marL="0" indent="0">
              <a:buFont typeface="ZapfDingbats" pitchFamily="82" charset="2"/>
              <a:buNone/>
            </a:pPr>
            <a:r>
              <a:rPr lang="zh-CN" altLang="en-US">
                <a:ea typeface="宋体" panose="02010600030101010101" pitchFamily="2" charset="-122"/>
              </a:rPr>
              <a:t>考察</a:t>
            </a:r>
            <a:r>
              <a:rPr lang="en-US" altLang="zh-CN">
                <a:ea typeface="宋体" panose="02010600030101010101" pitchFamily="2" charset="-122"/>
              </a:rPr>
              <a:t>TCP</a:t>
            </a:r>
            <a:r>
              <a:rPr lang="zh-CN" altLang="en-US">
                <a:ea typeface="宋体" panose="02010600030101010101" pitchFamily="2" charset="-122"/>
              </a:rPr>
              <a:t>的序号的含义，以及累计确认的意义</a:t>
            </a:r>
            <a:endParaRPr lang="en-US" altLang="zh-CN">
              <a:ea typeface="宋体" panose="02010600030101010101" pitchFamily="2" charset="-122"/>
            </a:endParaRPr>
          </a:p>
          <a:p>
            <a:pPr marL="0" indent="0"/>
            <a:endParaRPr lang="zh-CN" altLang="en-US">
              <a:ea typeface="宋体" panose="02010600030101010101" pitchFamily="2" charset="-122"/>
            </a:endParaRPr>
          </a:p>
        </p:txBody>
      </p:sp>
      <p:sp>
        <p:nvSpPr>
          <p:cNvPr id="131076" name="页脚占位符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31077"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981DB1DD-DE30-48FE-B1A5-33BAA983737C}" type="slidenum">
              <a:rPr lang="en-US" altLang="zh-CN"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noChangeArrowheads="1"/>
          </p:cNvSpPr>
          <p:nvPr>
            <p:ph type="title"/>
          </p:nvPr>
        </p:nvSpPr>
        <p:spPr/>
        <p:txBody>
          <a:bodyPr/>
          <a:lstStyle/>
          <a:p>
            <a:r>
              <a:rPr lang="en-US" altLang="zh-CN">
                <a:ea typeface="宋体" panose="02010600030101010101" pitchFamily="2" charset="-122"/>
              </a:rPr>
              <a:t>Exercises-4</a:t>
            </a:r>
            <a:endParaRPr lang="zh-CN" altLang="en-US">
              <a:ea typeface="宋体" panose="02010600030101010101" pitchFamily="2" charset="-122"/>
            </a:endParaRPr>
          </a:p>
        </p:txBody>
      </p:sp>
      <p:sp>
        <p:nvSpPr>
          <p:cNvPr id="81923" name="内容占位符 2"/>
          <p:cNvSpPr>
            <a:spLocks noGrp="1" noChangeArrowheads="1"/>
          </p:cNvSpPr>
          <p:nvPr>
            <p:ph sz="half" idx="1"/>
          </p:nvPr>
        </p:nvSpPr>
        <p:spPr>
          <a:xfrm>
            <a:off x="533400" y="1600200"/>
            <a:ext cx="7772400" cy="4648200"/>
          </a:xfrm>
        </p:spPr>
        <p:txBody>
          <a:bodyPr/>
          <a:lstStyle/>
          <a:p>
            <a:pPr marL="0" indent="0" algn="just">
              <a:buFont typeface="ZapfDingbats" pitchFamily="82" charset="2"/>
              <a:buNone/>
              <a:defRPr/>
            </a:pPr>
            <a:r>
              <a:rPr lang="en-US" altLang="zh-CN" dirty="0">
                <a:ea typeface="宋体" panose="02010600030101010101" pitchFamily="2" charset="-122"/>
              </a:rPr>
              <a:t>1. </a:t>
            </a:r>
            <a:r>
              <a:rPr lang="en-US" altLang="zh-CN" sz="2400" dirty="0"/>
              <a:t>A TCP connection always sends TCP segments with 1KB MSS. The sender has enough data to send. A timeout event occurs when the congestion window is 16KB. If the transmission of TCP segments in the next four RTTS is successful, when all TCP segments sent in the fourth RTT receive positive responses, the size of the congestion window is</a:t>
            </a:r>
            <a:r>
              <a:rPr lang="en-US" altLang="zh-CN" sz="2400" dirty="0">
                <a:ea typeface="宋体" panose="02010600030101010101" pitchFamily="2" charset="-122"/>
              </a:rPr>
              <a:t>(</a:t>
            </a:r>
            <a:r>
              <a:rPr lang="en-US" altLang="zh-CN" sz="2400" dirty="0">
                <a:solidFill>
                  <a:srgbClr val="FF0000"/>
                </a:solidFill>
                <a:ea typeface="宋体" panose="02010600030101010101" pitchFamily="2" charset="-122"/>
              </a:rPr>
              <a:t> c</a:t>
            </a:r>
            <a:r>
              <a:rPr lang="en-US" altLang="zh-CN" sz="2400" dirty="0">
                <a:ea typeface="宋体" panose="02010600030101010101" pitchFamily="2" charset="-122"/>
              </a:rPr>
              <a:t> )</a:t>
            </a:r>
            <a:endParaRPr lang="en-US" altLang="zh-CN" sz="2400" dirty="0">
              <a:ea typeface="宋体" panose="02010600030101010101" pitchFamily="2" charset="-122"/>
            </a:endParaRPr>
          </a:p>
          <a:p>
            <a:pPr marL="0" indent="0" algn="just">
              <a:buFont typeface="ZapfDingbats" pitchFamily="82" charset="2"/>
              <a:buNone/>
              <a:defRPr/>
            </a:pPr>
            <a:endParaRPr lang="en-US" altLang="zh-CN" sz="800" dirty="0">
              <a:ea typeface="宋体" panose="02010600030101010101" pitchFamily="2" charset="-122"/>
            </a:endParaRPr>
          </a:p>
          <a:p>
            <a:pPr marL="457200" indent="-457200">
              <a:buClrTx/>
              <a:buFont typeface="+mj-lt"/>
              <a:buAutoNum type="alphaUcPeriod"/>
              <a:defRPr/>
            </a:pPr>
            <a:r>
              <a:rPr lang="en-US" altLang="zh-CN" sz="2000" dirty="0">
                <a:ea typeface="宋体" panose="02010600030101010101" pitchFamily="2" charset="-122"/>
              </a:rPr>
              <a:t>7KB </a:t>
            </a:r>
            <a:endParaRPr lang="en-US" altLang="zh-CN" sz="2000" dirty="0">
              <a:ea typeface="宋体" panose="02010600030101010101" pitchFamily="2" charset="-122"/>
            </a:endParaRPr>
          </a:p>
          <a:p>
            <a:pPr marL="457200" indent="-457200">
              <a:buClrTx/>
              <a:buFont typeface="+mj-lt"/>
              <a:buAutoNum type="alphaUcPeriod"/>
              <a:defRPr/>
            </a:pPr>
            <a:r>
              <a:rPr lang="en-US" altLang="zh-CN" sz="2000" dirty="0">
                <a:ea typeface="宋体" panose="02010600030101010101" pitchFamily="2" charset="-122"/>
              </a:rPr>
              <a:t>8KB</a:t>
            </a:r>
            <a:endParaRPr lang="en-US" altLang="zh-CN" sz="2000" dirty="0">
              <a:ea typeface="宋体" panose="02010600030101010101" pitchFamily="2" charset="-122"/>
            </a:endParaRPr>
          </a:p>
          <a:p>
            <a:pPr marL="457200" indent="-457200">
              <a:buClrTx/>
              <a:buFont typeface="+mj-lt"/>
              <a:buAutoNum type="alphaUcPeriod"/>
              <a:defRPr/>
            </a:pPr>
            <a:r>
              <a:rPr lang="en-US" altLang="zh-CN" sz="2000" dirty="0">
                <a:ea typeface="宋体" panose="02010600030101010101" pitchFamily="2" charset="-122"/>
              </a:rPr>
              <a:t>9KB</a:t>
            </a:r>
            <a:endParaRPr lang="en-US" altLang="zh-CN" sz="2000" dirty="0">
              <a:ea typeface="宋体" panose="02010600030101010101" pitchFamily="2" charset="-122"/>
            </a:endParaRPr>
          </a:p>
          <a:p>
            <a:pPr marL="457200" indent="-457200">
              <a:buClrTx/>
              <a:buFont typeface="+mj-lt"/>
              <a:buAutoNum type="alphaUcPeriod"/>
              <a:defRPr/>
            </a:pPr>
            <a:r>
              <a:rPr lang="en-US" altLang="zh-CN" sz="2000" dirty="0">
                <a:ea typeface="宋体" panose="02010600030101010101" pitchFamily="2" charset="-122"/>
              </a:rPr>
              <a:t>16KB</a:t>
            </a:r>
            <a:endParaRPr lang="en-US" altLang="zh-CN" sz="2000" dirty="0">
              <a:ea typeface="宋体" panose="02010600030101010101" pitchFamily="2" charset="-122"/>
            </a:endParaRPr>
          </a:p>
          <a:p>
            <a:pPr marL="0" indent="0">
              <a:buFont typeface="ZapfDingbats" pitchFamily="82" charset="2"/>
              <a:buNone/>
              <a:defRPr/>
            </a:pPr>
            <a:r>
              <a:rPr lang="zh-CN" altLang="en-US" sz="2400" dirty="0">
                <a:ea typeface="宋体" panose="02010600030101010101" pitchFamily="2" charset="-122"/>
              </a:rPr>
              <a:t>慢启动（</a:t>
            </a:r>
            <a:r>
              <a:rPr lang="en-US" altLang="zh-CN" sz="2400" dirty="0">
                <a:ea typeface="宋体" panose="02010600030101010101" pitchFamily="2" charset="-122"/>
              </a:rPr>
              <a:t>PPT6-101\102</a:t>
            </a:r>
            <a:r>
              <a:rPr lang="zh-CN" altLang="en-US" sz="2400" dirty="0">
                <a:ea typeface="宋体" panose="02010600030101010101" pitchFamily="2" charset="-122"/>
              </a:rPr>
              <a:t>）、超时事件</a:t>
            </a:r>
            <a:r>
              <a:rPr lang="en-US" altLang="zh-CN" sz="2400" dirty="0">
                <a:ea typeface="宋体" panose="02010600030101010101" pitchFamily="2" charset="-122"/>
              </a:rPr>
              <a:t>(PPT6-105)</a:t>
            </a:r>
            <a:r>
              <a:rPr lang="en-US" altLang="zh-CN" dirty="0">
                <a:ea typeface="宋体" panose="02010600030101010101" pitchFamily="2" charset="-122"/>
              </a:rPr>
              <a:t>			</a:t>
            </a:r>
            <a:endParaRPr lang="en-US" altLang="zh-CN" dirty="0">
              <a:ea typeface="宋体" panose="02010600030101010101" pitchFamily="2" charset="-122"/>
            </a:endParaRPr>
          </a:p>
          <a:p>
            <a:pPr marL="0" indent="0">
              <a:defRPr/>
            </a:pPr>
            <a:endParaRPr lang="zh-CN" altLang="en-US" dirty="0">
              <a:ea typeface="宋体" panose="02010600030101010101" pitchFamily="2" charset="-122"/>
            </a:endParaRPr>
          </a:p>
        </p:txBody>
      </p:sp>
      <p:sp>
        <p:nvSpPr>
          <p:cNvPr id="150532" name="页脚占位符 5"/>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t>Transport Layer</a:t>
            </a:r>
            <a:endParaRPr lang="en-US" altLang="zh-CN" sz="1400">
              <a:latin typeface="Times New Roman" panose="02020603050405020304" pitchFamily="18" charset="0"/>
            </a:endParaRPr>
          </a:p>
        </p:txBody>
      </p:sp>
      <p:sp>
        <p:nvSpPr>
          <p:cNvPr id="150533"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zh-CN" sz="1400">
                <a:latin typeface="Arial" panose="020B0604020202020204" pitchFamily="34" charset="0"/>
              </a:rPr>
              <a:t>6-</a:t>
            </a:r>
            <a:fld id="{42AAB662-2322-49F3-A704-CE0F68F08EE0}" type="slidenum">
              <a:rPr lang="en-US" altLang="zh-CN" sz="1400" smtClean="0">
                <a:latin typeface="Arial" panose="020B0604020202020204" pitchFamily="34" charset="0"/>
              </a:rPr>
            </a:fld>
            <a:endParaRPr lang="en-US" altLang="zh-CN" sz="1400">
              <a:latin typeface="Arial" panose="020B0604020202020204" pitchFamily="34" charset="0"/>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sz="16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1810</Words>
  <Application>WPS 演示</Application>
  <PresentationFormat>全屏显示(4:3)</PresentationFormat>
  <Paragraphs>60</Paragraphs>
  <Slides>4</Slides>
  <Notes>27</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4</vt:i4>
      </vt:variant>
    </vt:vector>
  </HeadingPairs>
  <TitlesOfParts>
    <vt:vector size="26" baseType="lpstr">
      <vt:lpstr>Arial</vt:lpstr>
      <vt:lpstr>宋体</vt:lpstr>
      <vt:lpstr>Wingdings</vt:lpstr>
      <vt:lpstr>Comic Sans MS</vt:lpstr>
      <vt:lpstr>Times New Roman</vt:lpstr>
      <vt:lpstr>ZapfDingbats</vt:lpstr>
      <vt:lpstr>MS PGothic</vt:lpstr>
      <vt:lpstr>楷体</vt:lpstr>
      <vt:lpstr>PMingLiU</vt:lpstr>
      <vt:lpstr>PMingLiU-ExtB</vt:lpstr>
      <vt:lpstr>微软雅黑</vt:lpstr>
      <vt:lpstr>Arial Unicode MS</vt:lpstr>
      <vt:lpstr>Courier New</vt:lpstr>
      <vt:lpstr>Symbol</vt:lpstr>
      <vt:lpstr>Tahoma</vt:lpstr>
      <vt:lpstr>Gill Sans MT</vt:lpstr>
      <vt:lpstr>PingFang SC</vt:lpstr>
      <vt:lpstr>Segoe Print</vt:lpstr>
      <vt:lpstr>MathJax_Math-italic</vt:lpstr>
      <vt:lpstr>MathJax_Main</vt:lpstr>
      <vt:lpstr>CL Futura CondensedLight</vt:lpstr>
      <vt:lpstr>Default Design</vt:lpstr>
      <vt:lpstr>Exercises-1</vt:lpstr>
      <vt:lpstr>Exercises-2</vt:lpstr>
      <vt:lpstr>Exercises-3</vt:lpstr>
      <vt:lpstr>Exercises-4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3</dc:title>
  <dc:creator>Jim Kurose &amp; Keith Ross</dc:creator>
  <cp:lastModifiedBy>Administrator</cp:lastModifiedBy>
  <cp:revision>293</cp:revision>
  <cp:lastPrinted>2000-04-27T09:23:00Z</cp:lastPrinted>
  <dcterms:created xsi:type="dcterms:W3CDTF">1999-10-08T19:08:00Z</dcterms:created>
  <dcterms:modified xsi:type="dcterms:W3CDTF">2022-11-01T10:57:33Z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577149A51A7647AD9B3A7DDABA0ED81C</vt:lpwstr>
  </property>
  <property fmtid="{D5CDD505-2E9C-101B-9397-08002B2CF9AE}" pid="3" name="KSOProductBuildVer">
    <vt:lpwstr>2052-11.8.2.10972</vt:lpwstr>
  </property>
</Properties>
</file>