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 id="2147483653" r:id="rId3"/>
  </p:sld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image" Target="../media/image2.emf"/><Relationship Id="rId5" Type="http://schemas.openxmlformats.org/officeDocument/2006/relationships/image" Target="../media/image6.emf"/><Relationship Id="rId4"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8.png"/></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image" Target="../media/image39.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emf"/><Relationship Id="rId7" Type="http://schemas.openxmlformats.org/officeDocument/2006/relationships/image" Target="../media/image48.emf"/><Relationship Id="rId2" Type="http://schemas.openxmlformats.org/officeDocument/2006/relationships/image" Target="../media/image43.emf"/><Relationship Id="rId1" Type="http://schemas.openxmlformats.org/officeDocument/2006/relationships/image" Target="../media/image42.emf"/><Relationship Id="rId6" Type="http://schemas.openxmlformats.org/officeDocument/2006/relationships/image" Target="../media/image47.emf"/><Relationship Id="rId5" Type="http://schemas.openxmlformats.org/officeDocument/2006/relationships/image" Target="../media/image46.emf"/><Relationship Id="rId4" Type="http://schemas.openxmlformats.org/officeDocument/2006/relationships/image" Target="../media/image45.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2.emf"/><Relationship Id="rId7" Type="http://schemas.openxmlformats.org/officeDocument/2006/relationships/image" Target="../media/image49.png"/><Relationship Id="rId2" Type="http://schemas.openxmlformats.org/officeDocument/2006/relationships/image" Target="../media/image51.emf"/><Relationship Id="rId1" Type="http://schemas.openxmlformats.org/officeDocument/2006/relationships/image" Target="../media/image50.emf"/><Relationship Id="rId6" Type="http://schemas.openxmlformats.org/officeDocument/2006/relationships/image" Target="../media/image55.emf"/><Relationship Id="rId5" Type="http://schemas.openxmlformats.org/officeDocument/2006/relationships/image" Target="../media/image54.emf"/><Relationship Id="rId4" Type="http://schemas.openxmlformats.org/officeDocument/2006/relationships/image" Target="../media/image53.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56.emf"/><Relationship Id="rId5" Type="http://schemas.openxmlformats.org/officeDocument/2006/relationships/image" Target="../media/image60.emf"/><Relationship Id="rId4" Type="http://schemas.openxmlformats.org/officeDocument/2006/relationships/image" Target="../media/image5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3.png"/><Relationship Id="rId5" Type="http://schemas.openxmlformats.org/officeDocument/2006/relationships/image" Target="../media/image13.emf"/><Relationship Id="rId4"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image" Target="../media/image14.emf"/><Relationship Id="rId5" Type="http://schemas.openxmlformats.org/officeDocument/2006/relationships/image" Target="../media/image18.wmf"/><Relationship Id="rId4"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 Id="rId5" Type="http://schemas.openxmlformats.org/officeDocument/2006/relationships/image" Target="../media/image24.wmf"/><Relationship Id="rId4" Type="http://schemas.openxmlformats.org/officeDocument/2006/relationships/image" Target="../media/image23.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emf"/><Relationship Id="rId1" Type="http://schemas.openxmlformats.org/officeDocument/2006/relationships/image" Target="../media/image25.emf"/><Relationship Id="rId4"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emf"/><Relationship Id="rId5" Type="http://schemas.openxmlformats.org/officeDocument/2006/relationships/image" Target="../media/image33.wmf"/><Relationship Id="rId4" Type="http://schemas.openxmlformats.org/officeDocument/2006/relationships/image" Target="../media/image32.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emf"/><Relationship Id="rId1" Type="http://schemas.openxmlformats.org/officeDocument/2006/relationships/image" Target="../media/image34.emf"/><Relationship Id="rId4" Type="http://schemas.openxmlformats.org/officeDocument/2006/relationships/image" Target="../media/image3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2530" name="Rectangle 2"/>
          <p:cNvSpPr>
            <a:spLocks noGrp="1" noRot="1" noChangeArrowheads="1"/>
          </p:cNvSpPr>
          <p:nvPr>
            <p:ph type="ctrTitle"/>
          </p:nvPr>
        </p:nvSpPr>
        <p:spPr>
          <a:xfrm>
            <a:off x="685800" y="1981200"/>
            <a:ext cx="7772400" cy="1143000"/>
          </a:xfrm>
        </p:spPr>
        <p:txBody>
          <a:bodyPr/>
          <a:lstStyle>
            <a:lvl1pPr>
              <a:defRPr/>
            </a:lvl1pPr>
          </a:lstStyle>
          <a:p>
            <a:r>
              <a:rPr lang="zh-CN" altLang="en-US"/>
              <a:t>单击此处编辑母版标题样式</a:t>
            </a:r>
          </a:p>
        </p:txBody>
      </p:sp>
      <p:sp>
        <p:nvSpPr>
          <p:cNvPr id="22531" name="Rectangle 3"/>
          <p:cNvSpPr>
            <a:spLocks noGrp="1" noRot="1" noChangeArrowheads="1"/>
          </p:cNvSpPr>
          <p:nvPr>
            <p:ph type="subTitle" idx="1"/>
          </p:nvPr>
        </p:nvSpPr>
        <p:spPr>
          <a:xfrm>
            <a:off x="1371600" y="3581400"/>
            <a:ext cx="6400800" cy="1752600"/>
          </a:xfrm>
        </p:spPr>
        <p:txBody>
          <a:bodyPr/>
          <a:lstStyle>
            <a:lvl1pPr marL="0" indent="0" algn="ctr">
              <a:buFont typeface="Wingdings 2" pitchFamily="18" charset="2"/>
              <a:buNone/>
              <a:defRPr/>
            </a:lvl1pPr>
          </a:lstStyle>
          <a:p>
            <a:r>
              <a:rPr lang="zh-CN" altLang="en-US"/>
              <a:t>单击此处编辑母版副标题样式</a:t>
            </a:r>
          </a:p>
        </p:txBody>
      </p:sp>
      <p:sp>
        <p:nvSpPr>
          <p:cNvPr id="4" name="Rectangle 4">
            <a:extLst>
              <a:ext uri="{FF2B5EF4-FFF2-40B4-BE49-F238E27FC236}">
                <a16:creationId xmlns:a16="http://schemas.microsoft.com/office/drawing/2014/main" id="{5A70AF9D-40E4-456E-A48E-6CEB6F442D76}"/>
              </a:ext>
            </a:extLst>
          </p:cNvPr>
          <p:cNvSpPr>
            <a:spLocks noGrp="1" noChangeArrowheads="1"/>
          </p:cNvSpPr>
          <p:nvPr>
            <p:ph type="dt" sz="half" idx="10"/>
          </p:nvPr>
        </p:nvSpPr>
        <p:spPr>
          <a:xfrm>
            <a:off x="301625" y="6172200"/>
            <a:ext cx="2289175" cy="476250"/>
          </a:xfrm>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4059A7F-3D70-49D4-8E71-FCC7D8A3D5EF}"/>
              </a:ext>
            </a:extLst>
          </p:cNvPr>
          <p:cNvSpPr>
            <a:spLocks noGrp="1" noChangeArrowheads="1"/>
          </p:cNvSpPr>
          <p:nvPr>
            <p:ph type="ftr" sz="quarter" idx="11"/>
          </p:nvPr>
        </p:nvSpPr>
        <p:spPr>
          <a:xfrm>
            <a:off x="3124200" y="6172200"/>
            <a:ext cx="2895600" cy="476250"/>
          </a:xfrm>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71EA79E-EBE2-490E-95EA-C3042229C9B0}"/>
              </a:ext>
            </a:extLst>
          </p:cNvPr>
          <p:cNvSpPr>
            <a:spLocks noGrp="1" noChangeArrowheads="1"/>
          </p:cNvSpPr>
          <p:nvPr>
            <p:ph type="sldNum" sz="quarter" idx="12"/>
          </p:nvPr>
        </p:nvSpPr>
        <p:spPr>
          <a:xfrm>
            <a:off x="6553200" y="6172200"/>
            <a:ext cx="2289175" cy="476250"/>
          </a:xfrm>
        </p:spPr>
        <p:txBody>
          <a:bodyPr/>
          <a:lstStyle>
            <a:lvl1pPr>
              <a:defRPr/>
            </a:lvl1pPr>
          </a:lstStyle>
          <a:p>
            <a:pPr>
              <a:defRPr/>
            </a:pPr>
            <a:fld id="{A626A154-2E83-4A6F-A210-D7C421E21698}" type="slidenum">
              <a:rPr lang="en-US" altLang="zh-CN"/>
              <a:pPr>
                <a:defRPr/>
              </a:pPr>
              <a:t>‹#›</a:t>
            </a:fld>
            <a:endParaRPr lang="en-US" altLang="zh-CN"/>
          </a:p>
        </p:txBody>
      </p:sp>
    </p:spTree>
    <p:extLst>
      <p:ext uri="{BB962C8B-B14F-4D97-AF65-F5344CB8AC3E}">
        <p14:creationId xmlns:p14="http://schemas.microsoft.com/office/powerpoint/2010/main" val="2355193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E3A29C7-09BD-4E41-A359-3499DEAE2DC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66061AB-2475-4A7D-95E6-490624B9022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0BECDCB-B3F0-43CE-9D90-6830F2AFC601}"/>
              </a:ext>
            </a:extLst>
          </p:cNvPr>
          <p:cNvSpPr>
            <a:spLocks noGrp="1" noChangeArrowheads="1"/>
          </p:cNvSpPr>
          <p:nvPr>
            <p:ph type="sldNum" sz="quarter" idx="12"/>
          </p:nvPr>
        </p:nvSpPr>
        <p:spPr>
          <a:ln/>
        </p:spPr>
        <p:txBody>
          <a:bodyPr/>
          <a:lstStyle>
            <a:lvl1pPr>
              <a:defRPr/>
            </a:lvl1pPr>
          </a:lstStyle>
          <a:p>
            <a:pPr>
              <a:defRPr/>
            </a:pPr>
            <a:fld id="{85221E6A-3595-425F-A9F8-EA5F0D7C3082}" type="slidenum">
              <a:rPr lang="en-US" altLang="zh-CN"/>
              <a:pPr>
                <a:defRPr/>
              </a:pPr>
              <a:t>‹#›</a:t>
            </a:fld>
            <a:endParaRPr lang="en-US" altLang="zh-CN"/>
          </a:p>
        </p:txBody>
      </p:sp>
    </p:spTree>
    <p:extLst>
      <p:ext uri="{BB962C8B-B14F-4D97-AF65-F5344CB8AC3E}">
        <p14:creationId xmlns:p14="http://schemas.microsoft.com/office/powerpoint/2010/main" val="3384727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28600"/>
            <a:ext cx="2135187" cy="5870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228600"/>
            <a:ext cx="6253163" cy="5870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627DD5D-381E-4D2E-AE07-CF7CD2B3E32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4972BA4-7C07-4364-98AE-78954844496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9C82006-1540-4898-B4A7-4E69136C12E7}"/>
              </a:ext>
            </a:extLst>
          </p:cNvPr>
          <p:cNvSpPr>
            <a:spLocks noGrp="1" noChangeArrowheads="1"/>
          </p:cNvSpPr>
          <p:nvPr>
            <p:ph type="sldNum" sz="quarter" idx="12"/>
          </p:nvPr>
        </p:nvSpPr>
        <p:spPr>
          <a:ln/>
        </p:spPr>
        <p:txBody>
          <a:bodyPr/>
          <a:lstStyle>
            <a:lvl1pPr>
              <a:defRPr/>
            </a:lvl1pPr>
          </a:lstStyle>
          <a:p>
            <a:pPr>
              <a:defRPr/>
            </a:pPr>
            <a:fld id="{3B9BCFF8-A73C-4ADD-B668-F5B66EA18515}" type="slidenum">
              <a:rPr lang="en-US" altLang="zh-CN"/>
              <a:pPr>
                <a:defRPr/>
              </a:pPr>
              <a:t>‹#›</a:t>
            </a:fld>
            <a:endParaRPr lang="en-US" altLang="zh-CN"/>
          </a:p>
        </p:txBody>
      </p:sp>
    </p:spTree>
    <p:extLst>
      <p:ext uri="{BB962C8B-B14F-4D97-AF65-F5344CB8AC3E}">
        <p14:creationId xmlns:p14="http://schemas.microsoft.com/office/powerpoint/2010/main" val="1702466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1625" y="1600200"/>
            <a:ext cx="4194175"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194175"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5C8A324D-9C9E-4469-B8D0-C8E5B378DB5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8D425CA-B152-4F7F-8918-6AA058E56D9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53C41780-1482-4CEA-AE57-4FF1209352E7}"/>
              </a:ext>
            </a:extLst>
          </p:cNvPr>
          <p:cNvSpPr>
            <a:spLocks noGrp="1" noChangeArrowheads="1"/>
          </p:cNvSpPr>
          <p:nvPr>
            <p:ph type="sldNum" sz="quarter" idx="12"/>
          </p:nvPr>
        </p:nvSpPr>
        <p:spPr>
          <a:ln/>
        </p:spPr>
        <p:txBody>
          <a:bodyPr/>
          <a:lstStyle>
            <a:lvl1pPr>
              <a:defRPr/>
            </a:lvl1pPr>
          </a:lstStyle>
          <a:p>
            <a:pPr>
              <a:defRPr/>
            </a:pPr>
            <a:fld id="{E598174B-516E-4E3E-BA99-BAB4E7D77A80}" type="slidenum">
              <a:rPr lang="en-US" altLang="zh-CN"/>
              <a:pPr>
                <a:defRPr/>
              </a:pPr>
              <a:t>‹#›</a:t>
            </a:fld>
            <a:endParaRPr lang="en-US" altLang="zh-CN"/>
          </a:p>
        </p:txBody>
      </p:sp>
    </p:spTree>
    <p:extLst>
      <p:ext uri="{BB962C8B-B14F-4D97-AF65-F5344CB8AC3E}">
        <p14:creationId xmlns:p14="http://schemas.microsoft.com/office/powerpoint/2010/main" val="629594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228600"/>
            <a:ext cx="8540750" cy="5870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0F91E314-3586-43D1-9E3B-2FDDB397650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AA4AE5CE-FDAB-4FCA-B6FE-49AC84B1E32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F0CE1C35-2E27-409C-BFE0-B06E909B6BBB}"/>
              </a:ext>
            </a:extLst>
          </p:cNvPr>
          <p:cNvSpPr>
            <a:spLocks noGrp="1" noChangeArrowheads="1"/>
          </p:cNvSpPr>
          <p:nvPr>
            <p:ph type="sldNum" sz="quarter" idx="12"/>
          </p:nvPr>
        </p:nvSpPr>
        <p:spPr>
          <a:ln/>
        </p:spPr>
        <p:txBody>
          <a:bodyPr/>
          <a:lstStyle>
            <a:lvl1pPr>
              <a:defRPr/>
            </a:lvl1pPr>
          </a:lstStyle>
          <a:p>
            <a:pPr>
              <a:defRPr/>
            </a:pPr>
            <a:fld id="{A5B7CA2D-C556-4C44-8FFC-343690E72293}" type="slidenum">
              <a:rPr lang="en-US" altLang="zh-CN"/>
              <a:pPr>
                <a:defRPr/>
              </a:pPr>
              <a:t>‹#›</a:t>
            </a:fld>
            <a:endParaRPr lang="en-US" altLang="zh-CN"/>
          </a:p>
        </p:txBody>
      </p:sp>
    </p:spTree>
    <p:extLst>
      <p:ext uri="{BB962C8B-B14F-4D97-AF65-F5344CB8AC3E}">
        <p14:creationId xmlns:p14="http://schemas.microsoft.com/office/powerpoint/2010/main" val="619278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76A0A45A-7336-4820-8B31-33C269020CD2}"/>
              </a:ext>
            </a:extLst>
          </p:cNvPr>
          <p:cNvGrpSpPr>
            <a:grpSpLocks/>
          </p:cNvGrpSpPr>
          <p:nvPr/>
        </p:nvGrpSpPr>
        <p:grpSpPr bwMode="auto">
          <a:xfrm>
            <a:off x="-1035050" y="1552575"/>
            <a:ext cx="10179050" cy="5305425"/>
            <a:chOff x="-652" y="978"/>
            <a:chExt cx="6412" cy="3342"/>
          </a:xfrm>
        </p:grpSpPr>
        <p:sp>
          <p:nvSpPr>
            <p:cNvPr id="5" name="Freeform 3">
              <a:extLst>
                <a:ext uri="{FF2B5EF4-FFF2-40B4-BE49-F238E27FC236}">
                  <a16:creationId xmlns:a16="http://schemas.microsoft.com/office/drawing/2014/main" id="{000A6AF5-BAB9-4012-B831-763A5EBBC668}"/>
                </a:ext>
              </a:extLst>
            </p:cNvPr>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eaLnBrk="1" hangingPunct="1">
                <a:defRPr/>
              </a:pPr>
              <a:endParaRPr lang="zh-CN" altLang="en-US">
                <a:latin typeface="Arial" charset="0"/>
              </a:endParaRPr>
            </a:p>
          </p:txBody>
        </p:sp>
        <p:sp>
          <p:nvSpPr>
            <p:cNvPr id="6" name="Arc 4">
              <a:extLst>
                <a:ext uri="{FF2B5EF4-FFF2-40B4-BE49-F238E27FC236}">
                  <a16:creationId xmlns:a16="http://schemas.microsoft.com/office/drawing/2014/main" id="{67BAED4A-A241-4B94-A34E-4EDD9C986208}"/>
                </a:ext>
              </a:extLst>
            </p:cNvPr>
            <p:cNvSpPr>
              <a:spLocks/>
            </p:cNvSpPr>
            <p:nvPr/>
          </p:nvSpPr>
          <p:spPr bwMode="auto">
            <a:xfrm>
              <a:off x="-652" y="978"/>
              <a:ext cx="4237" cy="3342"/>
            </a:xfrm>
            <a:custGeom>
              <a:avLst/>
              <a:gdLst>
                <a:gd name="T0" fmla="*/ 153 w 21600"/>
                <a:gd name="T1" fmla="*/ 0 h 21231"/>
                <a:gd name="T2" fmla="*/ 831 w 21600"/>
                <a:gd name="T3" fmla="*/ 526 h 21231"/>
                <a:gd name="T4" fmla="*/ 0 w 21600"/>
                <a:gd name="T5" fmla="*/ 526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45061" name="Rectangle 5"/>
          <p:cNvSpPr>
            <a:spLocks noGrp="1" noChangeArrowheads="1"/>
          </p:cNvSpPr>
          <p:nvPr>
            <p:ph type="ctrTitle" sz="quarter"/>
          </p:nvPr>
        </p:nvSpPr>
        <p:spPr>
          <a:xfrm>
            <a:off x="1293813" y="762000"/>
            <a:ext cx="7772400" cy="1143000"/>
          </a:xfrm>
        </p:spPr>
        <p:txBody>
          <a:bodyPr anchor="b"/>
          <a:lstStyle>
            <a:lvl1pPr>
              <a:defRPr/>
            </a:lvl1pPr>
          </a:lstStyle>
          <a:p>
            <a:r>
              <a:rPr lang="zh-CN" altLang="en-US"/>
              <a:t>单击此处编辑母版标题样式</a:t>
            </a:r>
          </a:p>
        </p:txBody>
      </p:sp>
      <p:sp>
        <p:nvSpPr>
          <p:cNvPr id="45062"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r>
              <a:rPr lang="zh-CN" altLang="en-US"/>
              <a:t>单击此处编辑母版副标题样式</a:t>
            </a:r>
          </a:p>
        </p:txBody>
      </p:sp>
      <p:sp>
        <p:nvSpPr>
          <p:cNvPr id="7" name="Rectangle 7">
            <a:extLst>
              <a:ext uri="{FF2B5EF4-FFF2-40B4-BE49-F238E27FC236}">
                <a16:creationId xmlns:a16="http://schemas.microsoft.com/office/drawing/2014/main" id="{34379627-C57D-4976-9AD5-742B0F8C92AF}"/>
              </a:ext>
            </a:extLst>
          </p:cNvPr>
          <p:cNvSpPr>
            <a:spLocks noGrp="1" noChangeArrowheads="1"/>
          </p:cNvSpPr>
          <p:nvPr>
            <p:ph type="dt" sz="quarter" idx="10"/>
          </p:nvPr>
        </p:nvSpPr>
        <p:spPr/>
        <p:txBody>
          <a:bodyPr/>
          <a:lstStyle>
            <a:lvl1pPr>
              <a:defRPr/>
            </a:lvl1pPr>
          </a:lstStyle>
          <a:p>
            <a:pPr>
              <a:defRPr/>
            </a:pPr>
            <a:endParaRPr lang="en-US" altLang="zh-CN"/>
          </a:p>
        </p:txBody>
      </p:sp>
      <p:sp>
        <p:nvSpPr>
          <p:cNvPr id="8" name="Rectangle 8">
            <a:extLst>
              <a:ext uri="{FF2B5EF4-FFF2-40B4-BE49-F238E27FC236}">
                <a16:creationId xmlns:a16="http://schemas.microsoft.com/office/drawing/2014/main" id="{1DF45F84-ACE6-42DC-8C29-4656DE3132E6}"/>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9" name="Rectangle 9">
            <a:extLst>
              <a:ext uri="{FF2B5EF4-FFF2-40B4-BE49-F238E27FC236}">
                <a16:creationId xmlns:a16="http://schemas.microsoft.com/office/drawing/2014/main" id="{A126F766-8909-4B40-9BFE-221604F735BB}"/>
              </a:ext>
            </a:extLst>
          </p:cNvPr>
          <p:cNvSpPr>
            <a:spLocks noGrp="1" noChangeArrowheads="1"/>
          </p:cNvSpPr>
          <p:nvPr>
            <p:ph type="sldNum" sz="quarter" idx="12"/>
          </p:nvPr>
        </p:nvSpPr>
        <p:spPr/>
        <p:txBody>
          <a:bodyPr/>
          <a:lstStyle>
            <a:lvl1pPr>
              <a:defRPr/>
            </a:lvl1pPr>
          </a:lstStyle>
          <a:p>
            <a:pPr>
              <a:defRPr/>
            </a:pPr>
            <a:fld id="{631F0C46-D874-4FA9-82D3-51BA5029B3E1}" type="slidenum">
              <a:rPr lang="en-US" altLang="zh-CN"/>
              <a:pPr>
                <a:defRPr/>
              </a:pPr>
              <a:t>‹#›</a:t>
            </a:fld>
            <a:endParaRPr lang="en-US" altLang="zh-CN"/>
          </a:p>
        </p:txBody>
      </p:sp>
    </p:spTree>
    <p:extLst>
      <p:ext uri="{BB962C8B-B14F-4D97-AF65-F5344CB8AC3E}">
        <p14:creationId xmlns:p14="http://schemas.microsoft.com/office/powerpoint/2010/main" val="32204234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AEF8B389-FB1F-496F-B907-2FC9356CD24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79358491-DB2F-4F1C-BA8C-82670FA8172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1695B89A-0DFE-4857-B673-F60E331D3DF9}"/>
              </a:ext>
            </a:extLst>
          </p:cNvPr>
          <p:cNvSpPr>
            <a:spLocks noGrp="1" noChangeArrowheads="1"/>
          </p:cNvSpPr>
          <p:nvPr>
            <p:ph type="sldNum" sz="quarter" idx="12"/>
          </p:nvPr>
        </p:nvSpPr>
        <p:spPr>
          <a:ln/>
        </p:spPr>
        <p:txBody>
          <a:bodyPr/>
          <a:lstStyle>
            <a:lvl1pPr>
              <a:defRPr/>
            </a:lvl1pPr>
          </a:lstStyle>
          <a:p>
            <a:pPr>
              <a:defRPr/>
            </a:pPr>
            <a:fld id="{5E0777C9-9D6A-4E9D-A46E-F1111F22B716}" type="slidenum">
              <a:rPr lang="en-US" altLang="zh-CN"/>
              <a:pPr>
                <a:defRPr/>
              </a:pPr>
              <a:t>‹#›</a:t>
            </a:fld>
            <a:endParaRPr lang="en-US" altLang="zh-CN"/>
          </a:p>
        </p:txBody>
      </p:sp>
    </p:spTree>
    <p:extLst>
      <p:ext uri="{BB962C8B-B14F-4D97-AF65-F5344CB8AC3E}">
        <p14:creationId xmlns:p14="http://schemas.microsoft.com/office/powerpoint/2010/main" val="2931312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6A76FA26-4455-4516-A39C-EA6645AB7ED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827F1D22-677F-40DE-9921-2DF7E635550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F5741CFB-C6EC-4FCB-A8BC-16B9545960D0}"/>
              </a:ext>
            </a:extLst>
          </p:cNvPr>
          <p:cNvSpPr>
            <a:spLocks noGrp="1" noChangeArrowheads="1"/>
          </p:cNvSpPr>
          <p:nvPr>
            <p:ph type="sldNum" sz="quarter" idx="12"/>
          </p:nvPr>
        </p:nvSpPr>
        <p:spPr>
          <a:ln/>
        </p:spPr>
        <p:txBody>
          <a:bodyPr/>
          <a:lstStyle>
            <a:lvl1pPr>
              <a:defRPr/>
            </a:lvl1pPr>
          </a:lstStyle>
          <a:p>
            <a:pPr>
              <a:defRPr/>
            </a:pPr>
            <a:fld id="{02807592-9E38-4D58-AF34-720C8A9CBF6D}" type="slidenum">
              <a:rPr lang="en-US" altLang="zh-CN"/>
              <a:pPr>
                <a:defRPr/>
              </a:pPr>
              <a:t>‹#›</a:t>
            </a:fld>
            <a:endParaRPr lang="en-US" altLang="zh-CN"/>
          </a:p>
        </p:txBody>
      </p:sp>
    </p:spTree>
    <p:extLst>
      <p:ext uri="{BB962C8B-B14F-4D97-AF65-F5344CB8AC3E}">
        <p14:creationId xmlns:p14="http://schemas.microsoft.com/office/powerpoint/2010/main" val="5843253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EBEB4EB3-7090-4777-BA22-9F94ED8BD38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1C684F83-8086-4813-B4BF-AD20B4C1DFF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a:extLst>
              <a:ext uri="{FF2B5EF4-FFF2-40B4-BE49-F238E27FC236}">
                <a16:creationId xmlns:a16="http://schemas.microsoft.com/office/drawing/2014/main" id="{F6BF0567-A674-404A-AA03-4883BB9E531C}"/>
              </a:ext>
            </a:extLst>
          </p:cNvPr>
          <p:cNvSpPr>
            <a:spLocks noGrp="1" noChangeArrowheads="1"/>
          </p:cNvSpPr>
          <p:nvPr>
            <p:ph type="sldNum" sz="quarter" idx="12"/>
          </p:nvPr>
        </p:nvSpPr>
        <p:spPr>
          <a:ln/>
        </p:spPr>
        <p:txBody>
          <a:bodyPr/>
          <a:lstStyle>
            <a:lvl1pPr>
              <a:defRPr/>
            </a:lvl1pPr>
          </a:lstStyle>
          <a:p>
            <a:pPr>
              <a:defRPr/>
            </a:pPr>
            <a:fld id="{6839D55D-4894-4699-9B59-3B458D83F8BE}" type="slidenum">
              <a:rPr lang="en-US" altLang="zh-CN"/>
              <a:pPr>
                <a:defRPr/>
              </a:pPr>
              <a:t>‹#›</a:t>
            </a:fld>
            <a:endParaRPr lang="en-US" altLang="zh-CN"/>
          </a:p>
        </p:txBody>
      </p:sp>
    </p:spTree>
    <p:extLst>
      <p:ext uri="{BB962C8B-B14F-4D97-AF65-F5344CB8AC3E}">
        <p14:creationId xmlns:p14="http://schemas.microsoft.com/office/powerpoint/2010/main" val="2466879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04A1A6F3-7142-484F-B32F-EE2CABC14CD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a:extLst>
              <a:ext uri="{FF2B5EF4-FFF2-40B4-BE49-F238E27FC236}">
                <a16:creationId xmlns:a16="http://schemas.microsoft.com/office/drawing/2014/main" id="{0F2235E7-7097-4703-AF8B-45A84F4C99A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a:extLst>
              <a:ext uri="{FF2B5EF4-FFF2-40B4-BE49-F238E27FC236}">
                <a16:creationId xmlns:a16="http://schemas.microsoft.com/office/drawing/2014/main" id="{DF2BD99A-7BE8-4B32-9987-5EFBE1F2AF49}"/>
              </a:ext>
            </a:extLst>
          </p:cNvPr>
          <p:cNvSpPr>
            <a:spLocks noGrp="1" noChangeArrowheads="1"/>
          </p:cNvSpPr>
          <p:nvPr>
            <p:ph type="sldNum" sz="quarter" idx="12"/>
          </p:nvPr>
        </p:nvSpPr>
        <p:spPr>
          <a:ln/>
        </p:spPr>
        <p:txBody>
          <a:bodyPr/>
          <a:lstStyle>
            <a:lvl1pPr>
              <a:defRPr/>
            </a:lvl1pPr>
          </a:lstStyle>
          <a:p>
            <a:pPr>
              <a:defRPr/>
            </a:pPr>
            <a:fld id="{070DA16D-B4F6-4950-96C1-B51BA1DE21BF}" type="slidenum">
              <a:rPr lang="en-US" altLang="zh-CN"/>
              <a:pPr>
                <a:defRPr/>
              </a:pPr>
              <a:t>‹#›</a:t>
            </a:fld>
            <a:endParaRPr lang="en-US" altLang="zh-CN"/>
          </a:p>
        </p:txBody>
      </p:sp>
    </p:spTree>
    <p:extLst>
      <p:ext uri="{BB962C8B-B14F-4D97-AF65-F5344CB8AC3E}">
        <p14:creationId xmlns:p14="http://schemas.microsoft.com/office/powerpoint/2010/main" val="5305987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215A938A-196A-44EE-884B-CB501A0E8D9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a:extLst>
              <a:ext uri="{FF2B5EF4-FFF2-40B4-BE49-F238E27FC236}">
                <a16:creationId xmlns:a16="http://schemas.microsoft.com/office/drawing/2014/main" id="{65282B54-BEF5-413B-A8CE-6A3CB00D871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a:extLst>
              <a:ext uri="{FF2B5EF4-FFF2-40B4-BE49-F238E27FC236}">
                <a16:creationId xmlns:a16="http://schemas.microsoft.com/office/drawing/2014/main" id="{3BBD6665-3D8E-47B0-9C3D-4D32CE2693BF}"/>
              </a:ext>
            </a:extLst>
          </p:cNvPr>
          <p:cNvSpPr>
            <a:spLocks noGrp="1" noChangeArrowheads="1"/>
          </p:cNvSpPr>
          <p:nvPr>
            <p:ph type="sldNum" sz="quarter" idx="12"/>
          </p:nvPr>
        </p:nvSpPr>
        <p:spPr>
          <a:ln/>
        </p:spPr>
        <p:txBody>
          <a:bodyPr/>
          <a:lstStyle>
            <a:lvl1pPr>
              <a:defRPr/>
            </a:lvl1pPr>
          </a:lstStyle>
          <a:p>
            <a:pPr>
              <a:defRPr/>
            </a:pPr>
            <a:fld id="{13E1698D-8A0B-47B3-BC8C-BE04F6D7F9BF}" type="slidenum">
              <a:rPr lang="en-US" altLang="zh-CN"/>
              <a:pPr>
                <a:defRPr/>
              </a:pPr>
              <a:t>‹#›</a:t>
            </a:fld>
            <a:endParaRPr lang="en-US" altLang="zh-CN"/>
          </a:p>
        </p:txBody>
      </p:sp>
    </p:spTree>
    <p:extLst>
      <p:ext uri="{BB962C8B-B14F-4D97-AF65-F5344CB8AC3E}">
        <p14:creationId xmlns:p14="http://schemas.microsoft.com/office/powerpoint/2010/main" val="308433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18FB5D9-42DA-41A1-8AD2-E54E5CC81AC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C13AA6E-AA1E-482B-8B8D-0CD5C1BFFBF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4C4BBC5-DE64-455E-A08F-64D368D7D3CF}"/>
              </a:ext>
            </a:extLst>
          </p:cNvPr>
          <p:cNvSpPr>
            <a:spLocks noGrp="1" noChangeArrowheads="1"/>
          </p:cNvSpPr>
          <p:nvPr>
            <p:ph type="sldNum" sz="quarter" idx="12"/>
          </p:nvPr>
        </p:nvSpPr>
        <p:spPr>
          <a:ln/>
        </p:spPr>
        <p:txBody>
          <a:bodyPr/>
          <a:lstStyle>
            <a:lvl1pPr>
              <a:defRPr/>
            </a:lvl1pPr>
          </a:lstStyle>
          <a:p>
            <a:pPr>
              <a:defRPr/>
            </a:pPr>
            <a:fld id="{F495C7C7-455A-4897-A6F3-823704548F30}" type="slidenum">
              <a:rPr lang="en-US" altLang="zh-CN"/>
              <a:pPr>
                <a:defRPr/>
              </a:pPr>
              <a:t>‹#›</a:t>
            </a:fld>
            <a:endParaRPr lang="en-US" altLang="zh-CN"/>
          </a:p>
        </p:txBody>
      </p:sp>
    </p:spTree>
    <p:extLst>
      <p:ext uri="{BB962C8B-B14F-4D97-AF65-F5344CB8AC3E}">
        <p14:creationId xmlns:p14="http://schemas.microsoft.com/office/powerpoint/2010/main" val="5784867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7951F373-3DBF-4645-9CE1-CD5A55E0D2C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a:extLst>
              <a:ext uri="{FF2B5EF4-FFF2-40B4-BE49-F238E27FC236}">
                <a16:creationId xmlns:a16="http://schemas.microsoft.com/office/drawing/2014/main" id="{EFDF11A5-CF76-416F-9EAD-F170E721632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a:extLst>
              <a:ext uri="{FF2B5EF4-FFF2-40B4-BE49-F238E27FC236}">
                <a16:creationId xmlns:a16="http://schemas.microsoft.com/office/drawing/2014/main" id="{D200810B-7EA7-4588-8583-992808AE0361}"/>
              </a:ext>
            </a:extLst>
          </p:cNvPr>
          <p:cNvSpPr>
            <a:spLocks noGrp="1" noChangeArrowheads="1"/>
          </p:cNvSpPr>
          <p:nvPr>
            <p:ph type="sldNum" sz="quarter" idx="12"/>
          </p:nvPr>
        </p:nvSpPr>
        <p:spPr>
          <a:ln/>
        </p:spPr>
        <p:txBody>
          <a:bodyPr/>
          <a:lstStyle>
            <a:lvl1pPr>
              <a:defRPr/>
            </a:lvl1pPr>
          </a:lstStyle>
          <a:p>
            <a:pPr>
              <a:defRPr/>
            </a:pPr>
            <a:fld id="{EDF7679B-36D9-4789-8706-8CDFEE43E4A0}" type="slidenum">
              <a:rPr lang="en-US" altLang="zh-CN"/>
              <a:pPr>
                <a:defRPr/>
              </a:pPr>
              <a:t>‹#›</a:t>
            </a:fld>
            <a:endParaRPr lang="en-US" altLang="zh-CN"/>
          </a:p>
        </p:txBody>
      </p:sp>
    </p:spTree>
    <p:extLst>
      <p:ext uri="{BB962C8B-B14F-4D97-AF65-F5344CB8AC3E}">
        <p14:creationId xmlns:p14="http://schemas.microsoft.com/office/powerpoint/2010/main" val="29827858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AA21177A-3D18-4CB5-8B07-FA8B3B1B5A1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75609916-4184-48D9-82B4-70DFBDC04D4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a:extLst>
              <a:ext uri="{FF2B5EF4-FFF2-40B4-BE49-F238E27FC236}">
                <a16:creationId xmlns:a16="http://schemas.microsoft.com/office/drawing/2014/main" id="{406D7CC6-0B9D-4E24-81D3-D52BA78ABBC9}"/>
              </a:ext>
            </a:extLst>
          </p:cNvPr>
          <p:cNvSpPr>
            <a:spLocks noGrp="1" noChangeArrowheads="1"/>
          </p:cNvSpPr>
          <p:nvPr>
            <p:ph type="sldNum" sz="quarter" idx="12"/>
          </p:nvPr>
        </p:nvSpPr>
        <p:spPr>
          <a:ln/>
        </p:spPr>
        <p:txBody>
          <a:bodyPr/>
          <a:lstStyle>
            <a:lvl1pPr>
              <a:defRPr/>
            </a:lvl1pPr>
          </a:lstStyle>
          <a:p>
            <a:pPr>
              <a:defRPr/>
            </a:pPr>
            <a:fld id="{00A2B628-69DA-4062-B9B0-F20C9A68BF2B}" type="slidenum">
              <a:rPr lang="en-US" altLang="zh-CN"/>
              <a:pPr>
                <a:defRPr/>
              </a:pPr>
              <a:t>‹#›</a:t>
            </a:fld>
            <a:endParaRPr lang="en-US" altLang="zh-CN"/>
          </a:p>
        </p:txBody>
      </p:sp>
    </p:spTree>
    <p:extLst>
      <p:ext uri="{BB962C8B-B14F-4D97-AF65-F5344CB8AC3E}">
        <p14:creationId xmlns:p14="http://schemas.microsoft.com/office/powerpoint/2010/main" val="24848780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1D00CEB4-A3F2-45A0-A6F5-0CA0552C011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29AABA3C-823A-45AD-B68D-8F91C704483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a:extLst>
              <a:ext uri="{FF2B5EF4-FFF2-40B4-BE49-F238E27FC236}">
                <a16:creationId xmlns:a16="http://schemas.microsoft.com/office/drawing/2014/main" id="{16EFD872-29BE-4B1B-9104-39F00DCCB2C7}"/>
              </a:ext>
            </a:extLst>
          </p:cNvPr>
          <p:cNvSpPr>
            <a:spLocks noGrp="1" noChangeArrowheads="1"/>
          </p:cNvSpPr>
          <p:nvPr>
            <p:ph type="sldNum" sz="quarter" idx="12"/>
          </p:nvPr>
        </p:nvSpPr>
        <p:spPr>
          <a:ln/>
        </p:spPr>
        <p:txBody>
          <a:bodyPr/>
          <a:lstStyle>
            <a:lvl1pPr>
              <a:defRPr/>
            </a:lvl1pPr>
          </a:lstStyle>
          <a:p>
            <a:pPr>
              <a:defRPr/>
            </a:pPr>
            <a:fld id="{EB3933BD-95C7-4EB5-B684-F7B5A9CE8848}" type="slidenum">
              <a:rPr lang="en-US" altLang="zh-CN"/>
              <a:pPr>
                <a:defRPr/>
              </a:pPr>
              <a:t>‹#›</a:t>
            </a:fld>
            <a:endParaRPr lang="en-US" altLang="zh-CN"/>
          </a:p>
        </p:txBody>
      </p:sp>
    </p:spTree>
    <p:extLst>
      <p:ext uri="{BB962C8B-B14F-4D97-AF65-F5344CB8AC3E}">
        <p14:creationId xmlns:p14="http://schemas.microsoft.com/office/powerpoint/2010/main" val="36950992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E597BAB7-4F46-41D2-9E72-91F29FC0575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7399D1B6-7F7D-47D7-876A-13F2312A7E0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81E868E9-E09D-4676-B015-646CEE00D43A}"/>
              </a:ext>
            </a:extLst>
          </p:cNvPr>
          <p:cNvSpPr>
            <a:spLocks noGrp="1" noChangeArrowheads="1"/>
          </p:cNvSpPr>
          <p:nvPr>
            <p:ph type="sldNum" sz="quarter" idx="12"/>
          </p:nvPr>
        </p:nvSpPr>
        <p:spPr>
          <a:ln/>
        </p:spPr>
        <p:txBody>
          <a:bodyPr/>
          <a:lstStyle>
            <a:lvl1pPr>
              <a:defRPr/>
            </a:lvl1pPr>
          </a:lstStyle>
          <a:p>
            <a:pPr>
              <a:defRPr/>
            </a:pPr>
            <a:fld id="{B14BF919-BA5A-4ED7-8526-2F7EC796CBDD}" type="slidenum">
              <a:rPr lang="en-US" altLang="zh-CN"/>
              <a:pPr>
                <a:defRPr/>
              </a:pPr>
              <a:t>‹#›</a:t>
            </a:fld>
            <a:endParaRPr lang="en-US" altLang="zh-CN"/>
          </a:p>
        </p:txBody>
      </p:sp>
    </p:spTree>
    <p:extLst>
      <p:ext uri="{BB962C8B-B14F-4D97-AF65-F5344CB8AC3E}">
        <p14:creationId xmlns:p14="http://schemas.microsoft.com/office/powerpoint/2010/main" val="29054870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43A0E00D-0E54-4034-BB9F-E431C16A912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D8091D78-A4D0-4F96-867C-EA031CDE091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DE5461EF-D945-4F4B-90AC-DB4861122BB0}"/>
              </a:ext>
            </a:extLst>
          </p:cNvPr>
          <p:cNvSpPr>
            <a:spLocks noGrp="1" noChangeArrowheads="1"/>
          </p:cNvSpPr>
          <p:nvPr>
            <p:ph type="sldNum" sz="quarter" idx="12"/>
          </p:nvPr>
        </p:nvSpPr>
        <p:spPr>
          <a:ln/>
        </p:spPr>
        <p:txBody>
          <a:bodyPr/>
          <a:lstStyle>
            <a:lvl1pPr>
              <a:defRPr/>
            </a:lvl1pPr>
          </a:lstStyle>
          <a:p>
            <a:pPr>
              <a:defRPr/>
            </a:pPr>
            <a:fld id="{9814CC6E-F01D-408A-BEBD-B68883C0853E}" type="slidenum">
              <a:rPr lang="en-US" altLang="zh-CN"/>
              <a:pPr>
                <a:defRPr/>
              </a:pPr>
              <a:t>‹#›</a:t>
            </a:fld>
            <a:endParaRPr lang="en-US" altLang="zh-CN"/>
          </a:p>
        </p:txBody>
      </p:sp>
    </p:spTree>
    <p:extLst>
      <p:ext uri="{BB962C8B-B14F-4D97-AF65-F5344CB8AC3E}">
        <p14:creationId xmlns:p14="http://schemas.microsoft.com/office/powerpoint/2010/main" val="19012100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9AF45588-B816-4DBF-8398-7B3F3CB6413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0D80195C-120D-4F83-B43B-544F13B43BD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a:extLst>
              <a:ext uri="{FF2B5EF4-FFF2-40B4-BE49-F238E27FC236}">
                <a16:creationId xmlns:a16="http://schemas.microsoft.com/office/drawing/2014/main" id="{5368E78E-61DF-40A6-B69A-F102DC14E68A}"/>
              </a:ext>
            </a:extLst>
          </p:cNvPr>
          <p:cNvSpPr>
            <a:spLocks noGrp="1" noChangeArrowheads="1"/>
          </p:cNvSpPr>
          <p:nvPr>
            <p:ph type="sldNum" sz="quarter" idx="12"/>
          </p:nvPr>
        </p:nvSpPr>
        <p:spPr>
          <a:ln/>
        </p:spPr>
        <p:txBody>
          <a:bodyPr/>
          <a:lstStyle>
            <a:lvl1pPr>
              <a:defRPr/>
            </a:lvl1pPr>
          </a:lstStyle>
          <a:p>
            <a:pPr>
              <a:defRPr/>
            </a:pPr>
            <a:fld id="{0C23AD20-5008-4D68-ABF0-0892386F7E52}" type="slidenum">
              <a:rPr lang="en-US" altLang="zh-CN"/>
              <a:pPr>
                <a:defRPr/>
              </a:pPr>
              <a:t>‹#›</a:t>
            </a:fld>
            <a:endParaRPr lang="en-US" altLang="zh-CN"/>
          </a:p>
        </p:txBody>
      </p:sp>
    </p:spTree>
    <p:extLst>
      <p:ext uri="{BB962C8B-B14F-4D97-AF65-F5344CB8AC3E}">
        <p14:creationId xmlns:p14="http://schemas.microsoft.com/office/powerpoint/2010/main" val="9168590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D462F22B-1272-4F03-9CE4-38DC03C8F39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F992D62-1623-4ED3-8359-84F46209922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7D7E791-42C5-4C3A-AA22-BEBB40F0B53B}"/>
              </a:ext>
            </a:extLst>
          </p:cNvPr>
          <p:cNvSpPr>
            <a:spLocks noGrp="1" noChangeArrowheads="1"/>
          </p:cNvSpPr>
          <p:nvPr>
            <p:ph type="sldNum" sz="quarter" idx="12"/>
          </p:nvPr>
        </p:nvSpPr>
        <p:spPr>
          <a:ln/>
        </p:spPr>
        <p:txBody>
          <a:bodyPr/>
          <a:lstStyle>
            <a:lvl1pPr>
              <a:defRPr/>
            </a:lvl1pPr>
          </a:lstStyle>
          <a:p>
            <a:pPr>
              <a:defRPr/>
            </a:pPr>
            <a:fld id="{2D0E018B-B776-4594-B78C-CF736DCF838D}" type="slidenum">
              <a:rPr lang="en-US" altLang="zh-CN"/>
              <a:pPr>
                <a:defRPr/>
              </a:pPr>
              <a:t>‹#›</a:t>
            </a:fld>
            <a:endParaRPr lang="en-US" altLang="zh-CN"/>
          </a:p>
        </p:txBody>
      </p:sp>
    </p:spTree>
    <p:extLst>
      <p:ext uri="{BB962C8B-B14F-4D97-AF65-F5344CB8AC3E}">
        <p14:creationId xmlns:p14="http://schemas.microsoft.com/office/powerpoint/2010/main" val="10588912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8C3142E-D410-4BEB-A700-D28BD70AEA3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058F986-67F6-4930-B656-8057C14C9A7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DEF37F9-D597-4078-87AD-BE51662C2039}"/>
              </a:ext>
            </a:extLst>
          </p:cNvPr>
          <p:cNvSpPr>
            <a:spLocks noGrp="1" noChangeArrowheads="1"/>
          </p:cNvSpPr>
          <p:nvPr>
            <p:ph type="sldNum" sz="quarter" idx="12"/>
          </p:nvPr>
        </p:nvSpPr>
        <p:spPr>
          <a:ln/>
        </p:spPr>
        <p:txBody>
          <a:bodyPr/>
          <a:lstStyle>
            <a:lvl1pPr>
              <a:defRPr/>
            </a:lvl1pPr>
          </a:lstStyle>
          <a:p>
            <a:pPr>
              <a:defRPr/>
            </a:pPr>
            <a:fld id="{84ABDB14-7F38-42CB-B7F8-AB3BDD26DD11}" type="slidenum">
              <a:rPr lang="en-US" altLang="zh-CN"/>
              <a:pPr>
                <a:defRPr/>
              </a:pPr>
              <a:t>‹#›</a:t>
            </a:fld>
            <a:endParaRPr lang="en-US" altLang="zh-CN"/>
          </a:p>
        </p:txBody>
      </p:sp>
    </p:spTree>
    <p:extLst>
      <p:ext uri="{BB962C8B-B14F-4D97-AF65-F5344CB8AC3E}">
        <p14:creationId xmlns:p14="http://schemas.microsoft.com/office/powerpoint/2010/main" val="20066071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3712F973-1847-4CA4-9631-CDD82CAD33D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ED15B0F-93D9-4774-8D1C-6F09798D13E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143E008-2807-4257-BDE7-F1089781B6DF}"/>
              </a:ext>
            </a:extLst>
          </p:cNvPr>
          <p:cNvSpPr>
            <a:spLocks noGrp="1" noChangeArrowheads="1"/>
          </p:cNvSpPr>
          <p:nvPr>
            <p:ph type="sldNum" sz="quarter" idx="12"/>
          </p:nvPr>
        </p:nvSpPr>
        <p:spPr>
          <a:ln/>
        </p:spPr>
        <p:txBody>
          <a:bodyPr/>
          <a:lstStyle>
            <a:lvl1pPr>
              <a:defRPr/>
            </a:lvl1pPr>
          </a:lstStyle>
          <a:p>
            <a:pPr>
              <a:defRPr/>
            </a:pPr>
            <a:fld id="{F19805A0-5CEC-47E6-A9A8-2929ADB8DDD6}" type="slidenum">
              <a:rPr lang="en-US" altLang="zh-CN"/>
              <a:pPr>
                <a:defRPr/>
              </a:pPr>
              <a:t>‹#›</a:t>
            </a:fld>
            <a:endParaRPr lang="en-US" altLang="zh-CN"/>
          </a:p>
        </p:txBody>
      </p:sp>
    </p:spTree>
    <p:extLst>
      <p:ext uri="{BB962C8B-B14F-4D97-AF65-F5344CB8AC3E}">
        <p14:creationId xmlns:p14="http://schemas.microsoft.com/office/powerpoint/2010/main" val="9154284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9B88ACFB-E3B2-464F-9A80-92A8647970B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931A49C-6BB6-41D5-9558-1AC0E0124E6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69CBFB1-88DC-412C-B1CB-A8FB4A821030}"/>
              </a:ext>
            </a:extLst>
          </p:cNvPr>
          <p:cNvSpPr>
            <a:spLocks noGrp="1" noChangeArrowheads="1"/>
          </p:cNvSpPr>
          <p:nvPr>
            <p:ph type="sldNum" sz="quarter" idx="12"/>
          </p:nvPr>
        </p:nvSpPr>
        <p:spPr>
          <a:ln/>
        </p:spPr>
        <p:txBody>
          <a:bodyPr/>
          <a:lstStyle>
            <a:lvl1pPr>
              <a:defRPr/>
            </a:lvl1pPr>
          </a:lstStyle>
          <a:p>
            <a:pPr>
              <a:defRPr/>
            </a:pPr>
            <a:fld id="{59000485-4C3F-4DF2-B80E-2F9BEA934256}" type="slidenum">
              <a:rPr lang="en-US" altLang="zh-CN"/>
              <a:pPr>
                <a:defRPr/>
              </a:pPr>
              <a:t>‹#›</a:t>
            </a:fld>
            <a:endParaRPr lang="en-US" altLang="zh-CN"/>
          </a:p>
        </p:txBody>
      </p:sp>
    </p:spTree>
    <p:extLst>
      <p:ext uri="{BB962C8B-B14F-4D97-AF65-F5344CB8AC3E}">
        <p14:creationId xmlns:p14="http://schemas.microsoft.com/office/powerpoint/2010/main" val="2565814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528C0BFF-776A-41B9-A208-351077613BE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2E3039B-391D-46ED-A8A1-39EDF449109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D5BF7F6-F4D4-44E4-8580-E8861C57C2E4}"/>
              </a:ext>
            </a:extLst>
          </p:cNvPr>
          <p:cNvSpPr>
            <a:spLocks noGrp="1" noChangeArrowheads="1"/>
          </p:cNvSpPr>
          <p:nvPr>
            <p:ph type="sldNum" sz="quarter" idx="12"/>
          </p:nvPr>
        </p:nvSpPr>
        <p:spPr>
          <a:ln/>
        </p:spPr>
        <p:txBody>
          <a:bodyPr/>
          <a:lstStyle>
            <a:lvl1pPr>
              <a:defRPr/>
            </a:lvl1pPr>
          </a:lstStyle>
          <a:p>
            <a:pPr>
              <a:defRPr/>
            </a:pPr>
            <a:fld id="{4C24D9AC-5637-4096-AE0F-C3DE22AC7C05}" type="slidenum">
              <a:rPr lang="en-US" altLang="zh-CN"/>
              <a:pPr>
                <a:defRPr/>
              </a:pPr>
              <a:t>‹#›</a:t>
            </a:fld>
            <a:endParaRPr lang="en-US" altLang="zh-CN"/>
          </a:p>
        </p:txBody>
      </p:sp>
    </p:spTree>
    <p:extLst>
      <p:ext uri="{BB962C8B-B14F-4D97-AF65-F5344CB8AC3E}">
        <p14:creationId xmlns:p14="http://schemas.microsoft.com/office/powerpoint/2010/main" val="33039806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2ED4B424-4719-4C36-8DEC-FFC576C6837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3E63F13C-D082-42B2-90C1-4CBDD983AA8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A5C3C69D-19AB-4231-A507-856871141ED8}"/>
              </a:ext>
            </a:extLst>
          </p:cNvPr>
          <p:cNvSpPr>
            <a:spLocks noGrp="1" noChangeArrowheads="1"/>
          </p:cNvSpPr>
          <p:nvPr>
            <p:ph type="sldNum" sz="quarter" idx="12"/>
          </p:nvPr>
        </p:nvSpPr>
        <p:spPr>
          <a:ln/>
        </p:spPr>
        <p:txBody>
          <a:bodyPr/>
          <a:lstStyle>
            <a:lvl1pPr>
              <a:defRPr/>
            </a:lvl1pPr>
          </a:lstStyle>
          <a:p>
            <a:pPr>
              <a:defRPr/>
            </a:pPr>
            <a:fld id="{09C5EA5D-A160-4408-8922-E51869E42368}" type="slidenum">
              <a:rPr lang="en-US" altLang="zh-CN"/>
              <a:pPr>
                <a:defRPr/>
              </a:pPr>
              <a:t>‹#›</a:t>
            </a:fld>
            <a:endParaRPr lang="en-US" altLang="zh-CN"/>
          </a:p>
        </p:txBody>
      </p:sp>
    </p:spTree>
    <p:extLst>
      <p:ext uri="{BB962C8B-B14F-4D97-AF65-F5344CB8AC3E}">
        <p14:creationId xmlns:p14="http://schemas.microsoft.com/office/powerpoint/2010/main" val="16163673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20685647-0709-443E-A81E-CD1406FC49D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8C04B4BD-4167-45F5-B3C0-A780EFBD8DA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B035C9D4-D036-4E0C-9C1A-8BEB9EBD5B0F}"/>
              </a:ext>
            </a:extLst>
          </p:cNvPr>
          <p:cNvSpPr>
            <a:spLocks noGrp="1" noChangeArrowheads="1"/>
          </p:cNvSpPr>
          <p:nvPr>
            <p:ph type="sldNum" sz="quarter" idx="12"/>
          </p:nvPr>
        </p:nvSpPr>
        <p:spPr>
          <a:ln/>
        </p:spPr>
        <p:txBody>
          <a:bodyPr/>
          <a:lstStyle>
            <a:lvl1pPr>
              <a:defRPr/>
            </a:lvl1pPr>
          </a:lstStyle>
          <a:p>
            <a:pPr>
              <a:defRPr/>
            </a:pPr>
            <a:fld id="{498DE7A0-3BB1-4D44-89EE-B405F2469003}" type="slidenum">
              <a:rPr lang="en-US" altLang="zh-CN"/>
              <a:pPr>
                <a:defRPr/>
              </a:pPr>
              <a:t>‹#›</a:t>
            </a:fld>
            <a:endParaRPr lang="en-US" altLang="zh-CN"/>
          </a:p>
        </p:txBody>
      </p:sp>
    </p:spTree>
    <p:extLst>
      <p:ext uri="{BB962C8B-B14F-4D97-AF65-F5344CB8AC3E}">
        <p14:creationId xmlns:p14="http://schemas.microsoft.com/office/powerpoint/2010/main" val="15734090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8B8F27E-992B-411F-B978-612CFF32F4B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95AE21C8-08A0-4375-9225-68801823002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40D2A1B8-E9CC-4A16-A88B-20CF7819D054}"/>
              </a:ext>
            </a:extLst>
          </p:cNvPr>
          <p:cNvSpPr>
            <a:spLocks noGrp="1" noChangeArrowheads="1"/>
          </p:cNvSpPr>
          <p:nvPr>
            <p:ph type="sldNum" sz="quarter" idx="12"/>
          </p:nvPr>
        </p:nvSpPr>
        <p:spPr>
          <a:ln/>
        </p:spPr>
        <p:txBody>
          <a:bodyPr/>
          <a:lstStyle>
            <a:lvl1pPr>
              <a:defRPr/>
            </a:lvl1pPr>
          </a:lstStyle>
          <a:p>
            <a:pPr>
              <a:defRPr/>
            </a:pPr>
            <a:fld id="{4E5AC783-1805-4711-9909-D4950BEEE505}" type="slidenum">
              <a:rPr lang="en-US" altLang="zh-CN"/>
              <a:pPr>
                <a:defRPr/>
              </a:pPr>
              <a:t>‹#›</a:t>
            </a:fld>
            <a:endParaRPr lang="en-US" altLang="zh-CN"/>
          </a:p>
        </p:txBody>
      </p:sp>
    </p:spTree>
    <p:extLst>
      <p:ext uri="{BB962C8B-B14F-4D97-AF65-F5344CB8AC3E}">
        <p14:creationId xmlns:p14="http://schemas.microsoft.com/office/powerpoint/2010/main" val="37501819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D6A0F21A-CF7E-4F43-98EA-402F5703226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07B81D00-25F6-4FD3-82C3-6364D1594A0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5A7C684-1A4E-4B9F-B504-0D604D5264DC}"/>
              </a:ext>
            </a:extLst>
          </p:cNvPr>
          <p:cNvSpPr>
            <a:spLocks noGrp="1" noChangeArrowheads="1"/>
          </p:cNvSpPr>
          <p:nvPr>
            <p:ph type="sldNum" sz="quarter" idx="12"/>
          </p:nvPr>
        </p:nvSpPr>
        <p:spPr>
          <a:ln/>
        </p:spPr>
        <p:txBody>
          <a:bodyPr/>
          <a:lstStyle>
            <a:lvl1pPr>
              <a:defRPr/>
            </a:lvl1pPr>
          </a:lstStyle>
          <a:p>
            <a:pPr>
              <a:defRPr/>
            </a:pPr>
            <a:fld id="{C8567AAE-3D78-4D65-8C2F-4E3FAA6EAD52}" type="slidenum">
              <a:rPr lang="en-US" altLang="zh-CN"/>
              <a:pPr>
                <a:defRPr/>
              </a:pPr>
              <a:t>‹#›</a:t>
            </a:fld>
            <a:endParaRPr lang="en-US" altLang="zh-CN"/>
          </a:p>
        </p:txBody>
      </p:sp>
    </p:spTree>
    <p:extLst>
      <p:ext uri="{BB962C8B-B14F-4D97-AF65-F5344CB8AC3E}">
        <p14:creationId xmlns:p14="http://schemas.microsoft.com/office/powerpoint/2010/main" val="27354721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AC47C76B-350F-4C22-96C4-4968F264CDB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EF37994F-137B-459D-B680-EAFE34FFA5F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2423A5C9-8E63-43E6-96A5-638561BA5FE4}"/>
              </a:ext>
            </a:extLst>
          </p:cNvPr>
          <p:cNvSpPr>
            <a:spLocks noGrp="1" noChangeArrowheads="1"/>
          </p:cNvSpPr>
          <p:nvPr>
            <p:ph type="sldNum" sz="quarter" idx="12"/>
          </p:nvPr>
        </p:nvSpPr>
        <p:spPr>
          <a:ln/>
        </p:spPr>
        <p:txBody>
          <a:bodyPr/>
          <a:lstStyle>
            <a:lvl1pPr>
              <a:defRPr/>
            </a:lvl1pPr>
          </a:lstStyle>
          <a:p>
            <a:pPr>
              <a:defRPr/>
            </a:pPr>
            <a:fld id="{7A2C3AF9-5D42-4F18-87B3-05B231704CA2}" type="slidenum">
              <a:rPr lang="en-US" altLang="zh-CN"/>
              <a:pPr>
                <a:defRPr/>
              </a:pPr>
              <a:t>‹#›</a:t>
            </a:fld>
            <a:endParaRPr lang="en-US" altLang="zh-CN"/>
          </a:p>
        </p:txBody>
      </p:sp>
    </p:spTree>
    <p:extLst>
      <p:ext uri="{BB962C8B-B14F-4D97-AF65-F5344CB8AC3E}">
        <p14:creationId xmlns:p14="http://schemas.microsoft.com/office/powerpoint/2010/main" val="24471123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6C1199E-406F-4315-86D7-819AB47EAA8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A05127F-D64A-4E28-B217-C1C7A4B73B2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725AAC3-96A5-408F-8808-39894A1B2B97}"/>
              </a:ext>
            </a:extLst>
          </p:cNvPr>
          <p:cNvSpPr>
            <a:spLocks noGrp="1" noChangeArrowheads="1"/>
          </p:cNvSpPr>
          <p:nvPr>
            <p:ph type="sldNum" sz="quarter" idx="12"/>
          </p:nvPr>
        </p:nvSpPr>
        <p:spPr>
          <a:ln/>
        </p:spPr>
        <p:txBody>
          <a:bodyPr/>
          <a:lstStyle>
            <a:lvl1pPr>
              <a:defRPr/>
            </a:lvl1pPr>
          </a:lstStyle>
          <a:p>
            <a:pPr>
              <a:defRPr/>
            </a:pPr>
            <a:fld id="{515367AA-FF35-4F9B-BE37-07961CB986B7}" type="slidenum">
              <a:rPr lang="en-US" altLang="zh-CN"/>
              <a:pPr>
                <a:defRPr/>
              </a:pPr>
              <a:t>‹#›</a:t>
            </a:fld>
            <a:endParaRPr lang="en-US" altLang="zh-CN"/>
          </a:p>
        </p:txBody>
      </p:sp>
    </p:spTree>
    <p:extLst>
      <p:ext uri="{BB962C8B-B14F-4D97-AF65-F5344CB8AC3E}">
        <p14:creationId xmlns:p14="http://schemas.microsoft.com/office/powerpoint/2010/main" val="8009359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3E851013-4E7E-4AB1-969B-01B4804F5C9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3BD721C-1AC6-41B0-8E0B-E559CDEED1D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4C26670-91AB-4FF3-B6A9-8356FA7D201F}"/>
              </a:ext>
            </a:extLst>
          </p:cNvPr>
          <p:cNvSpPr>
            <a:spLocks noGrp="1" noChangeArrowheads="1"/>
          </p:cNvSpPr>
          <p:nvPr>
            <p:ph type="sldNum" sz="quarter" idx="12"/>
          </p:nvPr>
        </p:nvSpPr>
        <p:spPr>
          <a:ln/>
        </p:spPr>
        <p:txBody>
          <a:bodyPr/>
          <a:lstStyle>
            <a:lvl1pPr>
              <a:defRPr/>
            </a:lvl1pPr>
          </a:lstStyle>
          <a:p>
            <a:pPr>
              <a:defRPr/>
            </a:pPr>
            <a:fld id="{DCBCC61B-4D2B-47D1-9022-30559B1445A7}" type="slidenum">
              <a:rPr lang="en-US" altLang="zh-CN"/>
              <a:pPr>
                <a:defRPr/>
              </a:pPr>
              <a:t>‹#›</a:t>
            </a:fld>
            <a:endParaRPr lang="en-US" altLang="zh-CN"/>
          </a:p>
        </p:txBody>
      </p:sp>
    </p:spTree>
    <p:extLst>
      <p:ext uri="{BB962C8B-B14F-4D97-AF65-F5344CB8AC3E}">
        <p14:creationId xmlns:p14="http://schemas.microsoft.com/office/powerpoint/2010/main" val="364878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BBFEA76D-738D-44B1-9FA9-2323C1DE2DA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669096AD-59E2-428B-92BE-DF8D2BE0E56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517E2D54-6EA4-447B-A83C-97BECD9E03CF}"/>
              </a:ext>
            </a:extLst>
          </p:cNvPr>
          <p:cNvSpPr>
            <a:spLocks noGrp="1" noChangeArrowheads="1"/>
          </p:cNvSpPr>
          <p:nvPr>
            <p:ph type="sldNum" sz="quarter" idx="12"/>
          </p:nvPr>
        </p:nvSpPr>
        <p:spPr>
          <a:ln/>
        </p:spPr>
        <p:txBody>
          <a:bodyPr/>
          <a:lstStyle>
            <a:lvl1pPr>
              <a:defRPr/>
            </a:lvl1pPr>
          </a:lstStyle>
          <a:p>
            <a:pPr>
              <a:defRPr/>
            </a:pPr>
            <a:fld id="{C88708A0-AFDC-4659-AA43-BBC353BF8663}" type="slidenum">
              <a:rPr lang="en-US" altLang="zh-CN"/>
              <a:pPr>
                <a:defRPr/>
              </a:pPr>
              <a:t>‹#›</a:t>
            </a:fld>
            <a:endParaRPr lang="en-US" altLang="zh-CN"/>
          </a:p>
        </p:txBody>
      </p:sp>
    </p:spTree>
    <p:extLst>
      <p:ext uri="{BB962C8B-B14F-4D97-AF65-F5344CB8AC3E}">
        <p14:creationId xmlns:p14="http://schemas.microsoft.com/office/powerpoint/2010/main" val="3163005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CB5B2F0E-9B22-4F54-9D54-4A3104C142C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0B56004F-50D3-4C4D-9FC4-C17A32E1548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C589934E-5A57-4CBF-B280-5FF70B127A46}"/>
              </a:ext>
            </a:extLst>
          </p:cNvPr>
          <p:cNvSpPr>
            <a:spLocks noGrp="1" noChangeArrowheads="1"/>
          </p:cNvSpPr>
          <p:nvPr>
            <p:ph type="sldNum" sz="quarter" idx="12"/>
          </p:nvPr>
        </p:nvSpPr>
        <p:spPr>
          <a:ln/>
        </p:spPr>
        <p:txBody>
          <a:bodyPr/>
          <a:lstStyle>
            <a:lvl1pPr>
              <a:defRPr/>
            </a:lvl1pPr>
          </a:lstStyle>
          <a:p>
            <a:pPr>
              <a:defRPr/>
            </a:pPr>
            <a:fld id="{DE594087-9D15-4E59-97AA-A4667B77C239}" type="slidenum">
              <a:rPr lang="en-US" altLang="zh-CN"/>
              <a:pPr>
                <a:defRPr/>
              </a:pPr>
              <a:t>‹#›</a:t>
            </a:fld>
            <a:endParaRPr lang="en-US" altLang="zh-CN"/>
          </a:p>
        </p:txBody>
      </p:sp>
    </p:spTree>
    <p:extLst>
      <p:ext uri="{BB962C8B-B14F-4D97-AF65-F5344CB8AC3E}">
        <p14:creationId xmlns:p14="http://schemas.microsoft.com/office/powerpoint/2010/main" val="2614286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28EB0733-58DC-49B9-A987-2E6774D750F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3180A543-0D94-4EE9-A6E8-42C0B9648FE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11CBA906-DB09-4318-86EC-FABBBC18D460}"/>
              </a:ext>
            </a:extLst>
          </p:cNvPr>
          <p:cNvSpPr>
            <a:spLocks noGrp="1" noChangeArrowheads="1"/>
          </p:cNvSpPr>
          <p:nvPr>
            <p:ph type="sldNum" sz="quarter" idx="12"/>
          </p:nvPr>
        </p:nvSpPr>
        <p:spPr>
          <a:ln/>
        </p:spPr>
        <p:txBody>
          <a:bodyPr/>
          <a:lstStyle>
            <a:lvl1pPr>
              <a:defRPr/>
            </a:lvl1pPr>
          </a:lstStyle>
          <a:p>
            <a:pPr>
              <a:defRPr/>
            </a:pPr>
            <a:fld id="{27285384-60E5-4D18-9845-848FB0290D8D}" type="slidenum">
              <a:rPr lang="en-US" altLang="zh-CN"/>
              <a:pPr>
                <a:defRPr/>
              </a:pPr>
              <a:t>‹#›</a:t>
            </a:fld>
            <a:endParaRPr lang="en-US" altLang="zh-CN"/>
          </a:p>
        </p:txBody>
      </p:sp>
    </p:spTree>
    <p:extLst>
      <p:ext uri="{BB962C8B-B14F-4D97-AF65-F5344CB8AC3E}">
        <p14:creationId xmlns:p14="http://schemas.microsoft.com/office/powerpoint/2010/main" val="958316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22C4FE4-8BBB-454F-BF86-135B34DB941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66D79552-760A-4D50-BF00-D3CB85CA307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F3448E69-DF40-4E48-8DDC-BE2922C76D41}"/>
              </a:ext>
            </a:extLst>
          </p:cNvPr>
          <p:cNvSpPr>
            <a:spLocks noGrp="1" noChangeArrowheads="1"/>
          </p:cNvSpPr>
          <p:nvPr>
            <p:ph type="sldNum" sz="quarter" idx="12"/>
          </p:nvPr>
        </p:nvSpPr>
        <p:spPr>
          <a:ln/>
        </p:spPr>
        <p:txBody>
          <a:bodyPr/>
          <a:lstStyle>
            <a:lvl1pPr>
              <a:defRPr/>
            </a:lvl1pPr>
          </a:lstStyle>
          <a:p>
            <a:pPr>
              <a:defRPr/>
            </a:pPr>
            <a:fld id="{6183CEB3-A0D5-4260-A1F2-8FEFD58375C2}" type="slidenum">
              <a:rPr lang="en-US" altLang="zh-CN"/>
              <a:pPr>
                <a:defRPr/>
              </a:pPr>
              <a:t>‹#›</a:t>
            </a:fld>
            <a:endParaRPr lang="en-US" altLang="zh-CN"/>
          </a:p>
        </p:txBody>
      </p:sp>
    </p:spTree>
    <p:extLst>
      <p:ext uri="{BB962C8B-B14F-4D97-AF65-F5344CB8AC3E}">
        <p14:creationId xmlns:p14="http://schemas.microsoft.com/office/powerpoint/2010/main" val="1359731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A768A3EA-E174-426C-9C32-29AD81AB19E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678F78FB-B019-4D63-A57F-262AA411466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2B1E8FA-EC86-49F7-AA35-3082E9F1CBD2}"/>
              </a:ext>
            </a:extLst>
          </p:cNvPr>
          <p:cNvSpPr>
            <a:spLocks noGrp="1" noChangeArrowheads="1"/>
          </p:cNvSpPr>
          <p:nvPr>
            <p:ph type="sldNum" sz="quarter" idx="12"/>
          </p:nvPr>
        </p:nvSpPr>
        <p:spPr>
          <a:ln/>
        </p:spPr>
        <p:txBody>
          <a:bodyPr/>
          <a:lstStyle>
            <a:lvl1pPr>
              <a:defRPr/>
            </a:lvl1pPr>
          </a:lstStyle>
          <a:p>
            <a:pPr>
              <a:defRPr/>
            </a:pPr>
            <a:fld id="{9E82510A-2657-4D6C-B0D0-C82E01862D0C}" type="slidenum">
              <a:rPr lang="en-US" altLang="zh-CN"/>
              <a:pPr>
                <a:defRPr/>
              </a:pPr>
              <a:t>‹#›</a:t>
            </a:fld>
            <a:endParaRPr lang="en-US" altLang="zh-CN"/>
          </a:p>
        </p:txBody>
      </p:sp>
    </p:spTree>
    <p:extLst>
      <p:ext uri="{BB962C8B-B14F-4D97-AF65-F5344CB8AC3E}">
        <p14:creationId xmlns:p14="http://schemas.microsoft.com/office/powerpoint/2010/main" val="977263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AF81FAA1-4D33-480F-AE10-C68FBFADF1E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875E998-67C9-4149-A877-639B7170FA6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A8685C2-3B70-46EF-9AC1-BF7FF4584249}"/>
              </a:ext>
            </a:extLst>
          </p:cNvPr>
          <p:cNvSpPr>
            <a:spLocks noGrp="1" noChangeArrowheads="1"/>
          </p:cNvSpPr>
          <p:nvPr>
            <p:ph type="sldNum" sz="quarter" idx="12"/>
          </p:nvPr>
        </p:nvSpPr>
        <p:spPr>
          <a:ln/>
        </p:spPr>
        <p:txBody>
          <a:bodyPr/>
          <a:lstStyle>
            <a:lvl1pPr>
              <a:defRPr/>
            </a:lvl1pPr>
          </a:lstStyle>
          <a:p>
            <a:pPr>
              <a:defRPr/>
            </a:pPr>
            <a:fld id="{8FD493DB-5857-4DD6-9358-E0623F808CAB}" type="slidenum">
              <a:rPr lang="en-US" altLang="zh-CN"/>
              <a:pPr>
                <a:defRPr/>
              </a:pPr>
              <a:t>‹#›</a:t>
            </a:fld>
            <a:endParaRPr lang="en-US" altLang="zh-CN"/>
          </a:p>
        </p:txBody>
      </p:sp>
    </p:spTree>
    <p:extLst>
      <p:ext uri="{BB962C8B-B14F-4D97-AF65-F5344CB8AC3E}">
        <p14:creationId xmlns:p14="http://schemas.microsoft.com/office/powerpoint/2010/main" val="105459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CAAC148-FC58-4966-9209-682D330DBF1B}"/>
              </a:ext>
            </a:extLst>
          </p:cNvPr>
          <p:cNvSpPr>
            <a:spLocks noGrp="1" noRot="1" noChangeArrowheads="1"/>
          </p:cNvSpPr>
          <p:nvPr>
            <p:ph type="title"/>
          </p:nvPr>
        </p:nvSpPr>
        <p:spPr bwMode="auto">
          <a:xfrm>
            <a:off x="301625" y="228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30BF7035-8641-47EB-B515-57EE59F85C66}"/>
              </a:ext>
            </a:extLst>
          </p:cNvPr>
          <p:cNvSpPr>
            <a:spLocks noGrp="1" noRot="1" noChangeArrowheads="1"/>
          </p:cNvSpPr>
          <p:nvPr>
            <p:ph type="body" idx="1"/>
          </p:nvPr>
        </p:nvSpPr>
        <p:spPr bwMode="auto">
          <a:xfrm>
            <a:off x="301625" y="1600200"/>
            <a:ext cx="854075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508" name="Rectangle 4">
            <a:extLst>
              <a:ext uri="{FF2B5EF4-FFF2-40B4-BE49-F238E27FC236}">
                <a16:creationId xmlns:a16="http://schemas.microsoft.com/office/drawing/2014/main" id="{6268D85C-84A9-491D-B31D-85F33F718575}"/>
              </a:ext>
            </a:extLst>
          </p:cNvPr>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ltLang="zh-CN"/>
          </a:p>
        </p:txBody>
      </p:sp>
      <p:sp>
        <p:nvSpPr>
          <p:cNvPr id="21509" name="Rectangle 5">
            <a:extLst>
              <a:ext uri="{FF2B5EF4-FFF2-40B4-BE49-F238E27FC236}">
                <a16:creationId xmlns:a16="http://schemas.microsoft.com/office/drawing/2014/main" id="{4E8A75D4-F694-4EA4-BD1C-1656ABD838CA}"/>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21510" name="Rectangle 6">
            <a:extLst>
              <a:ext uri="{FF2B5EF4-FFF2-40B4-BE49-F238E27FC236}">
                <a16:creationId xmlns:a16="http://schemas.microsoft.com/office/drawing/2014/main" id="{9E57ADAA-7B99-40AB-8859-652367BFFF59}"/>
              </a:ext>
            </a:extLst>
          </p:cNvPr>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9AE8E329-A583-453E-9219-FDA07F15B17A}"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3800"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24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400" b="1">
          <a:solidFill>
            <a:srgbClr val="FFFF00"/>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400" b="1">
          <a:solidFill>
            <a:srgbClr val="FFFF00"/>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mn-lt"/>
          <a:ea typeface="+mn-ea"/>
        </a:defRPr>
      </a:lvl5pPr>
      <a:lvl6pPr marL="2514600" indent="-228600" algn="l" rtl="0" fontAlgn="base">
        <a:spcBef>
          <a:spcPct val="20000"/>
        </a:spcBef>
        <a:spcAft>
          <a:spcPct val="0"/>
        </a:spcAft>
        <a:buClr>
          <a:schemeClr val="folHlink"/>
        </a:buClr>
        <a:buFont typeface="Wingdings 2" pitchFamily="18" charset="2"/>
        <a:buChar char="¡"/>
        <a:defRPr sz="2400" b="1">
          <a:solidFill>
            <a:srgbClr val="FFFF00"/>
          </a:solidFill>
          <a:latin typeface="+mn-lt"/>
          <a:ea typeface="+mn-ea"/>
        </a:defRPr>
      </a:lvl6pPr>
      <a:lvl7pPr marL="2971800" indent="-228600" algn="l" rtl="0" fontAlgn="base">
        <a:spcBef>
          <a:spcPct val="20000"/>
        </a:spcBef>
        <a:spcAft>
          <a:spcPct val="0"/>
        </a:spcAft>
        <a:buClr>
          <a:schemeClr val="folHlink"/>
        </a:buClr>
        <a:buFont typeface="Wingdings 2" pitchFamily="18" charset="2"/>
        <a:buChar char="¡"/>
        <a:defRPr sz="2400" b="1">
          <a:solidFill>
            <a:srgbClr val="FFFF00"/>
          </a:solidFill>
          <a:latin typeface="+mn-lt"/>
          <a:ea typeface="+mn-ea"/>
        </a:defRPr>
      </a:lvl7pPr>
      <a:lvl8pPr marL="3429000" indent="-228600" algn="l" rtl="0" fontAlgn="base">
        <a:spcBef>
          <a:spcPct val="20000"/>
        </a:spcBef>
        <a:spcAft>
          <a:spcPct val="0"/>
        </a:spcAft>
        <a:buClr>
          <a:schemeClr val="folHlink"/>
        </a:buClr>
        <a:buFont typeface="Wingdings 2" pitchFamily="18" charset="2"/>
        <a:buChar char="¡"/>
        <a:defRPr sz="2400" b="1">
          <a:solidFill>
            <a:srgbClr val="FFFF00"/>
          </a:solidFill>
          <a:latin typeface="+mn-lt"/>
          <a:ea typeface="+mn-ea"/>
        </a:defRPr>
      </a:lvl8pPr>
      <a:lvl9pPr marL="3886200" indent="-228600" algn="l" rtl="0" fontAlgn="base">
        <a:spcBef>
          <a:spcPct val="20000"/>
        </a:spcBef>
        <a:spcAft>
          <a:spcPct val="0"/>
        </a:spcAft>
        <a:buClr>
          <a:schemeClr val="folHlink"/>
        </a:buClr>
        <a:buFont typeface="Wingdings 2" pitchFamily="18" charset="2"/>
        <a:buChar char="¡"/>
        <a:defRPr sz="2400" b="1">
          <a:solidFill>
            <a:srgbClr val="FFFF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2050" name="Group 2">
            <a:extLst>
              <a:ext uri="{FF2B5EF4-FFF2-40B4-BE49-F238E27FC236}">
                <a16:creationId xmlns:a16="http://schemas.microsoft.com/office/drawing/2014/main" id="{D472A014-D7DD-415D-B952-7E06C004AF26}"/>
              </a:ext>
            </a:extLst>
          </p:cNvPr>
          <p:cNvGrpSpPr>
            <a:grpSpLocks/>
          </p:cNvGrpSpPr>
          <p:nvPr/>
        </p:nvGrpSpPr>
        <p:grpSpPr bwMode="auto">
          <a:xfrm>
            <a:off x="0" y="1588"/>
            <a:ext cx="9132888" cy="6845300"/>
            <a:chOff x="0" y="1"/>
            <a:chExt cx="5753" cy="4312"/>
          </a:xfrm>
        </p:grpSpPr>
        <p:sp>
          <p:nvSpPr>
            <p:cNvPr id="44035" name="Freeform 3">
              <a:extLst>
                <a:ext uri="{FF2B5EF4-FFF2-40B4-BE49-F238E27FC236}">
                  <a16:creationId xmlns:a16="http://schemas.microsoft.com/office/drawing/2014/main" id="{8B0BA33C-0C45-4FF2-8107-7C8EAE0959C4}"/>
                </a:ext>
              </a:extLst>
            </p:cNvPr>
            <p:cNvSpPr>
              <a:spLocks/>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eaLnBrk="1" hangingPunct="1">
                <a:defRPr/>
              </a:pPr>
              <a:endParaRPr lang="zh-CN" altLang="en-US">
                <a:latin typeface="Arial" charset="0"/>
              </a:endParaRPr>
            </a:p>
          </p:txBody>
        </p:sp>
        <p:sp>
          <p:nvSpPr>
            <p:cNvPr id="2057" name="Arc 4">
              <a:extLst>
                <a:ext uri="{FF2B5EF4-FFF2-40B4-BE49-F238E27FC236}">
                  <a16:creationId xmlns:a16="http://schemas.microsoft.com/office/drawing/2014/main" id="{5575C01B-C5DA-4008-9D7D-11DFA6053682}"/>
                </a:ext>
              </a:extLst>
            </p:cNvPr>
            <p:cNvSpPr>
              <a:spLocks/>
            </p:cNvSpPr>
            <p:nvPr/>
          </p:nvSpPr>
          <p:spPr bwMode="auto">
            <a:xfrm>
              <a:off x="0" y="1"/>
              <a:ext cx="5298" cy="4312"/>
            </a:xfrm>
            <a:custGeom>
              <a:avLst/>
              <a:gdLst>
                <a:gd name="T0" fmla="*/ 0 w 21600"/>
                <a:gd name="T1" fmla="*/ 0 h 21600"/>
                <a:gd name="T2" fmla="*/ 1299 w 21600"/>
                <a:gd name="T3" fmla="*/ 861 h 21600"/>
                <a:gd name="T4" fmla="*/ 0 w 21600"/>
                <a:gd name="T5" fmla="*/ 861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44037" name="Rectangle 5">
            <a:extLst>
              <a:ext uri="{FF2B5EF4-FFF2-40B4-BE49-F238E27FC236}">
                <a16:creationId xmlns:a16="http://schemas.microsoft.com/office/drawing/2014/main" id="{019DA14C-6800-4B9E-9956-BE65AB2EED2B}"/>
              </a:ext>
            </a:extLst>
          </p:cNvPr>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zh-CN" altLang="en-US"/>
              <a:t>单击此处编辑母版标题样式</a:t>
            </a:r>
          </a:p>
        </p:txBody>
      </p:sp>
      <p:sp>
        <p:nvSpPr>
          <p:cNvPr id="44038" name="Rectangle 6">
            <a:extLst>
              <a:ext uri="{FF2B5EF4-FFF2-40B4-BE49-F238E27FC236}">
                <a16:creationId xmlns:a16="http://schemas.microsoft.com/office/drawing/2014/main" id="{8F97DA04-60F1-4D33-9D87-F84F9F0BE7D6}"/>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eaLnBrk="1" hangingPunct="1">
              <a:defRPr sz="1400">
                <a:latin typeface="+mn-lt"/>
              </a:defRPr>
            </a:lvl1pPr>
          </a:lstStyle>
          <a:p>
            <a:pPr>
              <a:defRPr/>
            </a:pPr>
            <a:endParaRPr lang="en-US" altLang="zh-CN"/>
          </a:p>
        </p:txBody>
      </p:sp>
      <p:sp>
        <p:nvSpPr>
          <p:cNvPr id="44039" name="Rectangle 7">
            <a:extLst>
              <a:ext uri="{FF2B5EF4-FFF2-40B4-BE49-F238E27FC236}">
                <a16:creationId xmlns:a16="http://schemas.microsoft.com/office/drawing/2014/main" id="{12EA9173-1280-4726-92E5-53789E59F57E}"/>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ctr" eaLnBrk="1" hangingPunct="1">
              <a:defRPr sz="1400">
                <a:latin typeface="+mn-lt"/>
              </a:defRPr>
            </a:lvl1pPr>
          </a:lstStyle>
          <a:p>
            <a:pPr>
              <a:defRPr/>
            </a:pPr>
            <a:endParaRPr lang="en-US" altLang="zh-CN"/>
          </a:p>
        </p:txBody>
      </p:sp>
      <p:sp>
        <p:nvSpPr>
          <p:cNvPr id="44040" name="Rectangle 8">
            <a:extLst>
              <a:ext uri="{FF2B5EF4-FFF2-40B4-BE49-F238E27FC236}">
                <a16:creationId xmlns:a16="http://schemas.microsoft.com/office/drawing/2014/main" id="{8053714D-28E8-4490-9138-0D13EA25F947}"/>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eaLnBrk="1" hangingPunct="1">
              <a:defRPr sz="1400">
                <a:latin typeface="Times New Roman" panose="02020603050405020304" pitchFamily="18" charset="0"/>
              </a:defRPr>
            </a:lvl1pPr>
          </a:lstStyle>
          <a:p>
            <a:pPr>
              <a:defRPr/>
            </a:pPr>
            <a:fld id="{E0AAB4CC-05F8-4184-ADF1-438238FE7906}" type="slidenum">
              <a:rPr lang="en-US" altLang="zh-CN"/>
              <a:pPr>
                <a:defRPr/>
              </a:pPr>
              <a:t>‹#›</a:t>
            </a:fld>
            <a:endParaRPr lang="en-US" altLang="zh-CN"/>
          </a:p>
        </p:txBody>
      </p:sp>
      <p:sp>
        <p:nvSpPr>
          <p:cNvPr id="2055" name="Rectangle 9">
            <a:extLst>
              <a:ext uri="{FF2B5EF4-FFF2-40B4-BE49-F238E27FC236}">
                <a16:creationId xmlns:a16="http://schemas.microsoft.com/office/drawing/2014/main" id="{3AECBB52-6929-47F8-BD5E-5A0A46BC639E}"/>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801"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Arial" charset="0"/>
          <a:ea typeface="宋体"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Arial" charset="0"/>
          <a:ea typeface="宋体"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Arial" charset="0"/>
          <a:ea typeface="宋体"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Arial"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C0C0C0"/>
            </a:outerShdw>
          </a:effectLst>
          <a:latin typeface="Arial"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C0C0C0"/>
            </a:outerShdw>
          </a:effectLst>
          <a:latin typeface="Arial"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C0C0C0"/>
            </a:outerShdw>
          </a:effectLst>
          <a:latin typeface="Arial"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C0C0C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C87980D-3383-4615-AA2C-F2A26F493ECF}"/>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Rectangle 3">
            <a:extLst>
              <a:ext uri="{FF2B5EF4-FFF2-40B4-BE49-F238E27FC236}">
                <a16:creationId xmlns:a16="http://schemas.microsoft.com/office/drawing/2014/main" id="{84D353DA-6B0C-4559-8252-073DA1153D43}"/>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9156" name="Rectangle 4">
            <a:extLst>
              <a:ext uri="{FF2B5EF4-FFF2-40B4-BE49-F238E27FC236}">
                <a16:creationId xmlns:a16="http://schemas.microsoft.com/office/drawing/2014/main" id="{86596725-56B9-4A46-A467-05F089FB0452}"/>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400">
                <a:latin typeface="+mn-lt"/>
              </a:defRPr>
            </a:lvl1pPr>
          </a:lstStyle>
          <a:p>
            <a:pPr>
              <a:defRPr/>
            </a:pPr>
            <a:endParaRPr lang="en-US" altLang="zh-CN"/>
          </a:p>
        </p:txBody>
      </p:sp>
      <p:sp>
        <p:nvSpPr>
          <p:cNvPr id="49157" name="Rectangle 5">
            <a:extLst>
              <a:ext uri="{FF2B5EF4-FFF2-40B4-BE49-F238E27FC236}">
                <a16:creationId xmlns:a16="http://schemas.microsoft.com/office/drawing/2014/main" id="{15D64758-01E2-4811-B548-2B6DE69926A0}"/>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1" sz="1400">
                <a:latin typeface="+mn-lt"/>
              </a:defRPr>
            </a:lvl1pPr>
          </a:lstStyle>
          <a:p>
            <a:pPr>
              <a:defRPr/>
            </a:pPr>
            <a:endParaRPr lang="en-US" altLang="zh-CN"/>
          </a:p>
        </p:txBody>
      </p:sp>
      <p:sp>
        <p:nvSpPr>
          <p:cNvPr id="49158" name="Rectangle 6">
            <a:extLst>
              <a:ext uri="{FF2B5EF4-FFF2-40B4-BE49-F238E27FC236}">
                <a16:creationId xmlns:a16="http://schemas.microsoft.com/office/drawing/2014/main" id="{9A3E0E16-6DDD-434B-89B5-71BB60BA9830}"/>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400">
                <a:latin typeface="Times New Roman" panose="02020603050405020304" pitchFamily="18" charset="0"/>
              </a:defRPr>
            </a:lvl1pPr>
          </a:lstStyle>
          <a:p>
            <a:pPr>
              <a:defRPr/>
            </a:pPr>
            <a:fld id="{B6D24D66-8444-4B0E-B42E-A2EDAE13EAF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5.emf"/><Relationship Id="rId5" Type="http://schemas.openxmlformats.org/officeDocument/2006/relationships/oleObject" Target="../embeddings/oleObject33.bin"/><Relationship Id="rId10" Type="http://schemas.openxmlformats.org/officeDocument/2006/relationships/image" Target="../media/image37.wmf"/><Relationship Id="rId4" Type="http://schemas.openxmlformats.org/officeDocument/2006/relationships/image" Target="../media/image34.emf"/><Relationship Id="rId9" Type="http://schemas.openxmlformats.org/officeDocument/2006/relationships/oleObject" Target="../embeddings/oleObject35.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0.emf"/><Relationship Id="rId5" Type="http://schemas.openxmlformats.org/officeDocument/2006/relationships/oleObject" Target="../embeddings/oleObject38.bin"/><Relationship Id="rId4" Type="http://schemas.openxmlformats.org/officeDocument/2006/relationships/image" Target="../media/image39.emf"/></Relationships>
</file>

<file path=ppt/slides/_rels/slide13.xml.rels><?xml version="1.0" encoding="UTF-8" standalone="yes"?>
<Relationships xmlns="http://schemas.openxmlformats.org/package/2006/relationships"><Relationship Id="rId8" Type="http://schemas.openxmlformats.org/officeDocument/2006/relationships/image" Target="../media/image44.emf"/><Relationship Id="rId13" Type="http://schemas.openxmlformats.org/officeDocument/2006/relationships/oleObject" Target="../embeddings/oleObject45.bin"/><Relationship Id="rId18" Type="http://schemas.openxmlformats.org/officeDocument/2006/relationships/image" Target="../media/image49.png"/><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46.emf"/><Relationship Id="rId17" Type="http://schemas.openxmlformats.org/officeDocument/2006/relationships/oleObject" Target="../embeddings/oleObject47.bin"/><Relationship Id="rId2" Type="http://schemas.openxmlformats.org/officeDocument/2006/relationships/slideLayout" Target="../slideLayouts/slideLayout2.xml"/><Relationship Id="rId16" Type="http://schemas.openxmlformats.org/officeDocument/2006/relationships/image" Target="../media/image48.emf"/><Relationship Id="rId1" Type="http://schemas.openxmlformats.org/officeDocument/2006/relationships/vmlDrawing" Target="../drawings/vmlDrawing12.vml"/><Relationship Id="rId6" Type="http://schemas.openxmlformats.org/officeDocument/2006/relationships/image" Target="../media/image43.emf"/><Relationship Id="rId11" Type="http://schemas.openxmlformats.org/officeDocument/2006/relationships/oleObject" Target="../embeddings/oleObject44.bin"/><Relationship Id="rId5" Type="http://schemas.openxmlformats.org/officeDocument/2006/relationships/oleObject" Target="../embeddings/oleObject41.bin"/><Relationship Id="rId15" Type="http://schemas.openxmlformats.org/officeDocument/2006/relationships/oleObject" Target="../embeddings/oleObject46.bin"/><Relationship Id="rId10" Type="http://schemas.openxmlformats.org/officeDocument/2006/relationships/image" Target="../media/image45.emf"/><Relationship Id="rId4" Type="http://schemas.openxmlformats.org/officeDocument/2006/relationships/image" Target="../media/image42.emf"/><Relationship Id="rId9" Type="http://schemas.openxmlformats.org/officeDocument/2006/relationships/oleObject" Target="../embeddings/oleObject43.bin"/><Relationship Id="rId14" Type="http://schemas.openxmlformats.org/officeDocument/2006/relationships/image" Target="../media/image47.emf"/></Relationships>
</file>

<file path=ppt/slides/_rels/slide14.xml.rels><?xml version="1.0" encoding="UTF-8" standalone="yes"?>
<Relationships xmlns="http://schemas.openxmlformats.org/package/2006/relationships"><Relationship Id="rId8" Type="http://schemas.openxmlformats.org/officeDocument/2006/relationships/image" Target="../media/image52.emf"/><Relationship Id="rId13" Type="http://schemas.openxmlformats.org/officeDocument/2006/relationships/oleObject" Target="../embeddings/oleObject53.bin"/><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54.emf"/><Relationship Id="rId2" Type="http://schemas.openxmlformats.org/officeDocument/2006/relationships/slideLayout" Target="../slideLayouts/slideLayout2.xml"/><Relationship Id="rId16" Type="http://schemas.openxmlformats.org/officeDocument/2006/relationships/image" Target="../media/image49.png"/><Relationship Id="rId1" Type="http://schemas.openxmlformats.org/officeDocument/2006/relationships/vmlDrawing" Target="../drawings/vmlDrawing13.vml"/><Relationship Id="rId6" Type="http://schemas.openxmlformats.org/officeDocument/2006/relationships/image" Target="../media/image51.emf"/><Relationship Id="rId11" Type="http://schemas.openxmlformats.org/officeDocument/2006/relationships/oleObject" Target="../embeddings/oleObject52.bin"/><Relationship Id="rId5" Type="http://schemas.openxmlformats.org/officeDocument/2006/relationships/oleObject" Target="../embeddings/oleObject49.bin"/><Relationship Id="rId15" Type="http://schemas.openxmlformats.org/officeDocument/2006/relationships/oleObject" Target="../embeddings/oleObject54.bin"/><Relationship Id="rId10" Type="http://schemas.openxmlformats.org/officeDocument/2006/relationships/image" Target="../media/image53.emf"/><Relationship Id="rId4" Type="http://schemas.openxmlformats.org/officeDocument/2006/relationships/image" Target="../media/image50.emf"/><Relationship Id="rId9" Type="http://schemas.openxmlformats.org/officeDocument/2006/relationships/oleObject" Target="../embeddings/oleObject51.bin"/><Relationship Id="rId14" Type="http://schemas.openxmlformats.org/officeDocument/2006/relationships/image" Target="../media/image55.emf"/></Relationships>
</file>

<file path=ppt/slides/_rels/slide15.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image" Target="../media/image60.e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57.emf"/><Relationship Id="rId11" Type="http://schemas.openxmlformats.org/officeDocument/2006/relationships/oleObject" Target="../embeddings/oleObject59.bin"/><Relationship Id="rId5" Type="http://schemas.openxmlformats.org/officeDocument/2006/relationships/oleObject" Target="../embeddings/oleObject56.bin"/><Relationship Id="rId10" Type="http://schemas.openxmlformats.org/officeDocument/2006/relationships/image" Target="../media/image59.emf"/><Relationship Id="rId4" Type="http://schemas.openxmlformats.org/officeDocument/2006/relationships/image" Target="../media/image56.emf"/><Relationship Id="rId9" Type="http://schemas.openxmlformats.org/officeDocument/2006/relationships/oleObject" Target="../embeddings/oleObject58.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49.png"/></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9.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e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3.png"/><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5.emf"/><Relationship Id="rId4" Type="http://schemas.openxmlformats.org/officeDocument/2006/relationships/image" Target="../media/image2.emf"/><Relationship Id="rId9"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8.png"/><Relationship Id="rId4" Type="http://schemas.openxmlformats.org/officeDocument/2006/relationships/image" Target="../media/image7.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5.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e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2.emf"/><Relationship Id="rId4" Type="http://schemas.openxmlformats.org/officeDocument/2006/relationships/image" Target="../media/image3.png"/><Relationship Id="rId9" Type="http://schemas.openxmlformats.org/officeDocument/2006/relationships/oleObject" Target="../embeddings/oleObject11.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18.wmf"/><Relationship Id="rId3" Type="http://schemas.openxmlformats.org/officeDocument/2006/relationships/oleObject" Target="../embeddings/oleObject13.bin"/><Relationship Id="rId7" Type="http://schemas.openxmlformats.org/officeDocument/2006/relationships/image" Target="../media/image19.png"/><Relationship Id="rId12" Type="http://schemas.openxmlformats.org/officeDocument/2006/relationships/oleObject" Target="../embeddings/oleObject17.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15.emf"/><Relationship Id="rId11" Type="http://schemas.openxmlformats.org/officeDocument/2006/relationships/image" Target="../media/image17.wmf"/><Relationship Id="rId5" Type="http://schemas.openxmlformats.org/officeDocument/2006/relationships/oleObject" Target="../embeddings/oleObject14.bin"/><Relationship Id="rId10" Type="http://schemas.openxmlformats.org/officeDocument/2006/relationships/oleObject" Target="../embeddings/oleObject16.bin"/><Relationship Id="rId4" Type="http://schemas.openxmlformats.org/officeDocument/2006/relationships/image" Target="../media/image14.emf"/><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1.e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23.emf"/><Relationship Id="rId4" Type="http://schemas.openxmlformats.org/officeDocument/2006/relationships/image" Target="../media/image20.emf"/><Relationship Id="rId9" Type="http://schemas.openxmlformats.org/officeDocument/2006/relationships/oleObject" Target="../embeddings/oleObject21.bin"/></Relationships>
</file>

<file path=ppt/slides/_rels/slide8.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6.emf"/><Relationship Id="rId5" Type="http://schemas.openxmlformats.org/officeDocument/2006/relationships/oleObject" Target="../embeddings/oleObject24.bin"/><Relationship Id="rId10" Type="http://schemas.openxmlformats.org/officeDocument/2006/relationships/image" Target="../media/image28.wmf"/><Relationship Id="rId4" Type="http://schemas.openxmlformats.org/officeDocument/2006/relationships/image" Target="../media/image25.emf"/><Relationship Id="rId9" Type="http://schemas.openxmlformats.org/officeDocument/2006/relationships/oleObject" Target="../embeddings/oleObject26.bin"/></Relationships>
</file>

<file path=ppt/slides/_rels/slide9.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0.emf"/><Relationship Id="rId11" Type="http://schemas.openxmlformats.org/officeDocument/2006/relationships/oleObject" Target="../embeddings/oleObject31.bin"/><Relationship Id="rId5" Type="http://schemas.openxmlformats.org/officeDocument/2006/relationships/oleObject" Target="../embeddings/oleObject28.bin"/><Relationship Id="rId10" Type="http://schemas.openxmlformats.org/officeDocument/2006/relationships/image" Target="../media/image32.emf"/><Relationship Id="rId4" Type="http://schemas.openxmlformats.org/officeDocument/2006/relationships/image" Target="../media/image29.emf"/><Relationship Id="rId9" Type="http://schemas.openxmlformats.org/officeDocument/2006/relationships/oleObject" Target="../embeddings/oleObject30.bin"/></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AA6711D-649F-4812-BB81-081EF1545C6A}"/>
              </a:ext>
            </a:extLst>
          </p:cNvPr>
          <p:cNvSpPr>
            <a:spLocks noGrp="1" noRot="1" noChangeArrowheads="1"/>
          </p:cNvSpPr>
          <p:nvPr>
            <p:ph type="title"/>
          </p:nvPr>
        </p:nvSpPr>
        <p:spPr/>
        <p:txBody>
          <a:bodyPr/>
          <a:lstStyle/>
          <a:p>
            <a:pPr eaLnBrk="1" hangingPunct="1"/>
            <a:r>
              <a:rPr lang="en-US" altLang="zh-CN" sz="2800" b="1">
                <a:solidFill>
                  <a:srgbClr val="FFFF00"/>
                </a:solidFill>
              </a:rPr>
              <a:t>3.3  </a:t>
            </a:r>
            <a:r>
              <a:rPr lang="zh-CN" altLang="en-US" sz="2800" b="1">
                <a:solidFill>
                  <a:srgbClr val="FFFF00"/>
                </a:solidFill>
              </a:rPr>
              <a:t>反馈控制系统的稳态误差</a:t>
            </a:r>
            <a:endParaRPr lang="zh-CN" altLang="en-US"/>
          </a:p>
        </p:txBody>
      </p:sp>
      <p:sp>
        <p:nvSpPr>
          <p:cNvPr id="23555" name="Rectangle 3">
            <a:extLst>
              <a:ext uri="{FF2B5EF4-FFF2-40B4-BE49-F238E27FC236}">
                <a16:creationId xmlns:a16="http://schemas.microsoft.com/office/drawing/2014/main" id="{898FD11E-8F38-4B47-8492-D35E4BE0B5D2}"/>
              </a:ext>
            </a:extLst>
          </p:cNvPr>
          <p:cNvSpPr>
            <a:spLocks noGrp="1" noRot="1" noChangeArrowheads="1"/>
          </p:cNvSpPr>
          <p:nvPr>
            <p:ph idx="1"/>
          </p:nvPr>
        </p:nvSpPr>
        <p:spPr>
          <a:xfrm>
            <a:off x="1371600" y="1828800"/>
            <a:ext cx="6919913" cy="2803525"/>
          </a:xfrm>
        </p:spPr>
        <p:txBody>
          <a:bodyPr/>
          <a:lstStyle/>
          <a:p>
            <a:pPr eaLnBrk="1" hangingPunct="1">
              <a:spcBef>
                <a:spcPct val="50000"/>
              </a:spcBef>
            </a:pPr>
            <a:r>
              <a:rPr lang="zh-CN" altLang="en-US"/>
              <a:t>稳态误差是对系统精度的一种衡量，它表达了系统实际输出值与希望输出值之间的最终偏差；</a:t>
            </a:r>
          </a:p>
          <a:p>
            <a:pPr eaLnBrk="1" hangingPunct="1">
              <a:spcBef>
                <a:spcPct val="50000"/>
              </a:spcBef>
            </a:pPr>
            <a:r>
              <a:rPr lang="zh-CN" altLang="en-US"/>
              <a:t>稳态误差是指系统对典型输入信号（包括扰动信号）作用下的稳态误差；</a:t>
            </a:r>
          </a:p>
          <a:p>
            <a:pPr eaLnBrk="1" hangingPunct="1">
              <a:spcBef>
                <a:spcPct val="50000"/>
              </a:spcBef>
            </a:pPr>
            <a:r>
              <a:rPr lang="zh-CN" altLang="en-US"/>
              <a:t>稳态误差受什么因素影响，如何降低系统的稳态误差；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p:cTn id="7" dur="500" fill="hold"/>
                                        <p:tgtEl>
                                          <p:spTgt spid="2355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3555">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23555">
                                            <p:txEl>
                                              <p:pRg st="0" end="0"/>
                                            </p:txEl>
                                          </p:spTgt>
                                        </p:tgtEl>
                                        <p:attrNameLst>
                                          <p:attrName>ppt_x</p:attrName>
                                        </p:attrNameLst>
                                      </p:cBhvr>
                                      <p:tavLst>
                                        <p:tav tm="0">
                                          <p:val>
                                            <p:fltVal val="0.5"/>
                                          </p:val>
                                        </p:tav>
                                        <p:tav tm="100000">
                                          <p:val>
                                            <p:strVal val="#ppt_x"/>
                                          </p:val>
                                        </p:tav>
                                      </p:tavLst>
                                    </p:anim>
                                    <p:anim calcmode="lin" valueType="num">
                                      <p:cBhvr>
                                        <p:cTn id="10" dur="500" fill="hold"/>
                                        <p:tgtEl>
                                          <p:spTgt spid="23555">
                                            <p:txEl>
                                              <p:pRg st="0" end="0"/>
                                            </p:txEl>
                                          </p:spTgt>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528" fill="hold" grpId="0" nodeType="clickEffect">
                                  <p:stCondLst>
                                    <p:cond delay="0"/>
                                  </p:stCondLst>
                                  <p:childTnLst>
                                    <p:set>
                                      <p:cBhvr>
                                        <p:cTn id="14" dur="1" fill="hold">
                                          <p:stCondLst>
                                            <p:cond delay="0"/>
                                          </p:stCondLst>
                                        </p:cTn>
                                        <p:tgtEl>
                                          <p:spTgt spid="23555">
                                            <p:txEl>
                                              <p:pRg st="1" end="1"/>
                                            </p:txEl>
                                          </p:spTgt>
                                        </p:tgtEl>
                                        <p:attrNameLst>
                                          <p:attrName>style.visibility</p:attrName>
                                        </p:attrNameLst>
                                      </p:cBhvr>
                                      <p:to>
                                        <p:strVal val="visible"/>
                                      </p:to>
                                    </p:set>
                                    <p:anim calcmode="lin" valueType="num">
                                      <p:cBhvr>
                                        <p:cTn id="15" dur="500" fill="hold"/>
                                        <p:tgtEl>
                                          <p:spTgt spid="23555">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23555">
                                            <p:txEl>
                                              <p:pRg st="1" end="1"/>
                                            </p:txEl>
                                          </p:spTgt>
                                        </p:tgtEl>
                                        <p:attrNameLst>
                                          <p:attrName>ppt_h</p:attrName>
                                        </p:attrNameLst>
                                      </p:cBhvr>
                                      <p:tavLst>
                                        <p:tav tm="0">
                                          <p:val>
                                            <p:fltVal val="0"/>
                                          </p:val>
                                        </p:tav>
                                        <p:tav tm="100000">
                                          <p:val>
                                            <p:strVal val="#ppt_h"/>
                                          </p:val>
                                        </p:tav>
                                      </p:tavLst>
                                    </p:anim>
                                    <p:anim calcmode="lin" valueType="num">
                                      <p:cBhvr>
                                        <p:cTn id="17" dur="500" fill="hold"/>
                                        <p:tgtEl>
                                          <p:spTgt spid="23555">
                                            <p:txEl>
                                              <p:pRg st="1" end="1"/>
                                            </p:txEl>
                                          </p:spTgt>
                                        </p:tgtEl>
                                        <p:attrNameLst>
                                          <p:attrName>ppt_x</p:attrName>
                                        </p:attrNameLst>
                                      </p:cBhvr>
                                      <p:tavLst>
                                        <p:tav tm="0">
                                          <p:val>
                                            <p:fltVal val="0.5"/>
                                          </p:val>
                                        </p:tav>
                                        <p:tav tm="100000">
                                          <p:val>
                                            <p:strVal val="#ppt_x"/>
                                          </p:val>
                                        </p:tav>
                                      </p:tavLst>
                                    </p:anim>
                                    <p:anim calcmode="lin" valueType="num">
                                      <p:cBhvr>
                                        <p:cTn id="18" dur="500" fill="hold"/>
                                        <p:tgtEl>
                                          <p:spTgt spid="23555">
                                            <p:txEl>
                                              <p:pRg st="1" end="1"/>
                                            </p:txEl>
                                          </p:spTgt>
                                        </p:tgtEl>
                                        <p:attrNameLst>
                                          <p:attrName>ppt_y</p:attrName>
                                        </p:attrNameLst>
                                      </p:cBhvr>
                                      <p:tavLst>
                                        <p:tav tm="0">
                                          <p:val>
                                            <p:fltVal val="0.5"/>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528" fill="hold" grpId="0" nodeType="clickEffect">
                                  <p:stCondLst>
                                    <p:cond delay="0"/>
                                  </p:stCondLst>
                                  <p:childTnLst>
                                    <p:set>
                                      <p:cBhvr>
                                        <p:cTn id="22" dur="1" fill="hold">
                                          <p:stCondLst>
                                            <p:cond delay="0"/>
                                          </p:stCondLst>
                                        </p:cTn>
                                        <p:tgtEl>
                                          <p:spTgt spid="23555">
                                            <p:txEl>
                                              <p:pRg st="2" end="2"/>
                                            </p:txEl>
                                          </p:spTgt>
                                        </p:tgtEl>
                                        <p:attrNameLst>
                                          <p:attrName>style.visibility</p:attrName>
                                        </p:attrNameLst>
                                      </p:cBhvr>
                                      <p:to>
                                        <p:strVal val="visible"/>
                                      </p:to>
                                    </p:set>
                                    <p:anim calcmode="lin" valueType="num">
                                      <p:cBhvr>
                                        <p:cTn id="23" dur="500" fill="hold"/>
                                        <p:tgtEl>
                                          <p:spTgt spid="23555">
                                            <p:txEl>
                                              <p:pRg st="2" end="2"/>
                                            </p:txEl>
                                          </p:spTgt>
                                        </p:tgtEl>
                                        <p:attrNameLst>
                                          <p:attrName>ppt_w</p:attrName>
                                        </p:attrNameLst>
                                      </p:cBhvr>
                                      <p:tavLst>
                                        <p:tav tm="0">
                                          <p:val>
                                            <p:fltVal val="0"/>
                                          </p:val>
                                        </p:tav>
                                        <p:tav tm="100000">
                                          <p:val>
                                            <p:strVal val="#ppt_w"/>
                                          </p:val>
                                        </p:tav>
                                      </p:tavLst>
                                    </p:anim>
                                    <p:anim calcmode="lin" valueType="num">
                                      <p:cBhvr>
                                        <p:cTn id="24" dur="500" fill="hold"/>
                                        <p:tgtEl>
                                          <p:spTgt spid="23555">
                                            <p:txEl>
                                              <p:pRg st="2" end="2"/>
                                            </p:txEl>
                                          </p:spTgt>
                                        </p:tgtEl>
                                        <p:attrNameLst>
                                          <p:attrName>ppt_h</p:attrName>
                                        </p:attrNameLst>
                                      </p:cBhvr>
                                      <p:tavLst>
                                        <p:tav tm="0">
                                          <p:val>
                                            <p:fltVal val="0"/>
                                          </p:val>
                                        </p:tav>
                                        <p:tav tm="100000">
                                          <p:val>
                                            <p:strVal val="#ppt_h"/>
                                          </p:val>
                                        </p:tav>
                                      </p:tavLst>
                                    </p:anim>
                                    <p:anim calcmode="lin" valueType="num">
                                      <p:cBhvr>
                                        <p:cTn id="25" dur="500" fill="hold"/>
                                        <p:tgtEl>
                                          <p:spTgt spid="23555">
                                            <p:txEl>
                                              <p:pRg st="2" end="2"/>
                                            </p:txEl>
                                          </p:spTgt>
                                        </p:tgtEl>
                                        <p:attrNameLst>
                                          <p:attrName>ppt_x</p:attrName>
                                        </p:attrNameLst>
                                      </p:cBhvr>
                                      <p:tavLst>
                                        <p:tav tm="0">
                                          <p:val>
                                            <p:fltVal val="0.5"/>
                                          </p:val>
                                        </p:tav>
                                        <p:tav tm="100000">
                                          <p:val>
                                            <p:strVal val="#ppt_x"/>
                                          </p:val>
                                        </p:tav>
                                      </p:tavLst>
                                    </p:anim>
                                    <p:anim calcmode="lin" valueType="num">
                                      <p:cBhvr>
                                        <p:cTn id="26" dur="500" fill="hold"/>
                                        <p:tgtEl>
                                          <p:spTgt spid="23555">
                                            <p:txEl>
                                              <p:pRg st="2" end="2"/>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bldLvl="5"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28E76BE-4A7B-4EC2-B16D-0A6D6F4B757A}"/>
              </a:ext>
            </a:extLst>
          </p:cNvPr>
          <p:cNvSpPr>
            <a:spLocks noChangeArrowheads="1"/>
          </p:cNvSpPr>
          <p:nvPr/>
        </p:nvSpPr>
        <p:spPr bwMode="auto">
          <a:xfrm>
            <a:off x="0" y="0"/>
            <a:ext cx="294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latin typeface="Times New Roman" panose="02020603050405020304" pitchFamily="18" charset="0"/>
              </a:rPr>
              <a:t>对于</a:t>
            </a:r>
            <a:r>
              <a:rPr lang="en-US" altLang="zh-CN">
                <a:latin typeface="Times New Roman" panose="02020603050405020304" pitchFamily="18" charset="0"/>
              </a:rPr>
              <a:t>2</a:t>
            </a:r>
            <a:r>
              <a:rPr lang="zh-CN" altLang="en-US">
                <a:latin typeface="Times New Roman" panose="02020603050405020304" pitchFamily="18" charset="0"/>
              </a:rPr>
              <a:t>型系统：</a:t>
            </a:r>
            <a:r>
              <a:rPr lang="en-US" altLang="zh-CN">
                <a:latin typeface="Times New Roman" panose="02020603050405020304" pitchFamily="18" charset="0"/>
              </a:rPr>
              <a:t>N</a:t>
            </a:r>
            <a:r>
              <a:rPr lang="zh-CN" altLang="en-US">
                <a:latin typeface="Times New Roman" panose="02020603050405020304" pitchFamily="18" charset="0"/>
              </a:rPr>
              <a:t>＝</a:t>
            </a:r>
            <a:r>
              <a:rPr lang="en-US" altLang="zh-CN">
                <a:latin typeface="Times New Roman" panose="02020603050405020304" pitchFamily="18" charset="0"/>
              </a:rPr>
              <a:t>2</a:t>
            </a:r>
          </a:p>
        </p:txBody>
      </p:sp>
      <p:graphicFrame>
        <p:nvGraphicFramePr>
          <p:cNvPr id="32772" name="Object 4">
            <a:extLst>
              <a:ext uri="{FF2B5EF4-FFF2-40B4-BE49-F238E27FC236}">
                <a16:creationId xmlns:a16="http://schemas.microsoft.com/office/drawing/2014/main" id="{8D3E811B-0BA2-411B-B352-6583DBDD574B}"/>
              </a:ext>
            </a:extLst>
          </p:cNvPr>
          <p:cNvGraphicFramePr>
            <a:graphicFrameLocks noChangeAspect="1"/>
          </p:cNvGraphicFramePr>
          <p:nvPr/>
        </p:nvGraphicFramePr>
        <p:xfrm>
          <a:off x="2971800" y="1295400"/>
          <a:ext cx="1317625" cy="1020763"/>
        </p:xfrm>
        <a:graphic>
          <a:graphicData uri="http://schemas.openxmlformats.org/presentationml/2006/ole">
            <mc:AlternateContent xmlns:mc="http://schemas.openxmlformats.org/markup-compatibility/2006">
              <mc:Choice xmlns:v="urn:schemas-microsoft-com:vml" Requires="v">
                <p:oleObj spid="_x0000_s15383" name="Equation" r:id="rId3" imgW="495183" imgH="381109" progId="Equation.3">
                  <p:embed/>
                </p:oleObj>
              </mc:Choice>
              <mc:Fallback>
                <p:oleObj name="Equation" r:id="rId3" imgW="495183" imgH="38110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1295400"/>
                        <a:ext cx="1317625"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3" name="Object 5">
            <a:extLst>
              <a:ext uri="{FF2B5EF4-FFF2-40B4-BE49-F238E27FC236}">
                <a16:creationId xmlns:a16="http://schemas.microsoft.com/office/drawing/2014/main" id="{7747D59B-EB69-4877-A5D0-A26A683D0FFB}"/>
              </a:ext>
            </a:extLst>
          </p:cNvPr>
          <p:cNvGraphicFramePr>
            <a:graphicFrameLocks noChangeAspect="1"/>
          </p:cNvGraphicFramePr>
          <p:nvPr/>
        </p:nvGraphicFramePr>
        <p:xfrm>
          <a:off x="3200400" y="4572000"/>
          <a:ext cx="1120775" cy="592138"/>
        </p:xfrm>
        <a:graphic>
          <a:graphicData uri="http://schemas.openxmlformats.org/presentationml/2006/ole">
            <mc:AlternateContent xmlns:mc="http://schemas.openxmlformats.org/markup-compatibility/2006">
              <mc:Choice xmlns:v="urn:schemas-microsoft-com:vml" Requires="v">
                <p:oleObj spid="_x0000_s15384" name="Equation" r:id="rId5" imgW="419095" imgH="213333" progId="Equation.3">
                  <p:embed/>
                </p:oleObj>
              </mc:Choice>
              <mc:Fallback>
                <p:oleObj name="Equation" r:id="rId5" imgW="419095" imgH="213333"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4572000"/>
                        <a:ext cx="1120775"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4" name="Rectangle 6">
            <a:extLst>
              <a:ext uri="{FF2B5EF4-FFF2-40B4-BE49-F238E27FC236}">
                <a16:creationId xmlns:a16="http://schemas.microsoft.com/office/drawing/2014/main" id="{B2057852-5385-4CC1-A56D-B5E308E4DBA7}"/>
              </a:ext>
            </a:extLst>
          </p:cNvPr>
          <p:cNvSpPr>
            <a:spLocks noChangeArrowheads="1"/>
          </p:cNvSpPr>
          <p:nvPr/>
        </p:nvSpPr>
        <p:spPr bwMode="auto">
          <a:xfrm>
            <a:off x="0" y="5257800"/>
            <a:ext cx="8839200" cy="12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latin typeface="Times New Roman" panose="02020603050405020304" pitchFamily="18" charset="0"/>
              </a:rPr>
              <a:t>对等加速度输入而言</a:t>
            </a:r>
            <a:r>
              <a:rPr lang="en-US" altLang="zh-CN">
                <a:latin typeface="Times New Roman" panose="02020603050405020304" pitchFamily="18" charset="0"/>
              </a:rPr>
              <a:t>,3</a:t>
            </a:r>
            <a:r>
              <a:rPr lang="zh-CN" altLang="en-US">
                <a:latin typeface="Times New Roman" panose="02020603050405020304" pitchFamily="18" charset="0"/>
              </a:rPr>
              <a:t>型系统或</a:t>
            </a:r>
            <a:r>
              <a:rPr lang="en-US" altLang="zh-CN">
                <a:latin typeface="Times New Roman" panose="02020603050405020304" pitchFamily="18" charset="0"/>
              </a:rPr>
              <a:t>3</a:t>
            </a:r>
            <a:r>
              <a:rPr lang="zh-CN" altLang="en-US">
                <a:latin typeface="Times New Roman" panose="02020603050405020304" pitchFamily="18" charset="0"/>
              </a:rPr>
              <a:t>型以上系统没有稳态误差；</a:t>
            </a:r>
          </a:p>
          <a:p>
            <a:pPr eaLnBrk="1" hangingPunct="1">
              <a:buClrTx/>
              <a:buSzTx/>
              <a:buFontTx/>
              <a:buNone/>
            </a:pPr>
            <a:r>
              <a:rPr lang="zh-CN" altLang="en-US">
                <a:latin typeface="Times New Roman" panose="02020603050405020304" pitchFamily="18" charset="0"/>
              </a:rPr>
              <a:t>对等加速度输入，要使系统稳态误差</a:t>
            </a:r>
            <a:r>
              <a:rPr lang="en-US" altLang="zh-CN">
                <a:latin typeface="Times New Roman" panose="02020603050405020304" pitchFamily="18" charset="0"/>
              </a:rPr>
              <a:t>—</a:t>
            </a:r>
            <a:r>
              <a:rPr lang="zh-CN" altLang="en-US">
                <a:latin typeface="Times New Roman" panose="02020603050405020304" pitchFamily="18" charset="0"/>
              </a:rPr>
              <a:t>定或为零，必需</a:t>
            </a:r>
            <a:r>
              <a:rPr lang="en-US" altLang="zh-CN">
                <a:latin typeface="Times New Roman" panose="02020603050405020304" pitchFamily="18" charset="0"/>
              </a:rPr>
              <a:t>N≥2</a:t>
            </a:r>
            <a:r>
              <a:rPr lang="zh-CN" altLang="en-US">
                <a:latin typeface="Times New Roman" panose="02020603050405020304" pitchFamily="18" charset="0"/>
              </a:rPr>
              <a:t>．也即必须有足够的积分环节数。</a:t>
            </a:r>
          </a:p>
        </p:txBody>
      </p:sp>
      <p:sp>
        <p:nvSpPr>
          <p:cNvPr id="32775" name="Rectangle 7">
            <a:extLst>
              <a:ext uri="{FF2B5EF4-FFF2-40B4-BE49-F238E27FC236}">
                <a16:creationId xmlns:a16="http://schemas.microsoft.com/office/drawing/2014/main" id="{4C3EC5C4-9244-46AC-BE3E-1F85068246DC}"/>
              </a:ext>
            </a:extLst>
          </p:cNvPr>
          <p:cNvSpPr>
            <a:spLocks noChangeArrowheads="1"/>
          </p:cNvSpPr>
          <p:nvPr/>
        </p:nvSpPr>
        <p:spPr bwMode="auto">
          <a:xfrm>
            <a:off x="6553200" y="6096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latin typeface="Times New Roman" panose="02020603050405020304" pitchFamily="18" charset="0"/>
              </a:rPr>
              <a:t>开环放大系数</a:t>
            </a:r>
          </a:p>
        </p:txBody>
      </p:sp>
      <p:sp>
        <p:nvSpPr>
          <p:cNvPr id="32776" name="Rectangle 8">
            <a:extLst>
              <a:ext uri="{FF2B5EF4-FFF2-40B4-BE49-F238E27FC236}">
                <a16:creationId xmlns:a16="http://schemas.microsoft.com/office/drawing/2014/main" id="{A7E08A09-0E5F-4B97-BFF9-0FB09FF904EB}"/>
              </a:ext>
            </a:extLst>
          </p:cNvPr>
          <p:cNvSpPr>
            <a:spLocks noChangeArrowheads="1"/>
          </p:cNvSpPr>
          <p:nvPr/>
        </p:nvSpPr>
        <p:spPr bwMode="auto">
          <a:xfrm>
            <a:off x="0" y="3048000"/>
            <a:ext cx="4749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latin typeface="Times New Roman" panose="02020603050405020304" pitchFamily="18" charset="0"/>
              </a:rPr>
              <a:t>对于</a:t>
            </a:r>
            <a:r>
              <a:rPr lang="en-US" altLang="zh-CN">
                <a:latin typeface="Times New Roman" panose="02020603050405020304" pitchFamily="18" charset="0"/>
              </a:rPr>
              <a:t>3</a:t>
            </a:r>
            <a:r>
              <a:rPr lang="zh-CN" altLang="en-US">
                <a:latin typeface="Times New Roman" panose="02020603050405020304" pitchFamily="18" charset="0"/>
              </a:rPr>
              <a:t>型系统或</a:t>
            </a:r>
            <a:r>
              <a:rPr lang="en-US" altLang="zh-CN">
                <a:latin typeface="Times New Roman" panose="02020603050405020304" pitchFamily="18" charset="0"/>
              </a:rPr>
              <a:t>3</a:t>
            </a:r>
            <a:r>
              <a:rPr lang="zh-CN" altLang="en-US">
                <a:latin typeface="Times New Roman" panose="02020603050405020304" pitchFamily="18" charset="0"/>
              </a:rPr>
              <a:t>型以上系统：</a:t>
            </a:r>
            <a:r>
              <a:rPr lang="en-US" altLang="zh-CN">
                <a:latin typeface="Times New Roman" panose="02020603050405020304" pitchFamily="18" charset="0"/>
              </a:rPr>
              <a:t>N≥3</a:t>
            </a:r>
          </a:p>
        </p:txBody>
      </p:sp>
      <p:sp>
        <p:nvSpPr>
          <p:cNvPr id="32778" name="Rectangle 10">
            <a:extLst>
              <a:ext uri="{FF2B5EF4-FFF2-40B4-BE49-F238E27FC236}">
                <a16:creationId xmlns:a16="http://schemas.microsoft.com/office/drawing/2014/main" id="{B4C0E328-9711-4FD6-BCFE-06A152DE9C02}"/>
              </a:ext>
            </a:extLst>
          </p:cNvPr>
          <p:cNvSpPr>
            <a:spLocks noChangeArrowheads="1"/>
          </p:cNvSpPr>
          <p:nvPr/>
        </p:nvSpPr>
        <p:spPr bwMode="auto">
          <a:xfrm>
            <a:off x="0" y="2286000"/>
            <a:ext cx="8915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latin typeface="Times New Roman" panose="02020603050405020304" pitchFamily="18" charset="0"/>
              </a:rPr>
              <a:t>具有单位反馈的</a:t>
            </a:r>
            <a:r>
              <a:rPr lang="en-US" altLang="zh-CN">
                <a:latin typeface="Times New Roman" panose="02020603050405020304" pitchFamily="18" charset="0"/>
              </a:rPr>
              <a:t>2</a:t>
            </a:r>
            <a:r>
              <a:rPr lang="zh-CN" altLang="en-US">
                <a:latin typeface="Times New Roman" panose="02020603050405020304" pitchFamily="18" charset="0"/>
              </a:rPr>
              <a:t>型系统，其输出能跟踪等加速度输入，但总有一定误差；其稳态误差与</a:t>
            </a:r>
            <a:r>
              <a:rPr lang="en-US" altLang="zh-CN">
                <a:latin typeface="Times New Roman" panose="02020603050405020304" pitchFamily="18" charset="0"/>
              </a:rPr>
              <a:t>K</a:t>
            </a:r>
            <a:r>
              <a:rPr lang="zh-CN" altLang="en-US">
                <a:latin typeface="Times New Roman" panose="02020603050405020304" pitchFamily="18" charset="0"/>
              </a:rPr>
              <a:t>成反比。</a:t>
            </a:r>
          </a:p>
        </p:txBody>
      </p:sp>
      <p:graphicFrame>
        <p:nvGraphicFramePr>
          <p:cNvPr id="11" name="对象 10">
            <a:extLst>
              <a:ext uri="{FF2B5EF4-FFF2-40B4-BE49-F238E27FC236}">
                <a16:creationId xmlns:a16="http://schemas.microsoft.com/office/drawing/2014/main" id="{D4CD9029-27A7-401F-8FC5-EE5EDB09B3F2}"/>
              </a:ext>
            </a:extLst>
          </p:cNvPr>
          <p:cNvGraphicFramePr>
            <a:graphicFrameLocks noChangeAspect="1"/>
          </p:cNvGraphicFramePr>
          <p:nvPr/>
        </p:nvGraphicFramePr>
        <p:xfrm>
          <a:off x="742950" y="403225"/>
          <a:ext cx="5773738" cy="1055688"/>
        </p:xfrm>
        <a:graphic>
          <a:graphicData uri="http://schemas.openxmlformats.org/presentationml/2006/ole">
            <mc:AlternateContent xmlns:mc="http://schemas.openxmlformats.org/markup-compatibility/2006">
              <mc:Choice xmlns:v="urn:schemas-microsoft-com:vml" Requires="v">
                <p:oleObj spid="_x0000_s15385" name="Equation" r:id="rId7" imgW="2361960" imgH="431640" progId="Equation.DSMT4">
                  <p:embed/>
                </p:oleObj>
              </mc:Choice>
              <mc:Fallback>
                <p:oleObj name="Equation" r:id="rId7" imgW="2361960" imgH="431640" progId="Equation.DSMT4">
                  <p:embed/>
                  <p:pic>
                    <p:nvPicPr>
                      <p:cNvPr id="0" name="对象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2950" y="403225"/>
                        <a:ext cx="5773738"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a:extLst>
              <a:ext uri="{FF2B5EF4-FFF2-40B4-BE49-F238E27FC236}">
                <a16:creationId xmlns:a16="http://schemas.microsoft.com/office/drawing/2014/main" id="{F740B2D9-E3E1-4CA4-A87C-558F1986E7E7}"/>
              </a:ext>
            </a:extLst>
          </p:cNvPr>
          <p:cNvGraphicFramePr>
            <a:graphicFrameLocks noChangeAspect="1"/>
          </p:cNvGraphicFramePr>
          <p:nvPr/>
        </p:nvGraphicFramePr>
        <p:xfrm>
          <a:off x="857250" y="3522663"/>
          <a:ext cx="5805488" cy="1055687"/>
        </p:xfrm>
        <a:graphic>
          <a:graphicData uri="http://schemas.openxmlformats.org/presentationml/2006/ole">
            <mc:AlternateContent xmlns:mc="http://schemas.openxmlformats.org/markup-compatibility/2006">
              <mc:Choice xmlns:v="urn:schemas-microsoft-com:vml" Requires="v">
                <p:oleObj spid="_x0000_s15386" name="Equation" r:id="rId9" imgW="2374560" imgH="431640" progId="Equation.DSMT4">
                  <p:embed/>
                </p:oleObj>
              </mc:Choice>
              <mc:Fallback>
                <p:oleObj name="Equation" r:id="rId9" imgW="2374560" imgH="431640" progId="Equation.DSMT4">
                  <p:embed/>
                  <p:pic>
                    <p:nvPicPr>
                      <p:cNvPr id="0" name="对象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7250" y="3522663"/>
                        <a:ext cx="5805488"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randombar(horizontal)">
                                      <p:cBhvr>
                                        <p:cTn id="7" dur="500"/>
                                        <p:tgtEl>
                                          <p:spTgt spid="327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32775"/>
                                        </p:tgtEl>
                                        <p:attrNameLst>
                                          <p:attrName>style.visibility</p:attrName>
                                        </p:attrNameLst>
                                      </p:cBhvr>
                                      <p:to>
                                        <p:strVal val="visible"/>
                                      </p:to>
                                    </p:set>
                                    <p:animEffect transition="in" filter="dissolve">
                                      <p:cBhvr>
                                        <p:cTn id="19" dur="500"/>
                                        <p:tgtEl>
                                          <p:spTgt spid="3277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4" presetClass="entr" presetSubtype="10" fill="hold" nodeType="clickEffect">
                                  <p:stCondLst>
                                    <p:cond delay="0"/>
                                  </p:stCondLst>
                                  <p:childTnLst>
                                    <p:set>
                                      <p:cBhvr>
                                        <p:cTn id="23" dur="1" fill="hold">
                                          <p:stCondLst>
                                            <p:cond delay="0"/>
                                          </p:stCondLst>
                                        </p:cTn>
                                        <p:tgtEl>
                                          <p:spTgt spid="32772"/>
                                        </p:tgtEl>
                                        <p:attrNameLst>
                                          <p:attrName>style.visibility</p:attrName>
                                        </p:attrNameLst>
                                      </p:cBhvr>
                                      <p:to>
                                        <p:strVal val="visible"/>
                                      </p:to>
                                    </p:set>
                                    <p:animEffect transition="in" filter="randombar(horizontal)">
                                      <p:cBhvr>
                                        <p:cTn id="24" dur="500"/>
                                        <p:tgtEl>
                                          <p:spTgt spid="3277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32778">
                                            <p:txEl>
                                              <p:pRg st="0" end="0"/>
                                            </p:txEl>
                                          </p:spTgt>
                                        </p:tgtEl>
                                        <p:attrNameLst>
                                          <p:attrName>style.visibility</p:attrName>
                                        </p:attrNameLst>
                                      </p:cBhvr>
                                      <p:to>
                                        <p:strVal val="visible"/>
                                      </p:to>
                                    </p:set>
                                    <p:animEffect transition="in" filter="box(in)">
                                      <p:cBhvr>
                                        <p:cTn id="29" dur="500"/>
                                        <p:tgtEl>
                                          <p:spTgt spid="32778">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2776"/>
                                        </p:tgtEl>
                                        <p:attrNameLst>
                                          <p:attrName>style.visibility</p:attrName>
                                        </p:attrNameLst>
                                      </p:cBhvr>
                                      <p:to>
                                        <p:strVal val="visible"/>
                                      </p:to>
                                    </p:set>
                                    <p:animEffect transition="in" filter="randombar(horizontal)">
                                      <p:cBhvr>
                                        <p:cTn id="34" dur="500"/>
                                        <p:tgtEl>
                                          <p:spTgt spid="3277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14" presetClass="entr" presetSubtype="10" fill="hold" nodeType="clickEffect">
                                  <p:stCondLst>
                                    <p:cond delay="0"/>
                                  </p:stCondLst>
                                  <p:childTnLst>
                                    <p:set>
                                      <p:cBhvr>
                                        <p:cTn id="45" dur="1" fill="hold">
                                          <p:stCondLst>
                                            <p:cond delay="0"/>
                                          </p:stCondLst>
                                        </p:cTn>
                                        <p:tgtEl>
                                          <p:spTgt spid="32773"/>
                                        </p:tgtEl>
                                        <p:attrNameLst>
                                          <p:attrName>style.visibility</p:attrName>
                                        </p:attrNameLst>
                                      </p:cBhvr>
                                      <p:to>
                                        <p:strVal val="visible"/>
                                      </p:to>
                                    </p:set>
                                    <p:animEffect transition="in" filter="randombar(horizontal)">
                                      <p:cBhvr>
                                        <p:cTn id="46" dur="500"/>
                                        <p:tgtEl>
                                          <p:spTgt spid="3277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32774">
                                            <p:txEl>
                                              <p:pRg st="0" end="0"/>
                                            </p:txEl>
                                          </p:spTgt>
                                        </p:tgtEl>
                                        <p:attrNameLst>
                                          <p:attrName>style.visibility</p:attrName>
                                        </p:attrNameLst>
                                      </p:cBhvr>
                                      <p:to>
                                        <p:strVal val="visible"/>
                                      </p:to>
                                    </p:set>
                                    <p:animEffect transition="in" filter="box(in)">
                                      <p:cBhvr>
                                        <p:cTn id="51" dur="500"/>
                                        <p:tgtEl>
                                          <p:spTgt spid="32774">
                                            <p:txEl>
                                              <p:pRg st="0" end="0"/>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32774">
                                            <p:txEl>
                                              <p:pRg st="1" end="1"/>
                                            </p:txEl>
                                          </p:spTgt>
                                        </p:tgtEl>
                                        <p:attrNameLst>
                                          <p:attrName>style.visibility</p:attrName>
                                        </p:attrNameLst>
                                      </p:cBhvr>
                                      <p:to>
                                        <p:strVal val="visible"/>
                                      </p:to>
                                    </p:set>
                                    <p:animEffect transition="in" filter="box(in)">
                                      <p:cBhvr>
                                        <p:cTn id="56" dur="500"/>
                                        <p:tgtEl>
                                          <p:spTgt spid="3277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utoUpdateAnimBg="0"/>
      <p:bldP spid="32774" grpId="0" build="p" autoUpdateAnimBg="0"/>
      <p:bldP spid="32775" grpId="0" autoUpdateAnimBg="0"/>
      <p:bldP spid="32776" grpId="0" autoUpdateAnimBg="0"/>
      <p:bldP spid="32778"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a:extLst>
              <a:ext uri="{FF2B5EF4-FFF2-40B4-BE49-F238E27FC236}">
                <a16:creationId xmlns:a16="http://schemas.microsoft.com/office/drawing/2014/main" id="{4494B4A0-E281-4C03-BF97-15249A10538D}"/>
              </a:ext>
            </a:extLst>
          </p:cNvPr>
          <p:cNvGraphicFramePr>
            <a:graphicFrameLocks noChangeAspect="1"/>
          </p:cNvGraphicFramePr>
          <p:nvPr/>
        </p:nvGraphicFramePr>
        <p:xfrm>
          <a:off x="609600" y="4343400"/>
          <a:ext cx="8304213" cy="2190750"/>
        </p:xfrm>
        <a:graphic>
          <a:graphicData uri="http://schemas.openxmlformats.org/presentationml/2006/ole">
            <mc:AlternateContent xmlns:mc="http://schemas.openxmlformats.org/markup-compatibility/2006">
              <mc:Choice xmlns:v="urn:schemas-microsoft-com:vml" Requires="v">
                <p:oleObj spid="_x0000_s16391" name="位图图像" r:id="rId3" imgW="9142857" imgH="2190476" progId="Paint.Picture">
                  <p:embed/>
                </p:oleObj>
              </mc:Choice>
              <mc:Fallback>
                <p:oleObj name="位图图像" r:id="rId3" imgW="9142857" imgH="2190476"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343400"/>
                        <a:ext cx="8304213"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7" name="Rectangle 3">
            <a:extLst>
              <a:ext uri="{FF2B5EF4-FFF2-40B4-BE49-F238E27FC236}">
                <a16:creationId xmlns:a16="http://schemas.microsoft.com/office/drawing/2014/main" id="{C2920CE9-94E1-4FBE-8910-AD902AF1F2D8}"/>
              </a:ext>
            </a:extLst>
          </p:cNvPr>
          <p:cNvSpPr>
            <a:spLocks noChangeArrowheads="1"/>
          </p:cNvSpPr>
          <p:nvPr/>
        </p:nvSpPr>
        <p:spPr bwMode="auto">
          <a:xfrm>
            <a:off x="304800" y="371475"/>
            <a:ext cx="85344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a:t> </a:t>
            </a:r>
            <a:r>
              <a:rPr lang="zh-CN" altLang="en-US"/>
              <a:t>小结</a:t>
            </a:r>
          </a:p>
          <a:p>
            <a:pPr eaLnBrk="1" hangingPunct="1">
              <a:spcBef>
                <a:spcPct val="50000"/>
              </a:spcBef>
              <a:buClrTx/>
              <a:buSzTx/>
              <a:buFontTx/>
              <a:buNone/>
            </a:pPr>
            <a:r>
              <a:rPr lang="zh-CN" altLang="en-US"/>
              <a:t>下表概括了</a:t>
            </a:r>
            <a:r>
              <a:rPr lang="en-US" altLang="zh-CN"/>
              <a:t>0</a:t>
            </a:r>
            <a:r>
              <a:rPr lang="zh-CN" altLang="en-US"/>
              <a:t>型、</a:t>
            </a:r>
            <a:r>
              <a:rPr lang="en-US" altLang="zh-CN"/>
              <a:t>1</a:t>
            </a:r>
            <a:r>
              <a:rPr lang="zh-CN" altLang="en-US"/>
              <a:t>型和</a:t>
            </a:r>
            <a:r>
              <a:rPr lang="en-US" altLang="zh-CN"/>
              <a:t>2</a:t>
            </a:r>
            <a:r>
              <a:rPr lang="zh-CN" altLang="en-US"/>
              <a:t>型系统在各种输入信号作用下的稳态误差。在对角线上出现的稳态误差具有有限值；在对角线以上出现的稳态误差，其值为无穷大；在对角线以下出现的稳态误差，其值为零。</a:t>
            </a:r>
          </a:p>
          <a:p>
            <a:pPr eaLnBrk="1" hangingPunct="1">
              <a:spcBef>
                <a:spcPct val="50000"/>
              </a:spcBef>
              <a:buClrTx/>
              <a:buSzTx/>
              <a:buFontTx/>
              <a:buNone/>
            </a:pPr>
            <a:r>
              <a:rPr lang="zh-CN" altLang="en-US"/>
              <a:t>    应当记住．位置误差、速度误差和加速度误差这些术语意味着稳态时在输出位置上的偏差。有限的速度误差表示在瞬态过程结束后，输入量和输出量以相同的速度运动，但是它们之间有一个有限的位置偏差。</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2">
            <a:extLst>
              <a:ext uri="{FF2B5EF4-FFF2-40B4-BE49-F238E27FC236}">
                <a16:creationId xmlns:a16="http://schemas.microsoft.com/office/drawing/2014/main" id="{78E5F341-32E2-4F92-ABAF-B01D243B2F1B}"/>
              </a:ext>
            </a:extLst>
          </p:cNvPr>
          <p:cNvGrpSpPr>
            <a:grpSpLocks/>
          </p:cNvGrpSpPr>
          <p:nvPr/>
        </p:nvGrpSpPr>
        <p:grpSpPr bwMode="auto">
          <a:xfrm>
            <a:off x="0" y="174625"/>
            <a:ext cx="8991600" cy="884238"/>
            <a:chOff x="144" y="206"/>
            <a:chExt cx="5328" cy="557"/>
          </a:xfrm>
        </p:grpSpPr>
        <p:sp>
          <p:nvSpPr>
            <p:cNvPr id="17442" name="Rectangle 3">
              <a:extLst>
                <a:ext uri="{FF2B5EF4-FFF2-40B4-BE49-F238E27FC236}">
                  <a16:creationId xmlns:a16="http://schemas.microsoft.com/office/drawing/2014/main" id="{FDE934A8-3598-42CE-8640-CDC9E72217E7}"/>
                </a:ext>
              </a:extLst>
            </p:cNvPr>
            <p:cNvSpPr>
              <a:spLocks noChangeArrowheads="1"/>
            </p:cNvSpPr>
            <p:nvPr/>
          </p:nvSpPr>
          <p:spPr bwMode="auto">
            <a:xfrm>
              <a:off x="144" y="240"/>
              <a:ext cx="5328"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latin typeface="Times New Roman" panose="02020603050405020304" pitchFamily="18" charset="0"/>
                </a:rPr>
                <a:t>例  已知两个系统如图 所示，当参考输入为                                    时，试分别求出两个系统的稳态误差。 </a:t>
              </a:r>
            </a:p>
          </p:txBody>
        </p:sp>
        <p:graphicFrame>
          <p:nvGraphicFramePr>
            <p:cNvPr id="17443" name="Object 4">
              <a:extLst>
                <a:ext uri="{FF2B5EF4-FFF2-40B4-BE49-F238E27FC236}">
                  <a16:creationId xmlns:a16="http://schemas.microsoft.com/office/drawing/2014/main" id="{B7BC1C30-38D8-456E-B54F-3AB54AE6DD15}"/>
                </a:ext>
              </a:extLst>
            </p:cNvPr>
            <p:cNvGraphicFramePr>
              <a:graphicFrameLocks noChangeAspect="1"/>
            </p:cNvGraphicFramePr>
            <p:nvPr/>
          </p:nvGraphicFramePr>
          <p:xfrm>
            <a:off x="3639" y="206"/>
            <a:ext cx="1584" cy="331"/>
          </p:xfrm>
          <a:graphic>
            <a:graphicData uri="http://schemas.openxmlformats.org/presentationml/2006/ole">
              <mc:AlternateContent xmlns:mc="http://schemas.openxmlformats.org/markup-compatibility/2006">
                <mc:Choice xmlns:v="urn:schemas-microsoft-com:vml" Requires="v">
                  <p:oleObj spid="_x0000_s17453" r:id="rId3" imgW="1074527" imgH="213333" progId="Equation.3">
                    <p:embed/>
                  </p:oleObj>
                </mc:Choice>
                <mc:Fallback>
                  <p:oleObj r:id="rId3" imgW="1074527" imgH="21333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9" y="206"/>
                          <a:ext cx="158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4821" name="Rectangle 5">
            <a:extLst>
              <a:ext uri="{FF2B5EF4-FFF2-40B4-BE49-F238E27FC236}">
                <a16:creationId xmlns:a16="http://schemas.microsoft.com/office/drawing/2014/main" id="{1389BADB-85F2-4CF3-B8CA-4D9643470628}"/>
              </a:ext>
            </a:extLst>
          </p:cNvPr>
          <p:cNvSpPr>
            <a:spLocks noChangeArrowheads="1"/>
          </p:cNvSpPr>
          <p:nvPr/>
        </p:nvSpPr>
        <p:spPr bwMode="auto">
          <a:xfrm>
            <a:off x="304800" y="2819400"/>
            <a:ext cx="8615363"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latin typeface="Times New Roman" panose="02020603050405020304" pitchFamily="18" charset="0"/>
              </a:rPr>
              <a:t>解 </a:t>
            </a:r>
            <a:r>
              <a:rPr lang="en-US" altLang="zh-CN">
                <a:latin typeface="Times New Roman" panose="02020603050405020304" pitchFamily="18" charset="0"/>
              </a:rPr>
              <a:t>:</a:t>
            </a:r>
            <a:r>
              <a:rPr lang="zh-CN" altLang="en-US">
                <a:latin typeface="Times New Roman" panose="02020603050405020304" pitchFamily="18" charset="0"/>
              </a:rPr>
              <a:t>系统</a:t>
            </a:r>
            <a:r>
              <a:rPr lang="en-US" altLang="zh-CN">
                <a:latin typeface="Times New Roman" panose="02020603050405020304" pitchFamily="18" charset="0"/>
              </a:rPr>
              <a:t>a</a:t>
            </a:r>
            <a:r>
              <a:rPr lang="zh-CN" altLang="en-US">
                <a:latin typeface="Times New Roman" panose="02020603050405020304" pitchFamily="18" charset="0"/>
              </a:rPr>
              <a:t>为</a:t>
            </a:r>
            <a:r>
              <a:rPr lang="en-US" altLang="zh-CN">
                <a:latin typeface="Times New Roman" panose="02020603050405020304" pitchFamily="18" charset="0"/>
              </a:rPr>
              <a:t>1</a:t>
            </a:r>
            <a:r>
              <a:rPr lang="zh-CN" altLang="en-US">
                <a:latin typeface="Times New Roman" panose="02020603050405020304" pitchFamily="18" charset="0"/>
              </a:rPr>
              <a:t>型系统，</a:t>
            </a:r>
          </a:p>
          <a:p>
            <a:pPr eaLnBrk="1" hangingPunct="1">
              <a:buClrTx/>
              <a:buSzTx/>
              <a:buFontTx/>
              <a:buNone/>
            </a:pPr>
            <a:r>
              <a:rPr lang="zh-CN" altLang="en-US">
                <a:latin typeface="Times New Roman" panose="02020603050405020304" pitchFamily="18" charset="0"/>
              </a:rPr>
              <a:t>                     其</a:t>
            </a:r>
            <a:r>
              <a:rPr lang="en-US" altLang="zh-CN">
                <a:latin typeface="Times New Roman" panose="02020603050405020304" pitchFamily="18" charset="0"/>
              </a:rPr>
              <a:t>K</a:t>
            </a:r>
            <a:r>
              <a:rPr lang="en-US" altLang="zh-CN" baseline="-25000">
                <a:latin typeface="Times New Roman" panose="02020603050405020304" pitchFamily="18" charset="0"/>
              </a:rPr>
              <a:t>a</a:t>
            </a:r>
            <a:r>
              <a:rPr lang="en-US" altLang="zh-CN">
                <a:latin typeface="Times New Roman" panose="02020603050405020304" pitchFamily="18" charset="0"/>
              </a:rPr>
              <a:t>=0</a:t>
            </a:r>
            <a:r>
              <a:rPr lang="zh-CN" altLang="en-US">
                <a:latin typeface="Times New Roman" panose="02020603050405020304" pitchFamily="18" charset="0"/>
              </a:rPr>
              <a:t>，不能跟随</a:t>
            </a:r>
            <a:r>
              <a:rPr lang="en-US" altLang="zh-CN">
                <a:latin typeface="Times New Roman" panose="02020603050405020304" pitchFamily="18" charset="0"/>
              </a:rPr>
              <a:t>r</a:t>
            </a:r>
            <a:r>
              <a:rPr lang="zh-CN" altLang="en-US">
                <a:latin typeface="Times New Roman" panose="02020603050405020304" pitchFamily="18" charset="0"/>
              </a:rPr>
              <a:t>（</a:t>
            </a:r>
            <a:r>
              <a:rPr lang="en-US" altLang="zh-CN">
                <a:latin typeface="Times New Roman" panose="02020603050405020304" pitchFamily="18" charset="0"/>
              </a:rPr>
              <a:t>t</a:t>
            </a:r>
            <a:r>
              <a:rPr lang="zh-CN" altLang="en-US">
                <a:latin typeface="Times New Roman" panose="02020603050405020304" pitchFamily="18" charset="0"/>
              </a:rPr>
              <a:t>）的</a:t>
            </a:r>
            <a:r>
              <a:rPr lang="en-US" altLang="zh-CN">
                <a:latin typeface="Times New Roman" panose="02020603050405020304" pitchFamily="18" charset="0"/>
              </a:rPr>
              <a:t>3t</a:t>
            </a:r>
            <a:r>
              <a:rPr lang="en-US" altLang="zh-CN" baseline="30000">
                <a:latin typeface="Times New Roman" panose="02020603050405020304" pitchFamily="18" charset="0"/>
              </a:rPr>
              <a:t>2</a:t>
            </a:r>
            <a:r>
              <a:rPr lang="zh-CN" altLang="en-US">
                <a:latin typeface="Times New Roman" panose="02020603050405020304" pitchFamily="18" charset="0"/>
              </a:rPr>
              <a:t>分量，</a:t>
            </a:r>
          </a:p>
          <a:p>
            <a:pPr eaLnBrk="1" hangingPunct="1">
              <a:buClrTx/>
              <a:buSzTx/>
              <a:buFontTx/>
              <a:buNone/>
            </a:pPr>
            <a:r>
              <a:rPr lang="zh-CN" altLang="en-US">
                <a:latin typeface="Times New Roman" panose="02020603050405020304" pitchFamily="18" charset="0"/>
              </a:rPr>
              <a:t>        所以                                </a:t>
            </a:r>
            <a:r>
              <a:rPr lang="en-US" altLang="zh-CN" i="1">
                <a:latin typeface="Times New Roman" panose="02020603050405020304" pitchFamily="18" charset="0"/>
              </a:rPr>
              <a:t>e</a:t>
            </a:r>
            <a:r>
              <a:rPr lang="en-US" altLang="zh-CN" i="1" baseline="-25000">
                <a:latin typeface="Times New Roman" panose="02020603050405020304" pitchFamily="18" charset="0"/>
              </a:rPr>
              <a:t>ss</a:t>
            </a:r>
            <a:r>
              <a:rPr lang="en-US" altLang="zh-CN">
                <a:latin typeface="Times New Roman" panose="02020603050405020304" pitchFamily="18" charset="0"/>
              </a:rPr>
              <a:t>=∞ </a:t>
            </a:r>
          </a:p>
          <a:p>
            <a:pPr algn="just" eaLnBrk="1" hangingPunct="1">
              <a:buClrTx/>
              <a:buSzTx/>
              <a:buFontTx/>
              <a:buNone/>
            </a:pPr>
            <a:r>
              <a:rPr lang="zh-CN" altLang="en-US">
                <a:latin typeface="Times New Roman" panose="02020603050405020304" pitchFamily="18" charset="0"/>
              </a:rPr>
              <a:t>系统</a:t>
            </a:r>
            <a:r>
              <a:rPr lang="en-US" altLang="zh-CN">
                <a:latin typeface="Times New Roman" panose="02020603050405020304" pitchFamily="18" charset="0"/>
              </a:rPr>
              <a:t>b</a:t>
            </a:r>
            <a:r>
              <a:rPr lang="zh-CN" altLang="en-US">
                <a:latin typeface="Times New Roman" panose="02020603050405020304" pitchFamily="18" charset="0"/>
              </a:rPr>
              <a:t>为</a:t>
            </a:r>
            <a:r>
              <a:rPr lang="en-US" altLang="zh-CN">
                <a:latin typeface="Times New Roman" panose="02020603050405020304" pitchFamily="18" charset="0"/>
              </a:rPr>
              <a:t>2</a:t>
            </a:r>
            <a:r>
              <a:rPr lang="zh-CN" altLang="en-US">
                <a:latin typeface="Times New Roman" panose="02020603050405020304" pitchFamily="18" charset="0"/>
              </a:rPr>
              <a:t>型系统，</a:t>
            </a:r>
          </a:p>
          <a:p>
            <a:pPr algn="just" eaLnBrk="1" hangingPunct="1">
              <a:buClrTx/>
              <a:buSzTx/>
              <a:buFontTx/>
              <a:buNone/>
            </a:pPr>
            <a:r>
              <a:rPr lang="zh-CN" altLang="en-US">
                <a:latin typeface="Times New Roman" panose="02020603050405020304" pitchFamily="18" charset="0"/>
              </a:rPr>
              <a:t>                                     其</a:t>
            </a:r>
            <a:r>
              <a:rPr lang="en-US" altLang="zh-CN">
                <a:latin typeface="Times New Roman" panose="02020603050405020304" pitchFamily="18" charset="0"/>
              </a:rPr>
              <a:t>K</a:t>
            </a:r>
            <a:r>
              <a:rPr lang="en-US" altLang="zh-CN" baseline="-25000">
                <a:latin typeface="Times New Roman" panose="02020603050405020304" pitchFamily="18" charset="0"/>
              </a:rPr>
              <a:t>a</a:t>
            </a:r>
            <a:r>
              <a:rPr lang="en-US" altLang="zh-CN">
                <a:latin typeface="Times New Roman" panose="02020603050405020304" pitchFamily="18" charset="0"/>
              </a:rPr>
              <a:t>= K=10/4</a:t>
            </a:r>
            <a:r>
              <a:rPr lang="zh-CN" altLang="en-US">
                <a:latin typeface="Times New Roman" panose="02020603050405020304" pitchFamily="18" charset="0"/>
              </a:rPr>
              <a:t>，</a:t>
            </a:r>
          </a:p>
          <a:p>
            <a:pPr algn="just" eaLnBrk="1" hangingPunct="1">
              <a:buClrTx/>
              <a:buSzTx/>
              <a:buFontTx/>
              <a:buNone/>
            </a:pPr>
            <a:r>
              <a:rPr lang="zh-CN" altLang="en-US">
                <a:latin typeface="Times New Roman" panose="02020603050405020304" pitchFamily="18" charset="0"/>
              </a:rPr>
              <a:t>所以                           </a:t>
            </a:r>
            <a:r>
              <a:rPr lang="en-US" altLang="zh-CN" i="1">
                <a:latin typeface="Times New Roman" panose="02020603050405020304" pitchFamily="18" charset="0"/>
              </a:rPr>
              <a:t>e</a:t>
            </a:r>
            <a:r>
              <a:rPr lang="en-US" altLang="zh-CN" i="1" baseline="-25000">
                <a:latin typeface="Times New Roman" panose="02020603050405020304" pitchFamily="18" charset="0"/>
              </a:rPr>
              <a:t>ss</a:t>
            </a:r>
            <a:r>
              <a:rPr lang="en-US" altLang="zh-CN">
                <a:latin typeface="Times New Roman" panose="02020603050405020304" pitchFamily="18" charset="0"/>
              </a:rPr>
              <a:t> =6/ K</a:t>
            </a:r>
            <a:r>
              <a:rPr lang="en-US" altLang="zh-CN" baseline="-25000">
                <a:latin typeface="Times New Roman" panose="02020603050405020304" pitchFamily="18" charset="0"/>
              </a:rPr>
              <a:t>a</a:t>
            </a:r>
            <a:r>
              <a:rPr lang="en-US" altLang="zh-CN">
                <a:latin typeface="Times New Roman" panose="02020603050405020304" pitchFamily="18" charset="0"/>
              </a:rPr>
              <a:t>= 2.4</a:t>
            </a:r>
          </a:p>
          <a:p>
            <a:pPr algn="just" eaLnBrk="1" hangingPunct="1">
              <a:buClrTx/>
              <a:buSzTx/>
              <a:buFontTx/>
              <a:buNone/>
            </a:pPr>
            <a:r>
              <a:rPr lang="zh-CN" altLang="en-US">
                <a:solidFill>
                  <a:schemeClr val="tx1"/>
                </a:solidFill>
                <a:latin typeface="Times New Roman" panose="02020603050405020304" pitchFamily="18" charset="0"/>
              </a:rPr>
              <a:t>本例说明</a:t>
            </a:r>
            <a:r>
              <a:rPr lang="zh-CN" altLang="en-US">
                <a:latin typeface="Times New Roman" panose="02020603050405020304" pitchFamily="18" charset="0"/>
              </a:rPr>
              <a:t> </a:t>
            </a:r>
            <a:r>
              <a:rPr lang="en-US" altLang="zh-CN">
                <a:latin typeface="Times New Roman" panose="02020603050405020304" pitchFamily="18" charset="0"/>
              </a:rPr>
              <a:t>:</a:t>
            </a:r>
          </a:p>
          <a:p>
            <a:pPr algn="just" eaLnBrk="1" hangingPunct="1">
              <a:buClrTx/>
              <a:buSzTx/>
              <a:buFontTx/>
              <a:buNone/>
            </a:pPr>
            <a:r>
              <a:rPr lang="zh-CN" altLang="en-US">
                <a:latin typeface="Times New Roman" panose="02020603050405020304" pitchFamily="18" charset="0"/>
              </a:rPr>
              <a:t>当输入为阶跃、斜坡和抛物线函数的组合时，抛物线函数分量要求系统型号最高 </a:t>
            </a:r>
          </a:p>
        </p:txBody>
      </p:sp>
      <p:grpSp>
        <p:nvGrpSpPr>
          <p:cNvPr id="17412" name="Group 6">
            <a:extLst>
              <a:ext uri="{FF2B5EF4-FFF2-40B4-BE49-F238E27FC236}">
                <a16:creationId xmlns:a16="http://schemas.microsoft.com/office/drawing/2014/main" id="{F534CBD5-C11D-4F5C-8730-829077774CF3}"/>
              </a:ext>
            </a:extLst>
          </p:cNvPr>
          <p:cNvGrpSpPr>
            <a:grpSpLocks/>
          </p:cNvGrpSpPr>
          <p:nvPr/>
        </p:nvGrpSpPr>
        <p:grpSpPr bwMode="auto">
          <a:xfrm>
            <a:off x="1066800" y="1295400"/>
            <a:ext cx="2743200" cy="1528763"/>
            <a:chOff x="768" y="768"/>
            <a:chExt cx="1728" cy="963"/>
          </a:xfrm>
        </p:grpSpPr>
        <p:grpSp>
          <p:nvGrpSpPr>
            <p:cNvPr id="17428" name="Group 7">
              <a:extLst>
                <a:ext uri="{FF2B5EF4-FFF2-40B4-BE49-F238E27FC236}">
                  <a16:creationId xmlns:a16="http://schemas.microsoft.com/office/drawing/2014/main" id="{CD8C4837-6D35-4BB7-B9BB-0587553F6C6A}"/>
                </a:ext>
              </a:extLst>
            </p:cNvPr>
            <p:cNvGrpSpPr>
              <a:grpSpLocks/>
            </p:cNvGrpSpPr>
            <p:nvPr/>
          </p:nvGrpSpPr>
          <p:grpSpPr bwMode="auto">
            <a:xfrm>
              <a:off x="768" y="768"/>
              <a:ext cx="1728" cy="720"/>
              <a:chOff x="1392" y="1440"/>
              <a:chExt cx="1584" cy="576"/>
            </a:xfrm>
          </p:grpSpPr>
          <p:sp>
            <p:nvSpPr>
              <p:cNvPr id="17430" name="Text Box 8">
                <a:extLst>
                  <a:ext uri="{FF2B5EF4-FFF2-40B4-BE49-F238E27FC236}">
                    <a16:creationId xmlns:a16="http://schemas.microsoft.com/office/drawing/2014/main" id="{2AFEE415-50A1-4E7C-8A5F-B03E1890C53E}"/>
                  </a:ext>
                </a:extLst>
              </p:cNvPr>
              <p:cNvSpPr txBox="1">
                <a:spLocks noChangeArrowheads="1"/>
              </p:cNvSpPr>
              <p:nvPr/>
            </p:nvSpPr>
            <p:spPr bwMode="auto">
              <a:xfrm>
                <a:off x="2016" y="1488"/>
                <a:ext cx="544" cy="272"/>
              </a:xfrm>
              <a:prstGeom prst="rect">
                <a:avLst/>
              </a:prstGeom>
              <a:noFill/>
              <a:ln w="19050">
                <a:solidFill>
                  <a:srgbClr val="FFFF00"/>
                </a:solidFill>
                <a:miter lim="800000"/>
                <a:headEnd/>
                <a:tailEnd type="none" w="sm" len="sm"/>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kumimoji="1" lang="zh-CN" altLang="zh-CN" sz="1600" b="0">
                  <a:latin typeface="Times New Roman" panose="02020603050405020304" pitchFamily="18" charset="0"/>
                </a:endParaRPr>
              </a:p>
            </p:txBody>
          </p:sp>
          <p:sp>
            <p:nvSpPr>
              <p:cNvPr id="17431" name="Line 9">
                <a:extLst>
                  <a:ext uri="{FF2B5EF4-FFF2-40B4-BE49-F238E27FC236}">
                    <a16:creationId xmlns:a16="http://schemas.microsoft.com/office/drawing/2014/main" id="{6F267D9B-527E-4000-B2CD-AC0F993B6565}"/>
                  </a:ext>
                </a:extLst>
              </p:cNvPr>
              <p:cNvSpPr>
                <a:spLocks noChangeShapeType="1"/>
              </p:cNvSpPr>
              <p:nvPr/>
            </p:nvSpPr>
            <p:spPr bwMode="auto">
              <a:xfrm>
                <a:off x="1776" y="1584"/>
                <a:ext cx="240" cy="0"/>
              </a:xfrm>
              <a:prstGeom prst="line">
                <a:avLst/>
              </a:prstGeom>
              <a:noFill/>
              <a:ln w="19050">
                <a:solidFill>
                  <a:srgbClr val="FFFF00"/>
                </a:solidFill>
                <a:round/>
                <a:headEnd/>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7432" name="AutoShape 10">
                <a:extLst>
                  <a:ext uri="{FF2B5EF4-FFF2-40B4-BE49-F238E27FC236}">
                    <a16:creationId xmlns:a16="http://schemas.microsoft.com/office/drawing/2014/main" id="{D085157B-DDD8-4ED5-8D6F-CB6D17EF6E06}"/>
                  </a:ext>
                </a:extLst>
              </p:cNvPr>
              <p:cNvSpPr>
                <a:spLocks noChangeArrowheads="1"/>
              </p:cNvSpPr>
              <p:nvPr/>
            </p:nvSpPr>
            <p:spPr bwMode="auto">
              <a:xfrm>
                <a:off x="1680" y="1488"/>
                <a:ext cx="96" cy="144"/>
              </a:xfrm>
              <a:prstGeom prst="flowChartSummingJunction">
                <a:avLst/>
              </a:prstGeom>
              <a:noFill/>
              <a:ln w="19050">
                <a:solidFill>
                  <a:srgbClr val="FFFF00"/>
                </a:solidFill>
                <a:round/>
                <a:headEnd/>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chemeClr val="tx1"/>
                  </a:solidFill>
                </a:endParaRPr>
              </a:p>
            </p:txBody>
          </p:sp>
          <p:sp>
            <p:nvSpPr>
              <p:cNvPr id="17433" name="Line 11">
                <a:extLst>
                  <a:ext uri="{FF2B5EF4-FFF2-40B4-BE49-F238E27FC236}">
                    <a16:creationId xmlns:a16="http://schemas.microsoft.com/office/drawing/2014/main" id="{00892F86-0897-4185-AE25-CAF5A555E61A}"/>
                  </a:ext>
                </a:extLst>
              </p:cNvPr>
              <p:cNvSpPr>
                <a:spLocks noChangeShapeType="1"/>
              </p:cNvSpPr>
              <p:nvPr/>
            </p:nvSpPr>
            <p:spPr bwMode="auto">
              <a:xfrm>
                <a:off x="1536" y="1584"/>
                <a:ext cx="144" cy="0"/>
              </a:xfrm>
              <a:prstGeom prst="line">
                <a:avLst/>
              </a:prstGeom>
              <a:noFill/>
              <a:ln w="19050">
                <a:solidFill>
                  <a:srgbClr val="FFFF00"/>
                </a:solidFill>
                <a:round/>
                <a:headEnd/>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7434" name="Line 12">
                <a:extLst>
                  <a:ext uri="{FF2B5EF4-FFF2-40B4-BE49-F238E27FC236}">
                    <a16:creationId xmlns:a16="http://schemas.microsoft.com/office/drawing/2014/main" id="{7FBC4A9D-F727-44E3-AF3A-01FA6BB09714}"/>
                  </a:ext>
                </a:extLst>
              </p:cNvPr>
              <p:cNvSpPr>
                <a:spLocks noChangeShapeType="1"/>
              </p:cNvSpPr>
              <p:nvPr/>
            </p:nvSpPr>
            <p:spPr bwMode="auto">
              <a:xfrm>
                <a:off x="2544" y="1584"/>
                <a:ext cx="336" cy="0"/>
              </a:xfrm>
              <a:prstGeom prst="line">
                <a:avLst/>
              </a:prstGeom>
              <a:noFill/>
              <a:ln w="19050">
                <a:solidFill>
                  <a:srgbClr val="FFFF00"/>
                </a:solidFill>
                <a:round/>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7435" name="Line 13">
                <a:extLst>
                  <a:ext uri="{FF2B5EF4-FFF2-40B4-BE49-F238E27FC236}">
                    <a16:creationId xmlns:a16="http://schemas.microsoft.com/office/drawing/2014/main" id="{25733170-8E74-4B64-B2CC-EEB47AE65C4B}"/>
                  </a:ext>
                </a:extLst>
              </p:cNvPr>
              <p:cNvSpPr>
                <a:spLocks noChangeShapeType="1"/>
              </p:cNvSpPr>
              <p:nvPr/>
            </p:nvSpPr>
            <p:spPr bwMode="auto">
              <a:xfrm flipV="1">
                <a:off x="2688" y="1584"/>
                <a:ext cx="0" cy="432"/>
              </a:xfrm>
              <a:prstGeom prst="line">
                <a:avLst/>
              </a:prstGeom>
              <a:noFill/>
              <a:ln w="19050">
                <a:solidFill>
                  <a:srgbClr val="FFFF00"/>
                </a:solidFill>
                <a:round/>
                <a:headEnd/>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7436" name="Line 14">
                <a:extLst>
                  <a:ext uri="{FF2B5EF4-FFF2-40B4-BE49-F238E27FC236}">
                    <a16:creationId xmlns:a16="http://schemas.microsoft.com/office/drawing/2014/main" id="{8CC355E1-4C15-413B-BEB1-36E4B244EBB0}"/>
                  </a:ext>
                </a:extLst>
              </p:cNvPr>
              <p:cNvSpPr>
                <a:spLocks noChangeShapeType="1"/>
              </p:cNvSpPr>
              <p:nvPr/>
            </p:nvSpPr>
            <p:spPr bwMode="auto">
              <a:xfrm flipV="1">
                <a:off x="1728" y="1632"/>
                <a:ext cx="0" cy="384"/>
              </a:xfrm>
              <a:prstGeom prst="line">
                <a:avLst/>
              </a:prstGeom>
              <a:noFill/>
              <a:ln w="19050">
                <a:solidFill>
                  <a:srgbClr val="FFFF00"/>
                </a:solidFill>
                <a:round/>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7437" name="Line 15">
                <a:extLst>
                  <a:ext uri="{FF2B5EF4-FFF2-40B4-BE49-F238E27FC236}">
                    <a16:creationId xmlns:a16="http://schemas.microsoft.com/office/drawing/2014/main" id="{7C7FA55E-4665-44C8-95CB-6EFD9AED2953}"/>
                  </a:ext>
                </a:extLst>
              </p:cNvPr>
              <p:cNvSpPr>
                <a:spLocks noChangeShapeType="1"/>
              </p:cNvSpPr>
              <p:nvPr/>
            </p:nvSpPr>
            <p:spPr bwMode="auto">
              <a:xfrm>
                <a:off x="1728" y="2016"/>
                <a:ext cx="960" cy="0"/>
              </a:xfrm>
              <a:prstGeom prst="line">
                <a:avLst/>
              </a:prstGeom>
              <a:noFill/>
              <a:ln w="19050">
                <a:solidFill>
                  <a:srgbClr val="FFFF00"/>
                </a:solidFill>
                <a:round/>
                <a:headEnd/>
                <a:tailEnd type="none" w="sm" len="sm"/>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7438" name="Object 16">
                <a:extLst>
                  <a:ext uri="{FF2B5EF4-FFF2-40B4-BE49-F238E27FC236}">
                    <a16:creationId xmlns:a16="http://schemas.microsoft.com/office/drawing/2014/main" id="{EBE761BF-8287-4F30-8A02-9BB70E1D3FB1}"/>
                  </a:ext>
                </a:extLst>
              </p:cNvPr>
              <p:cNvGraphicFramePr>
                <a:graphicFrameLocks noChangeAspect="1"/>
              </p:cNvGraphicFramePr>
              <p:nvPr/>
            </p:nvGraphicFramePr>
            <p:xfrm>
              <a:off x="2112" y="1488"/>
              <a:ext cx="328" cy="264"/>
            </p:xfrm>
            <a:graphic>
              <a:graphicData uri="http://schemas.openxmlformats.org/presentationml/2006/ole">
                <mc:AlternateContent xmlns:mc="http://schemas.openxmlformats.org/markup-compatibility/2006">
                  <mc:Choice xmlns:v="urn:schemas-microsoft-com:vml" Requires="v">
                    <p:oleObj spid="_x0000_s17454" name="Equation" r:id="rId5" imgW="503012" imgH="403887" progId="Equation.3">
                      <p:embed/>
                    </p:oleObj>
                  </mc:Choice>
                  <mc:Fallback>
                    <p:oleObj name="Equation" r:id="rId5" imgW="503012" imgH="403887"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2" y="1488"/>
                            <a:ext cx="328"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39" name="Text Box 17">
                <a:extLst>
                  <a:ext uri="{FF2B5EF4-FFF2-40B4-BE49-F238E27FC236}">
                    <a16:creationId xmlns:a16="http://schemas.microsoft.com/office/drawing/2014/main" id="{FE49E41A-920F-4892-AB59-806D88F1D350}"/>
                  </a:ext>
                </a:extLst>
              </p:cNvPr>
              <p:cNvSpPr txBox="1">
                <a:spLocks noChangeArrowheads="1"/>
              </p:cNvSpPr>
              <p:nvPr/>
            </p:nvSpPr>
            <p:spPr bwMode="auto">
              <a:xfrm>
                <a:off x="1728" y="1632"/>
                <a:ext cx="28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000"/>
                  <a:t>－</a:t>
                </a:r>
              </a:p>
            </p:txBody>
          </p:sp>
          <p:sp>
            <p:nvSpPr>
              <p:cNvPr id="17440" name="Text Box 18">
                <a:extLst>
                  <a:ext uri="{FF2B5EF4-FFF2-40B4-BE49-F238E27FC236}">
                    <a16:creationId xmlns:a16="http://schemas.microsoft.com/office/drawing/2014/main" id="{A99EE412-2EA9-4F8B-B2D8-FCFA3E48877F}"/>
                  </a:ext>
                </a:extLst>
              </p:cNvPr>
              <p:cNvSpPr txBox="1">
                <a:spLocks noChangeArrowheads="1"/>
              </p:cNvSpPr>
              <p:nvPr/>
            </p:nvSpPr>
            <p:spPr bwMode="auto">
              <a:xfrm>
                <a:off x="1392" y="1440"/>
                <a:ext cx="43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200"/>
                  <a:t>R(s)</a:t>
                </a:r>
              </a:p>
            </p:txBody>
          </p:sp>
          <p:sp>
            <p:nvSpPr>
              <p:cNvPr id="17441" name="Text Box 19">
                <a:extLst>
                  <a:ext uri="{FF2B5EF4-FFF2-40B4-BE49-F238E27FC236}">
                    <a16:creationId xmlns:a16="http://schemas.microsoft.com/office/drawing/2014/main" id="{C27C5EC9-3CF1-4412-9CA7-4312BEF7F482}"/>
                  </a:ext>
                </a:extLst>
              </p:cNvPr>
              <p:cNvSpPr txBox="1">
                <a:spLocks noChangeArrowheads="1"/>
              </p:cNvSpPr>
              <p:nvPr/>
            </p:nvSpPr>
            <p:spPr bwMode="auto">
              <a:xfrm>
                <a:off x="2544" y="1440"/>
                <a:ext cx="43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200"/>
                  <a:t>C(s)</a:t>
                </a:r>
              </a:p>
            </p:txBody>
          </p:sp>
        </p:grpSp>
        <p:sp>
          <p:nvSpPr>
            <p:cNvPr id="17429" name="Rectangle 20">
              <a:extLst>
                <a:ext uri="{FF2B5EF4-FFF2-40B4-BE49-F238E27FC236}">
                  <a16:creationId xmlns:a16="http://schemas.microsoft.com/office/drawing/2014/main" id="{8512904F-8CEF-41B0-838A-443481608547}"/>
                </a:ext>
              </a:extLst>
            </p:cNvPr>
            <p:cNvSpPr>
              <a:spLocks noChangeArrowheads="1"/>
            </p:cNvSpPr>
            <p:nvPr/>
          </p:nvSpPr>
          <p:spPr bwMode="auto">
            <a:xfrm>
              <a:off x="1440" y="1440"/>
              <a:ext cx="34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a:latin typeface="Times New Roman" panose="02020603050405020304" pitchFamily="18" charset="0"/>
                </a:rPr>
                <a:t>(a)</a:t>
              </a:r>
            </a:p>
          </p:txBody>
        </p:sp>
      </p:grpSp>
      <p:grpSp>
        <p:nvGrpSpPr>
          <p:cNvPr id="17413" name="Group 21">
            <a:extLst>
              <a:ext uri="{FF2B5EF4-FFF2-40B4-BE49-F238E27FC236}">
                <a16:creationId xmlns:a16="http://schemas.microsoft.com/office/drawing/2014/main" id="{EED971A4-230C-4FA5-A70D-62A564222A3A}"/>
              </a:ext>
            </a:extLst>
          </p:cNvPr>
          <p:cNvGrpSpPr>
            <a:grpSpLocks/>
          </p:cNvGrpSpPr>
          <p:nvPr/>
        </p:nvGrpSpPr>
        <p:grpSpPr bwMode="auto">
          <a:xfrm>
            <a:off x="4343400" y="1219200"/>
            <a:ext cx="3048000" cy="1528763"/>
            <a:chOff x="2688" y="864"/>
            <a:chExt cx="1920" cy="963"/>
          </a:xfrm>
        </p:grpSpPr>
        <p:grpSp>
          <p:nvGrpSpPr>
            <p:cNvPr id="17414" name="Group 22">
              <a:extLst>
                <a:ext uri="{FF2B5EF4-FFF2-40B4-BE49-F238E27FC236}">
                  <a16:creationId xmlns:a16="http://schemas.microsoft.com/office/drawing/2014/main" id="{B8C4362C-2822-47F1-883A-F873141630C7}"/>
                </a:ext>
              </a:extLst>
            </p:cNvPr>
            <p:cNvGrpSpPr>
              <a:grpSpLocks/>
            </p:cNvGrpSpPr>
            <p:nvPr/>
          </p:nvGrpSpPr>
          <p:grpSpPr bwMode="auto">
            <a:xfrm>
              <a:off x="2688" y="864"/>
              <a:ext cx="1920" cy="720"/>
              <a:chOff x="1392" y="1152"/>
              <a:chExt cx="1584" cy="576"/>
            </a:xfrm>
          </p:grpSpPr>
          <p:sp>
            <p:nvSpPr>
              <p:cNvPr id="17416" name="Text Box 23">
                <a:extLst>
                  <a:ext uri="{FF2B5EF4-FFF2-40B4-BE49-F238E27FC236}">
                    <a16:creationId xmlns:a16="http://schemas.microsoft.com/office/drawing/2014/main" id="{6364DFBE-D885-4E7F-A6E3-F020C94365DA}"/>
                  </a:ext>
                </a:extLst>
              </p:cNvPr>
              <p:cNvSpPr txBox="1">
                <a:spLocks noChangeArrowheads="1"/>
              </p:cNvSpPr>
              <p:nvPr/>
            </p:nvSpPr>
            <p:spPr bwMode="auto">
              <a:xfrm>
                <a:off x="2016" y="1200"/>
                <a:ext cx="544" cy="272"/>
              </a:xfrm>
              <a:prstGeom prst="rect">
                <a:avLst/>
              </a:prstGeom>
              <a:noFill/>
              <a:ln w="19050">
                <a:solidFill>
                  <a:srgbClr val="FFFF00"/>
                </a:solidFill>
                <a:miter lim="800000"/>
                <a:headEnd/>
                <a:tailEnd type="none" w="sm" len="sm"/>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kumimoji="1" lang="zh-CN" altLang="zh-CN" sz="1600" b="0">
                  <a:latin typeface="Times New Roman" panose="02020603050405020304" pitchFamily="18" charset="0"/>
                </a:endParaRPr>
              </a:p>
            </p:txBody>
          </p:sp>
          <p:sp>
            <p:nvSpPr>
              <p:cNvPr id="17417" name="Line 24">
                <a:extLst>
                  <a:ext uri="{FF2B5EF4-FFF2-40B4-BE49-F238E27FC236}">
                    <a16:creationId xmlns:a16="http://schemas.microsoft.com/office/drawing/2014/main" id="{714194E6-E3EA-4749-BB8A-BC1660A68F50}"/>
                  </a:ext>
                </a:extLst>
              </p:cNvPr>
              <p:cNvSpPr>
                <a:spLocks noChangeShapeType="1"/>
              </p:cNvSpPr>
              <p:nvPr/>
            </p:nvSpPr>
            <p:spPr bwMode="auto">
              <a:xfrm>
                <a:off x="1776" y="1296"/>
                <a:ext cx="240" cy="0"/>
              </a:xfrm>
              <a:prstGeom prst="line">
                <a:avLst/>
              </a:prstGeom>
              <a:noFill/>
              <a:ln w="19050">
                <a:solidFill>
                  <a:srgbClr val="FFFF00"/>
                </a:solidFill>
                <a:round/>
                <a:headEnd/>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7418" name="AutoShape 25">
                <a:extLst>
                  <a:ext uri="{FF2B5EF4-FFF2-40B4-BE49-F238E27FC236}">
                    <a16:creationId xmlns:a16="http://schemas.microsoft.com/office/drawing/2014/main" id="{B88C8E2C-27B9-4A10-8129-ECFB121279ED}"/>
                  </a:ext>
                </a:extLst>
              </p:cNvPr>
              <p:cNvSpPr>
                <a:spLocks noChangeArrowheads="1"/>
              </p:cNvSpPr>
              <p:nvPr/>
            </p:nvSpPr>
            <p:spPr bwMode="auto">
              <a:xfrm>
                <a:off x="1680" y="1200"/>
                <a:ext cx="96" cy="144"/>
              </a:xfrm>
              <a:prstGeom prst="flowChartSummingJunction">
                <a:avLst/>
              </a:prstGeom>
              <a:noFill/>
              <a:ln w="19050">
                <a:solidFill>
                  <a:srgbClr val="FFFF00"/>
                </a:solidFill>
                <a:round/>
                <a:headEnd/>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chemeClr val="tx1"/>
                  </a:solidFill>
                </a:endParaRPr>
              </a:p>
            </p:txBody>
          </p:sp>
          <p:sp>
            <p:nvSpPr>
              <p:cNvPr id="17419" name="Line 26">
                <a:extLst>
                  <a:ext uri="{FF2B5EF4-FFF2-40B4-BE49-F238E27FC236}">
                    <a16:creationId xmlns:a16="http://schemas.microsoft.com/office/drawing/2014/main" id="{5A37A380-FB9C-4282-927A-9A89297755E9}"/>
                  </a:ext>
                </a:extLst>
              </p:cNvPr>
              <p:cNvSpPr>
                <a:spLocks noChangeShapeType="1"/>
              </p:cNvSpPr>
              <p:nvPr/>
            </p:nvSpPr>
            <p:spPr bwMode="auto">
              <a:xfrm>
                <a:off x="1536" y="1296"/>
                <a:ext cx="144" cy="0"/>
              </a:xfrm>
              <a:prstGeom prst="line">
                <a:avLst/>
              </a:prstGeom>
              <a:noFill/>
              <a:ln w="19050">
                <a:solidFill>
                  <a:srgbClr val="FFFF00"/>
                </a:solidFill>
                <a:round/>
                <a:headEnd/>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7420" name="Line 27">
                <a:extLst>
                  <a:ext uri="{FF2B5EF4-FFF2-40B4-BE49-F238E27FC236}">
                    <a16:creationId xmlns:a16="http://schemas.microsoft.com/office/drawing/2014/main" id="{2B8651C2-49B0-43FF-BD23-23D428EEFC4E}"/>
                  </a:ext>
                </a:extLst>
              </p:cNvPr>
              <p:cNvSpPr>
                <a:spLocks noChangeShapeType="1"/>
              </p:cNvSpPr>
              <p:nvPr/>
            </p:nvSpPr>
            <p:spPr bwMode="auto">
              <a:xfrm>
                <a:off x="2544" y="1296"/>
                <a:ext cx="336" cy="0"/>
              </a:xfrm>
              <a:prstGeom prst="line">
                <a:avLst/>
              </a:prstGeom>
              <a:noFill/>
              <a:ln w="19050">
                <a:solidFill>
                  <a:srgbClr val="FFFF00"/>
                </a:solidFill>
                <a:round/>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7421" name="Line 28">
                <a:extLst>
                  <a:ext uri="{FF2B5EF4-FFF2-40B4-BE49-F238E27FC236}">
                    <a16:creationId xmlns:a16="http://schemas.microsoft.com/office/drawing/2014/main" id="{F53030BF-8E57-4641-99AE-185B7108401E}"/>
                  </a:ext>
                </a:extLst>
              </p:cNvPr>
              <p:cNvSpPr>
                <a:spLocks noChangeShapeType="1"/>
              </p:cNvSpPr>
              <p:nvPr/>
            </p:nvSpPr>
            <p:spPr bwMode="auto">
              <a:xfrm flipV="1">
                <a:off x="2688" y="1296"/>
                <a:ext cx="0" cy="432"/>
              </a:xfrm>
              <a:prstGeom prst="line">
                <a:avLst/>
              </a:prstGeom>
              <a:noFill/>
              <a:ln w="19050">
                <a:solidFill>
                  <a:srgbClr val="FFFF00"/>
                </a:solidFill>
                <a:round/>
                <a:headEnd/>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7422" name="Line 29">
                <a:extLst>
                  <a:ext uri="{FF2B5EF4-FFF2-40B4-BE49-F238E27FC236}">
                    <a16:creationId xmlns:a16="http://schemas.microsoft.com/office/drawing/2014/main" id="{9F22A4DC-3EC5-4319-B904-AE6BED43F42E}"/>
                  </a:ext>
                </a:extLst>
              </p:cNvPr>
              <p:cNvSpPr>
                <a:spLocks noChangeShapeType="1"/>
              </p:cNvSpPr>
              <p:nvPr/>
            </p:nvSpPr>
            <p:spPr bwMode="auto">
              <a:xfrm flipV="1">
                <a:off x="1728" y="1344"/>
                <a:ext cx="0" cy="384"/>
              </a:xfrm>
              <a:prstGeom prst="line">
                <a:avLst/>
              </a:prstGeom>
              <a:noFill/>
              <a:ln w="19050">
                <a:solidFill>
                  <a:srgbClr val="FFFF00"/>
                </a:solidFill>
                <a:round/>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7423" name="Line 30">
                <a:extLst>
                  <a:ext uri="{FF2B5EF4-FFF2-40B4-BE49-F238E27FC236}">
                    <a16:creationId xmlns:a16="http://schemas.microsoft.com/office/drawing/2014/main" id="{B3AD0458-146E-4AB8-B06A-F63F3D591EBA}"/>
                  </a:ext>
                </a:extLst>
              </p:cNvPr>
              <p:cNvSpPr>
                <a:spLocks noChangeShapeType="1"/>
              </p:cNvSpPr>
              <p:nvPr/>
            </p:nvSpPr>
            <p:spPr bwMode="auto">
              <a:xfrm>
                <a:off x="1728" y="1728"/>
                <a:ext cx="960" cy="0"/>
              </a:xfrm>
              <a:prstGeom prst="line">
                <a:avLst/>
              </a:prstGeom>
              <a:noFill/>
              <a:ln w="19050">
                <a:solidFill>
                  <a:srgbClr val="FFFF00"/>
                </a:solidFill>
                <a:round/>
                <a:headEnd/>
                <a:tailEnd type="none" w="sm" len="sm"/>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7424" name="Object 31">
                <a:extLst>
                  <a:ext uri="{FF2B5EF4-FFF2-40B4-BE49-F238E27FC236}">
                    <a16:creationId xmlns:a16="http://schemas.microsoft.com/office/drawing/2014/main" id="{1F7C3B8B-FDEE-46A3-9F23-0E9402B827D2}"/>
                  </a:ext>
                </a:extLst>
              </p:cNvPr>
              <p:cNvGraphicFramePr>
                <a:graphicFrameLocks noChangeAspect="1"/>
              </p:cNvGraphicFramePr>
              <p:nvPr/>
            </p:nvGraphicFramePr>
            <p:xfrm>
              <a:off x="2088" y="1200"/>
              <a:ext cx="376" cy="264"/>
            </p:xfrm>
            <a:graphic>
              <a:graphicData uri="http://schemas.openxmlformats.org/presentationml/2006/ole">
                <mc:AlternateContent xmlns:mc="http://schemas.openxmlformats.org/markup-compatibility/2006">
                  <mc:Choice xmlns:v="urn:schemas-microsoft-com:vml" Requires="v">
                    <p:oleObj spid="_x0000_s17455" name="Equation" r:id="rId7" imgW="579100" imgH="403887" progId="Equation.3">
                      <p:embed/>
                    </p:oleObj>
                  </mc:Choice>
                  <mc:Fallback>
                    <p:oleObj name="Equation" r:id="rId7" imgW="579100" imgH="403887" progId="Equation.3">
                      <p:embed/>
                      <p:pic>
                        <p:nvPicPr>
                          <p:cNvPr id="0"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88" y="1200"/>
                            <a:ext cx="376"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5" name="Text Box 32">
                <a:extLst>
                  <a:ext uri="{FF2B5EF4-FFF2-40B4-BE49-F238E27FC236}">
                    <a16:creationId xmlns:a16="http://schemas.microsoft.com/office/drawing/2014/main" id="{D77AF440-1306-43CC-8AFD-B1814F7276F0}"/>
                  </a:ext>
                </a:extLst>
              </p:cNvPr>
              <p:cNvSpPr txBox="1">
                <a:spLocks noChangeArrowheads="1"/>
              </p:cNvSpPr>
              <p:nvPr/>
            </p:nvSpPr>
            <p:spPr bwMode="auto">
              <a:xfrm>
                <a:off x="1728" y="1344"/>
                <a:ext cx="28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000"/>
                  <a:t>－</a:t>
                </a:r>
              </a:p>
            </p:txBody>
          </p:sp>
          <p:sp>
            <p:nvSpPr>
              <p:cNvPr id="17426" name="Text Box 33">
                <a:extLst>
                  <a:ext uri="{FF2B5EF4-FFF2-40B4-BE49-F238E27FC236}">
                    <a16:creationId xmlns:a16="http://schemas.microsoft.com/office/drawing/2014/main" id="{0982748F-A40D-4A87-82B3-87DB61CB7073}"/>
                  </a:ext>
                </a:extLst>
              </p:cNvPr>
              <p:cNvSpPr txBox="1">
                <a:spLocks noChangeArrowheads="1"/>
              </p:cNvSpPr>
              <p:nvPr/>
            </p:nvSpPr>
            <p:spPr bwMode="auto">
              <a:xfrm>
                <a:off x="1392" y="1152"/>
                <a:ext cx="43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200"/>
                  <a:t>R(s)</a:t>
                </a:r>
              </a:p>
            </p:txBody>
          </p:sp>
          <p:sp>
            <p:nvSpPr>
              <p:cNvPr id="17427" name="Text Box 34">
                <a:extLst>
                  <a:ext uri="{FF2B5EF4-FFF2-40B4-BE49-F238E27FC236}">
                    <a16:creationId xmlns:a16="http://schemas.microsoft.com/office/drawing/2014/main" id="{90B7FAB9-CBDB-43B3-AB90-8DE224B46244}"/>
                  </a:ext>
                </a:extLst>
              </p:cNvPr>
              <p:cNvSpPr txBox="1">
                <a:spLocks noChangeArrowheads="1"/>
              </p:cNvSpPr>
              <p:nvPr/>
            </p:nvSpPr>
            <p:spPr bwMode="auto">
              <a:xfrm>
                <a:off x="2544" y="1152"/>
                <a:ext cx="43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200"/>
                  <a:t>C(s)</a:t>
                </a:r>
              </a:p>
            </p:txBody>
          </p:sp>
        </p:grpSp>
        <p:sp>
          <p:nvSpPr>
            <p:cNvPr id="17415" name="Rectangle 35">
              <a:extLst>
                <a:ext uri="{FF2B5EF4-FFF2-40B4-BE49-F238E27FC236}">
                  <a16:creationId xmlns:a16="http://schemas.microsoft.com/office/drawing/2014/main" id="{B6A20169-131E-45D6-BBA7-3D2EB65846C4}"/>
                </a:ext>
              </a:extLst>
            </p:cNvPr>
            <p:cNvSpPr>
              <a:spLocks noChangeArrowheads="1"/>
            </p:cNvSpPr>
            <p:nvPr/>
          </p:nvSpPr>
          <p:spPr bwMode="auto">
            <a:xfrm>
              <a:off x="3456" y="1536"/>
              <a:ext cx="35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a:latin typeface="Times New Roman" panose="02020603050405020304" pitchFamily="18" charset="0"/>
                </a:rPr>
                <a:t>(b)</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4821">
                                            <p:txEl>
                                              <p:pRg st="0" end="0"/>
                                            </p:txEl>
                                          </p:spTgt>
                                        </p:tgtEl>
                                        <p:attrNameLst>
                                          <p:attrName>style.visibility</p:attrName>
                                        </p:attrNameLst>
                                      </p:cBhvr>
                                      <p:to>
                                        <p:strVal val="visible"/>
                                      </p:to>
                                    </p:set>
                                    <p:animEffect transition="in" filter="checkerboard(across)">
                                      <p:cBhvr>
                                        <p:cTn id="7" dur="500"/>
                                        <p:tgtEl>
                                          <p:spTgt spid="348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4821">
                                            <p:txEl>
                                              <p:pRg st="1" end="1"/>
                                            </p:txEl>
                                          </p:spTgt>
                                        </p:tgtEl>
                                        <p:attrNameLst>
                                          <p:attrName>style.visibility</p:attrName>
                                        </p:attrNameLst>
                                      </p:cBhvr>
                                      <p:to>
                                        <p:strVal val="visible"/>
                                      </p:to>
                                    </p:set>
                                    <p:animEffect transition="in" filter="checkerboard(across)">
                                      <p:cBhvr>
                                        <p:cTn id="12" dur="500"/>
                                        <p:tgtEl>
                                          <p:spTgt spid="3482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4821">
                                            <p:txEl>
                                              <p:pRg st="2" end="2"/>
                                            </p:txEl>
                                          </p:spTgt>
                                        </p:tgtEl>
                                        <p:attrNameLst>
                                          <p:attrName>style.visibility</p:attrName>
                                        </p:attrNameLst>
                                      </p:cBhvr>
                                      <p:to>
                                        <p:strVal val="visible"/>
                                      </p:to>
                                    </p:set>
                                    <p:animEffect transition="in" filter="checkerboard(across)">
                                      <p:cBhvr>
                                        <p:cTn id="17" dur="500"/>
                                        <p:tgtEl>
                                          <p:spTgt spid="3482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4821">
                                            <p:txEl>
                                              <p:pRg st="3" end="3"/>
                                            </p:txEl>
                                          </p:spTgt>
                                        </p:tgtEl>
                                        <p:attrNameLst>
                                          <p:attrName>style.visibility</p:attrName>
                                        </p:attrNameLst>
                                      </p:cBhvr>
                                      <p:to>
                                        <p:strVal val="visible"/>
                                      </p:to>
                                    </p:set>
                                    <p:animEffect transition="in" filter="checkerboard(across)">
                                      <p:cBhvr>
                                        <p:cTn id="22" dur="500"/>
                                        <p:tgtEl>
                                          <p:spTgt spid="3482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4821">
                                            <p:txEl>
                                              <p:pRg st="4" end="4"/>
                                            </p:txEl>
                                          </p:spTgt>
                                        </p:tgtEl>
                                        <p:attrNameLst>
                                          <p:attrName>style.visibility</p:attrName>
                                        </p:attrNameLst>
                                      </p:cBhvr>
                                      <p:to>
                                        <p:strVal val="visible"/>
                                      </p:to>
                                    </p:set>
                                    <p:animEffect transition="in" filter="checkerboard(across)">
                                      <p:cBhvr>
                                        <p:cTn id="27" dur="500"/>
                                        <p:tgtEl>
                                          <p:spTgt spid="3482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4821">
                                            <p:txEl>
                                              <p:pRg st="5" end="5"/>
                                            </p:txEl>
                                          </p:spTgt>
                                        </p:tgtEl>
                                        <p:attrNameLst>
                                          <p:attrName>style.visibility</p:attrName>
                                        </p:attrNameLst>
                                      </p:cBhvr>
                                      <p:to>
                                        <p:strVal val="visible"/>
                                      </p:to>
                                    </p:set>
                                    <p:animEffect transition="in" filter="checkerboard(across)">
                                      <p:cBhvr>
                                        <p:cTn id="32" dur="500"/>
                                        <p:tgtEl>
                                          <p:spTgt spid="3482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4821">
                                            <p:txEl>
                                              <p:pRg st="6" end="6"/>
                                            </p:txEl>
                                          </p:spTgt>
                                        </p:tgtEl>
                                        <p:attrNameLst>
                                          <p:attrName>style.visibility</p:attrName>
                                        </p:attrNameLst>
                                      </p:cBhvr>
                                      <p:to>
                                        <p:strVal val="visible"/>
                                      </p:to>
                                    </p:set>
                                    <p:animEffect transition="in" filter="checkerboard(across)">
                                      <p:cBhvr>
                                        <p:cTn id="37" dur="500"/>
                                        <p:tgtEl>
                                          <p:spTgt spid="3482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4821">
                                            <p:txEl>
                                              <p:pRg st="7" end="7"/>
                                            </p:txEl>
                                          </p:spTgt>
                                        </p:tgtEl>
                                        <p:attrNameLst>
                                          <p:attrName>style.visibility</p:attrName>
                                        </p:attrNameLst>
                                      </p:cBhvr>
                                      <p:to>
                                        <p:strVal val="visible"/>
                                      </p:to>
                                    </p:set>
                                    <p:animEffect transition="in" filter="checkerboard(across)">
                                      <p:cBhvr>
                                        <p:cTn id="42" dur="500"/>
                                        <p:tgtEl>
                                          <p:spTgt spid="348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20CD9B62-BA10-4449-922D-6E66134CF787}"/>
              </a:ext>
            </a:extLst>
          </p:cNvPr>
          <p:cNvSpPr>
            <a:spLocks noGrp="1" noRot="1" noChangeArrowheads="1"/>
          </p:cNvSpPr>
          <p:nvPr>
            <p:ph type="title"/>
          </p:nvPr>
        </p:nvSpPr>
        <p:spPr>
          <a:xfrm>
            <a:off x="0" y="0"/>
            <a:ext cx="6708775" cy="533400"/>
          </a:xfrm>
        </p:spPr>
        <p:txBody>
          <a:bodyPr/>
          <a:lstStyle/>
          <a:p>
            <a:pPr eaLnBrk="1" hangingPunct="1"/>
            <a:r>
              <a:rPr lang="en-US" altLang="zh-CN" sz="2800" b="1">
                <a:solidFill>
                  <a:srgbClr val="FFFF00"/>
                </a:solidFill>
              </a:rPr>
              <a:t>3.3.3</a:t>
            </a:r>
            <a:r>
              <a:rPr lang="zh-CN" altLang="en-US" sz="2800" b="1">
                <a:solidFill>
                  <a:srgbClr val="FFFF00"/>
                </a:solidFill>
              </a:rPr>
              <a:t>主扰动输入引起的稳态误差</a:t>
            </a:r>
          </a:p>
        </p:txBody>
      </p:sp>
      <p:sp>
        <p:nvSpPr>
          <p:cNvPr id="35843" name="Rectangle 3">
            <a:extLst>
              <a:ext uri="{FF2B5EF4-FFF2-40B4-BE49-F238E27FC236}">
                <a16:creationId xmlns:a16="http://schemas.microsoft.com/office/drawing/2014/main" id="{20CE4DC5-2FE7-46C2-AE93-60093DA284EC}"/>
              </a:ext>
            </a:extLst>
          </p:cNvPr>
          <p:cNvSpPr>
            <a:spLocks noChangeArrowheads="1"/>
          </p:cNvSpPr>
          <p:nvPr/>
        </p:nvSpPr>
        <p:spPr bwMode="auto">
          <a:xfrm>
            <a:off x="0" y="609600"/>
            <a:ext cx="38862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a:latin typeface="Times New Roman" panose="02020603050405020304" pitchFamily="18" charset="0"/>
              </a:rPr>
              <a:t>系统的负载变化往往是系统的主要扰动，假如主扰动</a:t>
            </a:r>
            <a:r>
              <a:rPr lang="en-US" altLang="zh-CN">
                <a:latin typeface="Times New Roman" panose="02020603050405020304" pitchFamily="18" charset="0"/>
                <a:cs typeface="Times New Roman" panose="02020603050405020304" pitchFamily="18" charset="0"/>
              </a:rPr>
              <a:t>n(t)</a:t>
            </a:r>
            <a:r>
              <a:rPr lang="zh-CN" altLang="en-US">
                <a:latin typeface="Times New Roman" panose="02020603050405020304" pitchFamily="18" charset="0"/>
              </a:rPr>
              <a:t>的作用点如图所示，现在分析它对输出或稳态误差的影响。</a:t>
            </a:r>
            <a:r>
              <a:rPr lang="zh-CN" altLang="en-US"/>
              <a:t> </a:t>
            </a:r>
          </a:p>
        </p:txBody>
      </p:sp>
      <p:sp>
        <p:nvSpPr>
          <p:cNvPr id="35844" name="Rectangle 4">
            <a:extLst>
              <a:ext uri="{FF2B5EF4-FFF2-40B4-BE49-F238E27FC236}">
                <a16:creationId xmlns:a16="http://schemas.microsoft.com/office/drawing/2014/main" id="{5E364C2B-34FD-4EFA-8523-E700F071FFAD}"/>
              </a:ext>
            </a:extLst>
          </p:cNvPr>
          <p:cNvSpPr>
            <a:spLocks noChangeArrowheads="1"/>
          </p:cNvSpPr>
          <p:nvPr/>
        </p:nvSpPr>
        <p:spPr bwMode="auto">
          <a:xfrm>
            <a:off x="0" y="2514600"/>
            <a:ext cx="493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sm"/>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latin typeface="Times New Roman" panose="02020603050405020304" pitchFamily="18" charset="0"/>
              </a:rPr>
              <a:t>例</a:t>
            </a:r>
          </a:p>
        </p:txBody>
      </p:sp>
      <p:graphicFrame>
        <p:nvGraphicFramePr>
          <p:cNvPr id="35845" name="Object 5">
            <a:extLst>
              <a:ext uri="{FF2B5EF4-FFF2-40B4-BE49-F238E27FC236}">
                <a16:creationId xmlns:a16="http://schemas.microsoft.com/office/drawing/2014/main" id="{21E2070F-DFB4-4042-8F55-7C35C66115E6}"/>
              </a:ext>
            </a:extLst>
          </p:cNvPr>
          <p:cNvGraphicFramePr>
            <a:graphicFrameLocks noChangeAspect="1"/>
          </p:cNvGraphicFramePr>
          <p:nvPr/>
        </p:nvGraphicFramePr>
        <p:xfrm>
          <a:off x="685800" y="2590800"/>
          <a:ext cx="1343025" cy="452438"/>
        </p:xfrm>
        <a:graphic>
          <a:graphicData uri="http://schemas.openxmlformats.org/presentationml/2006/ole">
            <mc:AlternateContent xmlns:mc="http://schemas.openxmlformats.org/markup-compatibility/2006">
              <mc:Choice xmlns:v="urn:schemas-microsoft-com:vml" Requires="v">
                <p:oleObj spid="_x0000_s18473" name="Equation" r:id="rId3" imgW="632435" imgH="198147" progId="Equation.3">
                  <p:embed/>
                </p:oleObj>
              </mc:Choice>
              <mc:Fallback>
                <p:oleObj name="Equation" r:id="rId3" imgW="632435" imgH="198147"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590800"/>
                        <a:ext cx="1343025"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6" name="Object 6">
            <a:extLst>
              <a:ext uri="{FF2B5EF4-FFF2-40B4-BE49-F238E27FC236}">
                <a16:creationId xmlns:a16="http://schemas.microsoft.com/office/drawing/2014/main" id="{211352C1-54AB-4347-A6D6-523EB5B01DC6}"/>
              </a:ext>
            </a:extLst>
          </p:cNvPr>
          <p:cNvGraphicFramePr>
            <a:graphicFrameLocks noChangeAspect="1"/>
          </p:cNvGraphicFramePr>
          <p:nvPr/>
        </p:nvGraphicFramePr>
        <p:xfrm>
          <a:off x="2286000" y="2362200"/>
          <a:ext cx="1447800" cy="825500"/>
        </p:xfrm>
        <a:graphic>
          <a:graphicData uri="http://schemas.openxmlformats.org/presentationml/2006/ole">
            <mc:AlternateContent xmlns:mc="http://schemas.openxmlformats.org/markup-compatibility/2006">
              <mc:Choice xmlns:v="urn:schemas-microsoft-com:vml" Requires="v">
                <p:oleObj spid="_x0000_s18474" name="Equation" r:id="rId5" imgW="685769" imgH="381109" progId="Equation.3">
                  <p:embed/>
                </p:oleObj>
              </mc:Choice>
              <mc:Fallback>
                <p:oleObj name="Equation" r:id="rId5" imgW="685769" imgH="381109"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2362200"/>
                        <a:ext cx="14478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7" name="Object 7">
            <a:extLst>
              <a:ext uri="{FF2B5EF4-FFF2-40B4-BE49-F238E27FC236}">
                <a16:creationId xmlns:a16="http://schemas.microsoft.com/office/drawing/2014/main" id="{49DA59E5-ED16-4F7D-9BD2-67DD90A68AD0}"/>
              </a:ext>
            </a:extLst>
          </p:cNvPr>
          <p:cNvGraphicFramePr>
            <a:graphicFrameLocks noChangeAspect="1"/>
          </p:cNvGraphicFramePr>
          <p:nvPr/>
        </p:nvGraphicFramePr>
        <p:xfrm>
          <a:off x="4114800" y="2590800"/>
          <a:ext cx="1157288" cy="425450"/>
        </p:xfrm>
        <a:graphic>
          <a:graphicData uri="http://schemas.openxmlformats.org/presentationml/2006/ole">
            <mc:AlternateContent xmlns:mc="http://schemas.openxmlformats.org/markup-compatibility/2006">
              <mc:Choice xmlns:v="urn:schemas-microsoft-com:vml" Requires="v">
                <p:oleObj spid="_x0000_s18475" name="Equation" r:id="rId7" imgW="540933" imgH="190554" progId="Equation.3">
                  <p:embed/>
                </p:oleObj>
              </mc:Choice>
              <mc:Fallback>
                <p:oleObj name="Equation" r:id="rId7" imgW="540933" imgH="190554"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4800" y="2590800"/>
                        <a:ext cx="1157288"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8" name="Rectangle 8">
            <a:extLst>
              <a:ext uri="{FF2B5EF4-FFF2-40B4-BE49-F238E27FC236}">
                <a16:creationId xmlns:a16="http://schemas.microsoft.com/office/drawing/2014/main" id="{85AE01D8-79D2-4EA3-9EF4-BC141ED221A3}"/>
              </a:ext>
            </a:extLst>
          </p:cNvPr>
          <p:cNvSpPr>
            <a:spLocks noChangeArrowheads="1"/>
          </p:cNvSpPr>
          <p:nvPr/>
        </p:nvSpPr>
        <p:spPr bwMode="auto">
          <a:xfrm>
            <a:off x="0" y="3124200"/>
            <a:ext cx="7605713"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sm"/>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latin typeface="Times New Roman" panose="02020603050405020304" pitchFamily="18" charset="0"/>
              </a:rPr>
              <a:t>分别计算当</a:t>
            </a:r>
            <a:r>
              <a:rPr lang="en-US" altLang="zh-CN">
                <a:latin typeface="Times New Roman" panose="02020603050405020304" pitchFamily="18" charset="0"/>
              </a:rPr>
              <a:t>r(t)</a:t>
            </a:r>
            <a:r>
              <a:rPr lang="zh-CN" altLang="en-US">
                <a:latin typeface="Times New Roman" panose="02020603050405020304" pitchFamily="18" charset="0"/>
              </a:rPr>
              <a:t>和</a:t>
            </a:r>
            <a:r>
              <a:rPr lang="en-US" altLang="zh-CN">
                <a:latin typeface="Times New Roman" panose="02020603050405020304" pitchFamily="18" charset="0"/>
              </a:rPr>
              <a:t>n(t)</a:t>
            </a:r>
            <a:r>
              <a:rPr lang="zh-CN" altLang="en-US">
                <a:latin typeface="Times New Roman" panose="02020603050405020304" pitchFamily="18" charset="0"/>
              </a:rPr>
              <a:t>为单位阶跃输入时的系统稳态误差</a:t>
            </a:r>
          </a:p>
          <a:p>
            <a:pPr eaLnBrk="1" hangingPunct="1">
              <a:buClrTx/>
              <a:buSzTx/>
              <a:buFontTx/>
              <a:buNone/>
            </a:pPr>
            <a:r>
              <a:rPr lang="zh-CN" altLang="en-US">
                <a:latin typeface="Times New Roman" panose="02020603050405020304" pitchFamily="18" charset="0"/>
              </a:rPr>
              <a:t>解：</a:t>
            </a:r>
          </a:p>
        </p:txBody>
      </p:sp>
      <p:graphicFrame>
        <p:nvGraphicFramePr>
          <p:cNvPr id="35849" name="Object 9">
            <a:extLst>
              <a:ext uri="{FF2B5EF4-FFF2-40B4-BE49-F238E27FC236}">
                <a16:creationId xmlns:a16="http://schemas.microsoft.com/office/drawing/2014/main" id="{34282E59-5E70-4C74-9B0E-A0A54DBE0033}"/>
              </a:ext>
            </a:extLst>
          </p:cNvPr>
          <p:cNvGraphicFramePr>
            <a:graphicFrameLocks noChangeAspect="1"/>
          </p:cNvGraphicFramePr>
          <p:nvPr/>
        </p:nvGraphicFramePr>
        <p:xfrm>
          <a:off x="1828800" y="3657600"/>
          <a:ext cx="3867150" cy="825500"/>
        </p:xfrm>
        <a:graphic>
          <a:graphicData uri="http://schemas.openxmlformats.org/presentationml/2006/ole">
            <mc:AlternateContent xmlns:mc="http://schemas.openxmlformats.org/markup-compatibility/2006">
              <mc:Choice xmlns:v="urn:schemas-microsoft-com:vml" Requires="v">
                <p:oleObj spid="_x0000_s18476" name="Equation" r:id="rId9" imgW="1851553" imgH="381109" progId="Equation.3">
                  <p:embed/>
                </p:oleObj>
              </mc:Choice>
              <mc:Fallback>
                <p:oleObj name="Equation" r:id="rId9" imgW="1851553" imgH="381109"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8800" y="3657600"/>
                        <a:ext cx="38671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50" name="Rectangle 10">
            <a:extLst>
              <a:ext uri="{FF2B5EF4-FFF2-40B4-BE49-F238E27FC236}">
                <a16:creationId xmlns:a16="http://schemas.microsoft.com/office/drawing/2014/main" id="{E87D1AA7-B253-4ED6-B8DB-B17908855812}"/>
              </a:ext>
            </a:extLst>
          </p:cNvPr>
          <p:cNvSpPr>
            <a:spLocks noChangeArrowheads="1"/>
          </p:cNvSpPr>
          <p:nvPr/>
        </p:nvSpPr>
        <p:spPr bwMode="auto">
          <a:xfrm>
            <a:off x="0" y="4419600"/>
            <a:ext cx="699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sm"/>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latin typeface="Times New Roman" panose="02020603050405020304" pitchFamily="18" charset="0"/>
              </a:rPr>
              <a:t>系统为</a:t>
            </a:r>
            <a:r>
              <a:rPr lang="en-US" altLang="zh-CN">
                <a:latin typeface="Times New Roman" panose="02020603050405020304" pitchFamily="18" charset="0"/>
              </a:rPr>
              <a:t>I</a:t>
            </a:r>
            <a:r>
              <a:rPr lang="zh-CN" altLang="en-US">
                <a:latin typeface="Times New Roman" panose="02020603050405020304" pitchFamily="18" charset="0"/>
              </a:rPr>
              <a:t>型系统，当</a:t>
            </a:r>
            <a:r>
              <a:rPr lang="en-US" altLang="zh-CN">
                <a:latin typeface="Times New Roman" panose="02020603050405020304" pitchFamily="18" charset="0"/>
              </a:rPr>
              <a:t>r(t)=1(t)</a:t>
            </a:r>
            <a:r>
              <a:rPr lang="zh-CN" altLang="en-US">
                <a:latin typeface="Times New Roman" panose="02020603050405020304" pitchFamily="18" charset="0"/>
              </a:rPr>
              <a:t>时，稳态误差为零，即</a:t>
            </a:r>
          </a:p>
        </p:txBody>
      </p:sp>
      <p:graphicFrame>
        <p:nvGraphicFramePr>
          <p:cNvPr id="35851" name="Object 11">
            <a:extLst>
              <a:ext uri="{FF2B5EF4-FFF2-40B4-BE49-F238E27FC236}">
                <a16:creationId xmlns:a16="http://schemas.microsoft.com/office/drawing/2014/main" id="{00A2112B-00B5-4521-A5F2-400AEFAA3EFE}"/>
              </a:ext>
            </a:extLst>
          </p:cNvPr>
          <p:cNvGraphicFramePr>
            <a:graphicFrameLocks noChangeAspect="1"/>
          </p:cNvGraphicFramePr>
          <p:nvPr/>
        </p:nvGraphicFramePr>
        <p:xfrm>
          <a:off x="7010400" y="4343400"/>
          <a:ext cx="1114425" cy="542925"/>
        </p:xfrm>
        <a:graphic>
          <a:graphicData uri="http://schemas.openxmlformats.org/presentationml/2006/ole">
            <mc:AlternateContent xmlns:mc="http://schemas.openxmlformats.org/markup-compatibility/2006">
              <mc:Choice xmlns:v="urn:schemas-microsoft-com:vml" Requires="v">
                <p:oleObj spid="_x0000_s18477" name="Equation" r:id="rId11" imgW="457261" imgH="213333" progId="Equation.3">
                  <p:embed/>
                </p:oleObj>
              </mc:Choice>
              <mc:Fallback>
                <p:oleObj name="Equation" r:id="rId11" imgW="457261" imgH="213333"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10400" y="4343400"/>
                        <a:ext cx="111442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52" name="Object 12">
            <a:extLst>
              <a:ext uri="{FF2B5EF4-FFF2-40B4-BE49-F238E27FC236}">
                <a16:creationId xmlns:a16="http://schemas.microsoft.com/office/drawing/2014/main" id="{41078CD8-1D4C-43AD-9C91-43D602517057}"/>
              </a:ext>
            </a:extLst>
          </p:cNvPr>
          <p:cNvGraphicFramePr>
            <a:graphicFrameLocks noChangeAspect="1"/>
          </p:cNvGraphicFramePr>
          <p:nvPr/>
        </p:nvGraphicFramePr>
        <p:xfrm>
          <a:off x="2057400" y="5029200"/>
          <a:ext cx="5843588" cy="903288"/>
        </p:xfrm>
        <a:graphic>
          <a:graphicData uri="http://schemas.openxmlformats.org/presentationml/2006/ole">
            <mc:AlternateContent xmlns:mc="http://schemas.openxmlformats.org/markup-compatibility/2006">
              <mc:Choice xmlns:v="urn:schemas-microsoft-com:vml" Requires="v">
                <p:oleObj spid="_x0000_s18478" name="Equation" r:id="rId13" imgW="2804242" imgH="419073" progId="Equation.3">
                  <p:embed/>
                </p:oleObj>
              </mc:Choice>
              <mc:Fallback>
                <p:oleObj name="Equation" r:id="rId13" imgW="2804242" imgH="419073"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7400" y="5029200"/>
                        <a:ext cx="5843588"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53" name="Object 13">
            <a:extLst>
              <a:ext uri="{FF2B5EF4-FFF2-40B4-BE49-F238E27FC236}">
                <a16:creationId xmlns:a16="http://schemas.microsoft.com/office/drawing/2014/main" id="{57526A41-F3B9-4BE5-981C-EC637E229B82}"/>
              </a:ext>
            </a:extLst>
          </p:cNvPr>
          <p:cNvGraphicFramePr>
            <a:graphicFrameLocks noChangeAspect="1"/>
          </p:cNvGraphicFramePr>
          <p:nvPr/>
        </p:nvGraphicFramePr>
        <p:xfrm>
          <a:off x="1828800" y="5922963"/>
          <a:ext cx="4040188" cy="935037"/>
        </p:xfrm>
        <a:graphic>
          <a:graphicData uri="http://schemas.openxmlformats.org/presentationml/2006/ole">
            <mc:AlternateContent xmlns:mc="http://schemas.openxmlformats.org/markup-compatibility/2006">
              <mc:Choice xmlns:v="urn:schemas-microsoft-com:vml" Requires="v">
                <p:oleObj spid="_x0000_s18479" name="Equation" r:id="rId15" imgW="1683964" imgH="381109" progId="Equation.3">
                  <p:embed/>
                </p:oleObj>
              </mc:Choice>
              <mc:Fallback>
                <p:oleObj name="Equation" r:id="rId15" imgW="1683964" imgH="381109" progId="Equation.3">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28800" y="5922963"/>
                        <a:ext cx="4040188"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54" name="Rectangle 14">
            <a:extLst>
              <a:ext uri="{FF2B5EF4-FFF2-40B4-BE49-F238E27FC236}">
                <a16:creationId xmlns:a16="http://schemas.microsoft.com/office/drawing/2014/main" id="{0CAFAD0B-C333-407D-AC5A-7F0D40C96066}"/>
              </a:ext>
            </a:extLst>
          </p:cNvPr>
          <p:cNvSpPr>
            <a:spLocks noChangeArrowheads="1"/>
          </p:cNvSpPr>
          <p:nvPr/>
        </p:nvSpPr>
        <p:spPr bwMode="auto">
          <a:xfrm>
            <a:off x="0" y="5029200"/>
            <a:ext cx="1985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sm"/>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latin typeface="Times New Roman" panose="02020603050405020304" pitchFamily="18" charset="0"/>
              </a:rPr>
              <a:t>当</a:t>
            </a:r>
            <a:r>
              <a:rPr lang="en-US" altLang="zh-CN">
                <a:latin typeface="Times New Roman" panose="02020603050405020304" pitchFamily="18" charset="0"/>
              </a:rPr>
              <a:t>n(t)=1(t)</a:t>
            </a:r>
            <a:r>
              <a:rPr lang="zh-CN" altLang="en-US">
                <a:latin typeface="Times New Roman" panose="02020603050405020304" pitchFamily="18" charset="0"/>
              </a:rPr>
              <a:t>时</a:t>
            </a:r>
          </a:p>
        </p:txBody>
      </p:sp>
      <p:sp>
        <p:nvSpPr>
          <p:cNvPr id="35855" name="Rectangle 15">
            <a:extLst>
              <a:ext uri="{FF2B5EF4-FFF2-40B4-BE49-F238E27FC236}">
                <a16:creationId xmlns:a16="http://schemas.microsoft.com/office/drawing/2014/main" id="{EE7C97E7-BC20-4717-B1B2-511F3EEACD55}"/>
              </a:ext>
            </a:extLst>
          </p:cNvPr>
          <p:cNvSpPr>
            <a:spLocks noChangeArrowheads="1"/>
          </p:cNvSpPr>
          <p:nvPr/>
        </p:nvSpPr>
        <p:spPr bwMode="auto">
          <a:xfrm>
            <a:off x="6248400" y="6172200"/>
            <a:ext cx="2420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sm"/>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latin typeface="Times New Roman" panose="02020603050405020304" pitchFamily="18" charset="0"/>
              </a:rPr>
              <a:t>稳态误差不为零</a:t>
            </a:r>
          </a:p>
        </p:txBody>
      </p:sp>
      <p:graphicFrame>
        <p:nvGraphicFramePr>
          <p:cNvPr id="35856" name="Object 16">
            <a:extLst>
              <a:ext uri="{FF2B5EF4-FFF2-40B4-BE49-F238E27FC236}">
                <a16:creationId xmlns:a16="http://schemas.microsoft.com/office/drawing/2014/main" id="{71E09464-7672-4392-8A4A-409E85064FA3}"/>
              </a:ext>
            </a:extLst>
          </p:cNvPr>
          <p:cNvGraphicFramePr>
            <a:graphicFrameLocks noChangeAspect="1"/>
          </p:cNvGraphicFramePr>
          <p:nvPr/>
        </p:nvGraphicFramePr>
        <p:xfrm>
          <a:off x="4495800" y="609600"/>
          <a:ext cx="4438650" cy="1733550"/>
        </p:xfrm>
        <a:graphic>
          <a:graphicData uri="http://schemas.openxmlformats.org/presentationml/2006/ole">
            <mc:AlternateContent xmlns:mc="http://schemas.openxmlformats.org/markup-compatibility/2006">
              <mc:Choice xmlns:v="urn:schemas-microsoft-com:vml" Requires="v">
                <p:oleObj spid="_x0000_s18480" name="位图图像" r:id="rId17" imgW="4439270" imgH="1733333" progId="Paint.Picture">
                  <p:embed/>
                </p:oleObj>
              </mc:Choice>
              <mc:Fallback>
                <p:oleObj name="位图图像" r:id="rId17" imgW="4439270" imgH="1733333" progId="Paint.Picture">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95800" y="609600"/>
                        <a:ext cx="4438650"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hlink"/>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checkerboard(across)">
                                      <p:cBhvr>
                                        <p:cTn id="7" dur="500"/>
                                        <p:tgtEl>
                                          <p:spTgt spid="35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856"/>
                                        </p:tgtEl>
                                        <p:attrNameLst>
                                          <p:attrName>style.visibility</p:attrName>
                                        </p:attrNameLst>
                                      </p:cBhvr>
                                      <p:to>
                                        <p:strVal val="visible"/>
                                      </p:to>
                                    </p:set>
                                    <p:animEffect transition="in" filter="blinds(horizontal)">
                                      <p:cBhvr>
                                        <p:cTn id="12" dur="500"/>
                                        <p:tgtEl>
                                          <p:spTgt spid="358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5844"/>
                                        </p:tgtEl>
                                        <p:attrNameLst>
                                          <p:attrName>style.visibility</p:attrName>
                                        </p:attrNameLst>
                                      </p:cBhvr>
                                      <p:to>
                                        <p:strVal val="visible"/>
                                      </p:to>
                                    </p:set>
                                    <p:animEffect transition="in" filter="box(in)">
                                      <p:cBhvr>
                                        <p:cTn id="17" dur="500"/>
                                        <p:tgtEl>
                                          <p:spTgt spid="358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5845"/>
                                        </p:tgtEl>
                                        <p:attrNameLst>
                                          <p:attrName>style.visibility</p:attrName>
                                        </p:attrNameLst>
                                      </p:cBhvr>
                                      <p:to>
                                        <p:strVal val="visible"/>
                                      </p:to>
                                    </p:set>
                                    <p:animEffect transition="in" filter="box(in)">
                                      <p:cBhvr>
                                        <p:cTn id="22" dur="500"/>
                                        <p:tgtEl>
                                          <p:spTgt spid="358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35846"/>
                                        </p:tgtEl>
                                        <p:attrNameLst>
                                          <p:attrName>style.visibility</p:attrName>
                                        </p:attrNameLst>
                                      </p:cBhvr>
                                      <p:to>
                                        <p:strVal val="visible"/>
                                      </p:to>
                                    </p:set>
                                    <p:animEffect transition="in" filter="box(in)">
                                      <p:cBhvr>
                                        <p:cTn id="27" dur="500"/>
                                        <p:tgtEl>
                                          <p:spTgt spid="358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35847"/>
                                        </p:tgtEl>
                                        <p:attrNameLst>
                                          <p:attrName>style.visibility</p:attrName>
                                        </p:attrNameLst>
                                      </p:cBhvr>
                                      <p:to>
                                        <p:strVal val="visible"/>
                                      </p:to>
                                    </p:set>
                                    <p:animEffect transition="in" filter="box(in)">
                                      <p:cBhvr>
                                        <p:cTn id="32" dur="500"/>
                                        <p:tgtEl>
                                          <p:spTgt spid="3584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5848"/>
                                        </p:tgtEl>
                                        <p:attrNameLst>
                                          <p:attrName>style.visibility</p:attrName>
                                        </p:attrNameLst>
                                      </p:cBhvr>
                                      <p:to>
                                        <p:strVal val="visible"/>
                                      </p:to>
                                    </p:set>
                                    <p:animEffect transition="in" filter="blinds(horizontal)">
                                      <p:cBhvr>
                                        <p:cTn id="37" dur="500"/>
                                        <p:tgtEl>
                                          <p:spTgt spid="3584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35849"/>
                                        </p:tgtEl>
                                        <p:attrNameLst>
                                          <p:attrName>style.visibility</p:attrName>
                                        </p:attrNameLst>
                                      </p:cBhvr>
                                      <p:to>
                                        <p:strVal val="visible"/>
                                      </p:to>
                                    </p:set>
                                    <p:animEffect transition="in" filter="box(in)">
                                      <p:cBhvr>
                                        <p:cTn id="42" dur="500"/>
                                        <p:tgtEl>
                                          <p:spTgt spid="3584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5850"/>
                                        </p:tgtEl>
                                        <p:attrNameLst>
                                          <p:attrName>style.visibility</p:attrName>
                                        </p:attrNameLst>
                                      </p:cBhvr>
                                      <p:to>
                                        <p:strVal val="visible"/>
                                      </p:to>
                                    </p:set>
                                    <p:animEffect transition="in" filter="blinds(horizontal)">
                                      <p:cBhvr>
                                        <p:cTn id="47" dur="500"/>
                                        <p:tgtEl>
                                          <p:spTgt spid="3585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35851"/>
                                        </p:tgtEl>
                                        <p:attrNameLst>
                                          <p:attrName>style.visibility</p:attrName>
                                        </p:attrNameLst>
                                      </p:cBhvr>
                                      <p:to>
                                        <p:strVal val="visible"/>
                                      </p:to>
                                    </p:set>
                                    <p:animEffect transition="in" filter="blinds(horizontal)">
                                      <p:cBhvr>
                                        <p:cTn id="52" dur="500"/>
                                        <p:tgtEl>
                                          <p:spTgt spid="3585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5854"/>
                                        </p:tgtEl>
                                        <p:attrNameLst>
                                          <p:attrName>style.visibility</p:attrName>
                                        </p:attrNameLst>
                                      </p:cBhvr>
                                      <p:to>
                                        <p:strVal val="visible"/>
                                      </p:to>
                                    </p:set>
                                    <p:animEffect transition="in" filter="blinds(horizontal)">
                                      <p:cBhvr>
                                        <p:cTn id="57" dur="500"/>
                                        <p:tgtEl>
                                          <p:spTgt spid="3585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35852"/>
                                        </p:tgtEl>
                                        <p:attrNameLst>
                                          <p:attrName>style.visibility</p:attrName>
                                        </p:attrNameLst>
                                      </p:cBhvr>
                                      <p:to>
                                        <p:strVal val="visible"/>
                                      </p:to>
                                    </p:set>
                                    <p:animEffect transition="in" filter="box(in)">
                                      <p:cBhvr>
                                        <p:cTn id="62" dur="500"/>
                                        <p:tgtEl>
                                          <p:spTgt spid="3585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35853"/>
                                        </p:tgtEl>
                                        <p:attrNameLst>
                                          <p:attrName>style.visibility</p:attrName>
                                        </p:attrNameLst>
                                      </p:cBhvr>
                                      <p:to>
                                        <p:strVal val="visible"/>
                                      </p:to>
                                    </p:set>
                                    <p:animEffect transition="in" filter="blinds(horizontal)">
                                      <p:cBhvr>
                                        <p:cTn id="67" dur="500"/>
                                        <p:tgtEl>
                                          <p:spTgt spid="3585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35855"/>
                                        </p:tgtEl>
                                        <p:attrNameLst>
                                          <p:attrName>style.visibility</p:attrName>
                                        </p:attrNameLst>
                                      </p:cBhvr>
                                      <p:to>
                                        <p:strVal val="visible"/>
                                      </p:to>
                                    </p:set>
                                    <p:animEffect transition="in" filter="blinds(horizontal)">
                                      <p:cBhvr>
                                        <p:cTn id="72" dur="500"/>
                                        <p:tgtEl>
                                          <p:spTgt spid="35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p:bldP spid="35844" grpId="0" autoUpdateAnimBg="0"/>
      <p:bldP spid="35848" grpId="0" autoUpdateAnimBg="0"/>
      <p:bldP spid="35850" grpId="0" autoUpdateAnimBg="0"/>
      <p:bldP spid="35854" grpId="0" autoUpdateAnimBg="0"/>
      <p:bldP spid="3585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32A4A94F-DED3-49A4-9AAB-5D911A776D86}"/>
              </a:ext>
            </a:extLst>
          </p:cNvPr>
          <p:cNvSpPr>
            <a:spLocks noChangeArrowheads="1"/>
          </p:cNvSpPr>
          <p:nvPr/>
        </p:nvSpPr>
        <p:spPr bwMode="auto">
          <a:xfrm>
            <a:off x="0" y="228600"/>
            <a:ext cx="493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sm"/>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latin typeface="Times New Roman" panose="02020603050405020304" pitchFamily="18" charset="0"/>
              </a:rPr>
              <a:t>若</a:t>
            </a:r>
          </a:p>
        </p:txBody>
      </p:sp>
      <p:graphicFrame>
        <p:nvGraphicFramePr>
          <p:cNvPr id="36867" name="Object 3">
            <a:extLst>
              <a:ext uri="{FF2B5EF4-FFF2-40B4-BE49-F238E27FC236}">
                <a16:creationId xmlns:a16="http://schemas.microsoft.com/office/drawing/2014/main" id="{18140CF2-7040-4200-8C3E-5121F17986AB}"/>
              </a:ext>
            </a:extLst>
          </p:cNvPr>
          <p:cNvGraphicFramePr>
            <a:graphicFrameLocks noChangeAspect="1"/>
          </p:cNvGraphicFramePr>
          <p:nvPr/>
        </p:nvGraphicFramePr>
        <p:xfrm>
          <a:off x="762000" y="228600"/>
          <a:ext cx="1370013" cy="452438"/>
        </p:xfrm>
        <a:graphic>
          <a:graphicData uri="http://schemas.openxmlformats.org/presentationml/2006/ole">
            <mc:AlternateContent xmlns:mc="http://schemas.openxmlformats.org/markup-compatibility/2006">
              <mc:Choice xmlns:v="urn:schemas-microsoft-com:vml" Requires="v">
                <p:oleObj spid="_x0000_s19491" name="Equation" r:id="rId3" imgW="647603" imgH="198147" progId="Equation.3">
                  <p:embed/>
                </p:oleObj>
              </mc:Choice>
              <mc:Fallback>
                <p:oleObj name="Equation" r:id="rId3" imgW="647603" imgH="198147"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28600"/>
                        <a:ext cx="1370013"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68" name="Object 4">
            <a:extLst>
              <a:ext uri="{FF2B5EF4-FFF2-40B4-BE49-F238E27FC236}">
                <a16:creationId xmlns:a16="http://schemas.microsoft.com/office/drawing/2014/main" id="{1D9B985C-DDE4-49FD-8715-E408712D2238}"/>
              </a:ext>
            </a:extLst>
          </p:cNvPr>
          <p:cNvGraphicFramePr>
            <a:graphicFrameLocks noChangeAspect="1"/>
          </p:cNvGraphicFramePr>
          <p:nvPr/>
        </p:nvGraphicFramePr>
        <p:xfrm>
          <a:off x="2438400" y="0"/>
          <a:ext cx="1420813" cy="825500"/>
        </p:xfrm>
        <a:graphic>
          <a:graphicData uri="http://schemas.openxmlformats.org/presentationml/2006/ole">
            <mc:AlternateContent xmlns:mc="http://schemas.openxmlformats.org/markup-compatibility/2006">
              <mc:Choice xmlns:v="urn:schemas-microsoft-com:vml" Requires="v">
                <p:oleObj spid="_x0000_s19492" name="Equation" r:id="rId5" imgW="670601" imgH="381109" progId="Equation.3">
                  <p:embed/>
                </p:oleObj>
              </mc:Choice>
              <mc:Fallback>
                <p:oleObj name="Equation" r:id="rId5" imgW="670601" imgH="381109"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0"/>
                        <a:ext cx="142081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69" name="Object 5">
            <a:extLst>
              <a:ext uri="{FF2B5EF4-FFF2-40B4-BE49-F238E27FC236}">
                <a16:creationId xmlns:a16="http://schemas.microsoft.com/office/drawing/2014/main" id="{6C314D2C-B908-4BF0-9AE8-6851A71645D4}"/>
              </a:ext>
            </a:extLst>
          </p:cNvPr>
          <p:cNvGraphicFramePr>
            <a:graphicFrameLocks noChangeAspect="1"/>
          </p:cNvGraphicFramePr>
          <p:nvPr/>
        </p:nvGraphicFramePr>
        <p:xfrm>
          <a:off x="4419600" y="228600"/>
          <a:ext cx="1157288" cy="425450"/>
        </p:xfrm>
        <a:graphic>
          <a:graphicData uri="http://schemas.openxmlformats.org/presentationml/2006/ole">
            <mc:AlternateContent xmlns:mc="http://schemas.openxmlformats.org/markup-compatibility/2006">
              <mc:Choice xmlns:v="urn:schemas-microsoft-com:vml" Requires="v">
                <p:oleObj spid="_x0000_s19493" name="Equation" r:id="rId7" imgW="540933" imgH="190554" progId="Equation.3">
                  <p:embed/>
                </p:oleObj>
              </mc:Choice>
              <mc:Fallback>
                <p:oleObj name="Equation" r:id="rId7" imgW="540933" imgH="190554"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9600" y="228600"/>
                        <a:ext cx="1157288"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0" name="Object 6">
            <a:extLst>
              <a:ext uri="{FF2B5EF4-FFF2-40B4-BE49-F238E27FC236}">
                <a16:creationId xmlns:a16="http://schemas.microsoft.com/office/drawing/2014/main" id="{20F77A2C-5E03-46A7-9288-36D95E36F909}"/>
              </a:ext>
            </a:extLst>
          </p:cNvPr>
          <p:cNvGraphicFramePr>
            <a:graphicFrameLocks noChangeAspect="1"/>
          </p:cNvGraphicFramePr>
          <p:nvPr/>
        </p:nvGraphicFramePr>
        <p:xfrm>
          <a:off x="2057400" y="2590800"/>
          <a:ext cx="5843588" cy="903288"/>
        </p:xfrm>
        <a:graphic>
          <a:graphicData uri="http://schemas.openxmlformats.org/presentationml/2006/ole">
            <mc:AlternateContent xmlns:mc="http://schemas.openxmlformats.org/markup-compatibility/2006">
              <mc:Choice xmlns:v="urn:schemas-microsoft-com:vml" Requires="v">
                <p:oleObj spid="_x0000_s19494" name="Equation" r:id="rId9" imgW="2804242" imgH="419073" progId="Equation.3">
                  <p:embed/>
                </p:oleObj>
              </mc:Choice>
              <mc:Fallback>
                <p:oleObj name="Equation" r:id="rId9" imgW="2804242" imgH="419073"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7400" y="2590800"/>
                        <a:ext cx="5843588"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1" name="Object 7">
            <a:extLst>
              <a:ext uri="{FF2B5EF4-FFF2-40B4-BE49-F238E27FC236}">
                <a16:creationId xmlns:a16="http://schemas.microsoft.com/office/drawing/2014/main" id="{51C8334D-CFFF-4503-B64C-847B02380814}"/>
              </a:ext>
            </a:extLst>
          </p:cNvPr>
          <p:cNvGraphicFramePr>
            <a:graphicFrameLocks noChangeAspect="1"/>
          </p:cNvGraphicFramePr>
          <p:nvPr/>
        </p:nvGraphicFramePr>
        <p:xfrm>
          <a:off x="1828800" y="3581400"/>
          <a:ext cx="3617913" cy="935038"/>
        </p:xfrm>
        <a:graphic>
          <a:graphicData uri="http://schemas.openxmlformats.org/presentationml/2006/ole">
            <mc:AlternateContent xmlns:mc="http://schemas.openxmlformats.org/markup-compatibility/2006">
              <mc:Choice xmlns:v="urn:schemas-microsoft-com:vml" Requires="v">
                <p:oleObj spid="_x0000_s19495" name="Equation" r:id="rId11" imgW="1508791" imgH="381109" progId="Equation.3">
                  <p:embed/>
                </p:oleObj>
              </mc:Choice>
              <mc:Fallback>
                <p:oleObj name="Equation" r:id="rId11" imgW="1508791" imgH="381109"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28800" y="3581400"/>
                        <a:ext cx="3617913"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2" name="Rectangle 8">
            <a:extLst>
              <a:ext uri="{FF2B5EF4-FFF2-40B4-BE49-F238E27FC236}">
                <a16:creationId xmlns:a16="http://schemas.microsoft.com/office/drawing/2014/main" id="{F23DCC50-0B84-465E-9D10-292DDE4899AD}"/>
              </a:ext>
            </a:extLst>
          </p:cNvPr>
          <p:cNvSpPr>
            <a:spLocks noChangeArrowheads="1"/>
          </p:cNvSpPr>
          <p:nvPr/>
        </p:nvSpPr>
        <p:spPr bwMode="auto">
          <a:xfrm>
            <a:off x="0" y="2667000"/>
            <a:ext cx="1985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sm"/>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latin typeface="Times New Roman" panose="02020603050405020304" pitchFamily="18" charset="0"/>
              </a:rPr>
              <a:t>当</a:t>
            </a:r>
            <a:r>
              <a:rPr lang="en-US" altLang="zh-CN">
                <a:latin typeface="Times New Roman" panose="02020603050405020304" pitchFamily="18" charset="0"/>
              </a:rPr>
              <a:t>n(t)=1(t)</a:t>
            </a:r>
            <a:r>
              <a:rPr lang="zh-CN" altLang="en-US">
                <a:latin typeface="Times New Roman" panose="02020603050405020304" pitchFamily="18" charset="0"/>
              </a:rPr>
              <a:t>时</a:t>
            </a:r>
          </a:p>
        </p:txBody>
      </p:sp>
      <p:sp>
        <p:nvSpPr>
          <p:cNvPr id="36873" name="Rectangle 9">
            <a:extLst>
              <a:ext uri="{FF2B5EF4-FFF2-40B4-BE49-F238E27FC236}">
                <a16:creationId xmlns:a16="http://schemas.microsoft.com/office/drawing/2014/main" id="{9C9176DC-D5DB-49CF-BC41-12264CA10F1A}"/>
              </a:ext>
            </a:extLst>
          </p:cNvPr>
          <p:cNvSpPr>
            <a:spLocks noChangeArrowheads="1"/>
          </p:cNvSpPr>
          <p:nvPr/>
        </p:nvSpPr>
        <p:spPr bwMode="auto">
          <a:xfrm>
            <a:off x="6248400" y="3886200"/>
            <a:ext cx="2420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sm"/>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latin typeface="Times New Roman" panose="02020603050405020304" pitchFamily="18" charset="0"/>
              </a:rPr>
              <a:t>稳态误差等于零</a:t>
            </a:r>
          </a:p>
        </p:txBody>
      </p:sp>
      <p:sp>
        <p:nvSpPr>
          <p:cNvPr id="36874" name="Rectangle 10">
            <a:extLst>
              <a:ext uri="{FF2B5EF4-FFF2-40B4-BE49-F238E27FC236}">
                <a16:creationId xmlns:a16="http://schemas.microsoft.com/office/drawing/2014/main" id="{FE493ACD-D243-4898-907A-85D2534BA36F}"/>
              </a:ext>
            </a:extLst>
          </p:cNvPr>
          <p:cNvSpPr>
            <a:spLocks noChangeArrowheads="1"/>
          </p:cNvSpPr>
          <p:nvPr/>
        </p:nvSpPr>
        <p:spPr bwMode="auto">
          <a:xfrm>
            <a:off x="0" y="1066800"/>
            <a:ext cx="7921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sm"/>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latin typeface="Times New Roman" panose="02020603050405020304" pitchFamily="18" charset="0"/>
              </a:rPr>
              <a:t>系统还是</a:t>
            </a:r>
            <a:r>
              <a:rPr lang="en-US" altLang="zh-CN">
                <a:latin typeface="Times New Roman" panose="02020603050405020304" pitchFamily="18" charset="0"/>
              </a:rPr>
              <a:t>I</a:t>
            </a:r>
            <a:r>
              <a:rPr lang="zh-CN" altLang="en-US">
                <a:latin typeface="Times New Roman" panose="02020603050405020304" pitchFamily="18" charset="0"/>
              </a:rPr>
              <a:t>型系统，当</a:t>
            </a:r>
            <a:r>
              <a:rPr lang="en-US" altLang="zh-CN">
                <a:latin typeface="Times New Roman" panose="02020603050405020304" pitchFamily="18" charset="0"/>
              </a:rPr>
              <a:t>r(t)=1(t)</a:t>
            </a:r>
            <a:r>
              <a:rPr lang="zh-CN" altLang="en-US">
                <a:latin typeface="Times New Roman" panose="02020603050405020304" pitchFamily="18" charset="0"/>
              </a:rPr>
              <a:t>时，稳态误差仍然为零，即</a:t>
            </a:r>
          </a:p>
        </p:txBody>
      </p:sp>
      <p:graphicFrame>
        <p:nvGraphicFramePr>
          <p:cNvPr id="36875" name="Object 11">
            <a:extLst>
              <a:ext uri="{FF2B5EF4-FFF2-40B4-BE49-F238E27FC236}">
                <a16:creationId xmlns:a16="http://schemas.microsoft.com/office/drawing/2014/main" id="{66094C26-CF6C-4D13-8397-FE345ECE51D0}"/>
              </a:ext>
            </a:extLst>
          </p:cNvPr>
          <p:cNvGraphicFramePr>
            <a:graphicFrameLocks noChangeAspect="1"/>
          </p:cNvGraphicFramePr>
          <p:nvPr/>
        </p:nvGraphicFramePr>
        <p:xfrm>
          <a:off x="3200400" y="1676400"/>
          <a:ext cx="1114425" cy="542925"/>
        </p:xfrm>
        <a:graphic>
          <a:graphicData uri="http://schemas.openxmlformats.org/presentationml/2006/ole">
            <mc:AlternateContent xmlns:mc="http://schemas.openxmlformats.org/markup-compatibility/2006">
              <mc:Choice xmlns:v="urn:schemas-microsoft-com:vml" Requires="v">
                <p:oleObj spid="_x0000_s19496" name="Equation" r:id="rId13" imgW="457261" imgH="213333" progId="Equation.3">
                  <p:embed/>
                </p:oleObj>
              </mc:Choice>
              <mc:Fallback>
                <p:oleObj name="Equation" r:id="rId13" imgW="457261" imgH="213333"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00400" y="1676400"/>
                        <a:ext cx="111442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8" name="Object 12">
            <a:extLst>
              <a:ext uri="{FF2B5EF4-FFF2-40B4-BE49-F238E27FC236}">
                <a16:creationId xmlns:a16="http://schemas.microsoft.com/office/drawing/2014/main" id="{3EE528E9-C36C-4464-B888-107460D29987}"/>
              </a:ext>
            </a:extLst>
          </p:cNvPr>
          <p:cNvGraphicFramePr>
            <a:graphicFrameLocks noChangeAspect="1"/>
          </p:cNvGraphicFramePr>
          <p:nvPr/>
        </p:nvGraphicFramePr>
        <p:xfrm>
          <a:off x="4705350" y="4800600"/>
          <a:ext cx="4438650" cy="1733550"/>
        </p:xfrm>
        <a:graphic>
          <a:graphicData uri="http://schemas.openxmlformats.org/presentationml/2006/ole">
            <mc:AlternateContent xmlns:mc="http://schemas.openxmlformats.org/markup-compatibility/2006">
              <mc:Choice xmlns:v="urn:schemas-microsoft-com:vml" Requires="v">
                <p:oleObj spid="_x0000_s19497" name="位图图像" r:id="rId15" imgW="4439270" imgH="1733333" progId="Paint.Picture">
                  <p:embed/>
                </p:oleObj>
              </mc:Choice>
              <mc:Fallback>
                <p:oleObj name="位图图像" r:id="rId15" imgW="4439270" imgH="1733333" progId="Paint.Picture">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05350" y="4800600"/>
                        <a:ext cx="4438650"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hlink"/>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77" name="Rectangle 13">
            <a:extLst>
              <a:ext uri="{FF2B5EF4-FFF2-40B4-BE49-F238E27FC236}">
                <a16:creationId xmlns:a16="http://schemas.microsoft.com/office/drawing/2014/main" id="{2E52CCC7-0D4F-4A36-86ED-AE69E3F8AAC6}"/>
              </a:ext>
            </a:extLst>
          </p:cNvPr>
          <p:cNvSpPr>
            <a:spLocks noChangeArrowheads="1"/>
          </p:cNvSpPr>
          <p:nvPr/>
        </p:nvSpPr>
        <p:spPr bwMode="auto">
          <a:xfrm>
            <a:off x="0" y="4876800"/>
            <a:ext cx="4826000"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sm"/>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latin typeface="Times New Roman" panose="02020603050405020304" pitchFamily="18" charset="0"/>
              </a:rPr>
              <a:t>扰动引起的稳态误差</a:t>
            </a:r>
          </a:p>
          <a:p>
            <a:pPr eaLnBrk="1" hangingPunct="1">
              <a:buClrTx/>
              <a:buSzTx/>
              <a:buFontTx/>
              <a:buNone/>
            </a:pPr>
            <a:r>
              <a:rPr lang="zh-CN" altLang="en-US">
                <a:latin typeface="Times New Roman" panose="02020603050405020304" pitchFamily="18" charset="0"/>
              </a:rPr>
              <a:t>不仅与</a:t>
            </a:r>
            <a:r>
              <a:rPr lang="zh-CN" altLang="en-US">
                <a:solidFill>
                  <a:schemeClr val="tx1"/>
                </a:solidFill>
                <a:latin typeface="Times New Roman" panose="02020603050405020304" pitchFamily="18" charset="0"/>
              </a:rPr>
              <a:t>积分环节</a:t>
            </a:r>
            <a:r>
              <a:rPr lang="zh-CN" altLang="en-US">
                <a:latin typeface="Times New Roman" panose="02020603050405020304" pitchFamily="18" charset="0"/>
              </a:rPr>
              <a:t>有关，</a:t>
            </a:r>
          </a:p>
          <a:p>
            <a:pPr eaLnBrk="1" hangingPunct="1">
              <a:buClrTx/>
              <a:buSzTx/>
              <a:buFontTx/>
              <a:buNone/>
            </a:pPr>
            <a:r>
              <a:rPr lang="zh-CN" altLang="en-US">
                <a:latin typeface="Times New Roman" panose="02020603050405020304" pitchFamily="18" charset="0"/>
              </a:rPr>
              <a:t>而且还与积分环节所在</a:t>
            </a:r>
            <a:r>
              <a:rPr lang="zh-CN" altLang="en-US">
                <a:solidFill>
                  <a:schemeClr val="tx1"/>
                </a:solidFill>
                <a:latin typeface="Times New Roman" panose="02020603050405020304" pitchFamily="18" charset="0"/>
              </a:rPr>
              <a:t>位置</a:t>
            </a:r>
            <a:r>
              <a:rPr lang="zh-CN" altLang="en-US">
                <a:latin typeface="Times New Roman" panose="02020603050405020304" pitchFamily="18" charset="0"/>
              </a:rPr>
              <a:t>有关。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6867"/>
                                        </p:tgtEl>
                                        <p:attrNameLst>
                                          <p:attrName>style.visibility</p:attrName>
                                        </p:attrNameLst>
                                      </p:cBhvr>
                                      <p:to>
                                        <p:strVal val="visible"/>
                                      </p:to>
                                    </p:set>
                                    <p:animEffect transition="in" filter="box(in)">
                                      <p:cBhvr>
                                        <p:cTn id="7" dur="500"/>
                                        <p:tgtEl>
                                          <p:spTgt spid="368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6868"/>
                                        </p:tgtEl>
                                        <p:attrNameLst>
                                          <p:attrName>style.visibility</p:attrName>
                                        </p:attrNameLst>
                                      </p:cBhvr>
                                      <p:to>
                                        <p:strVal val="visible"/>
                                      </p:to>
                                    </p:set>
                                    <p:animEffect transition="in" filter="box(in)">
                                      <p:cBhvr>
                                        <p:cTn id="12" dur="500"/>
                                        <p:tgtEl>
                                          <p:spTgt spid="368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6869"/>
                                        </p:tgtEl>
                                        <p:attrNameLst>
                                          <p:attrName>style.visibility</p:attrName>
                                        </p:attrNameLst>
                                      </p:cBhvr>
                                      <p:to>
                                        <p:strVal val="visible"/>
                                      </p:to>
                                    </p:set>
                                    <p:animEffect transition="in" filter="box(in)">
                                      <p:cBhvr>
                                        <p:cTn id="17" dur="500"/>
                                        <p:tgtEl>
                                          <p:spTgt spid="368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6874"/>
                                        </p:tgtEl>
                                        <p:attrNameLst>
                                          <p:attrName>style.visibility</p:attrName>
                                        </p:attrNameLst>
                                      </p:cBhvr>
                                      <p:to>
                                        <p:strVal val="visible"/>
                                      </p:to>
                                    </p:set>
                                    <p:animEffect transition="in" filter="blinds(horizontal)">
                                      <p:cBhvr>
                                        <p:cTn id="22" dur="500"/>
                                        <p:tgtEl>
                                          <p:spTgt spid="368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6875"/>
                                        </p:tgtEl>
                                        <p:attrNameLst>
                                          <p:attrName>style.visibility</p:attrName>
                                        </p:attrNameLst>
                                      </p:cBhvr>
                                      <p:to>
                                        <p:strVal val="visible"/>
                                      </p:to>
                                    </p:set>
                                    <p:animEffect transition="in" filter="blinds(horizontal)">
                                      <p:cBhvr>
                                        <p:cTn id="27" dur="500"/>
                                        <p:tgtEl>
                                          <p:spTgt spid="3687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6872"/>
                                        </p:tgtEl>
                                        <p:attrNameLst>
                                          <p:attrName>style.visibility</p:attrName>
                                        </p:attrNameLst>
                                      </p:cBhvr>
                                      <p:to>
                                        <p:strVal val="visible"/>
                                      </p:to>
                                    </p:set>
                                    <p:animEffect transition="in" filter="blinds(horizontal)">
                                      <p:cBhvr>
                                        <p:cTn id="32" dur="500"/>
                                        <p:tgtEl>
                                          <p:spTgt spid="3687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36870"/>
                                        </p:tgtEl>
                                        <p:attrNameLst>
                                          <p:attrName>style.visibility</p:attrName>
                                        </p:attrNameLst>
                                      </p:cBhvr>
                                      <p:to>
                                        <p:strVal val="visible"/>
                                      </p:to>
                                    </p:set>
                                    <p:animEffect transition="in" filter="box(in)">
                                      <p:cBhvr>
                                        <p:cTn id="37" dur="500"/>
                                        <p:tgtEl>
                                          <p:spTgt spid="3687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36871"/>
                                        </p:tgtEl>
                                        <p:attrNameLst>
                                          <p:attrName>style.visibility</p:attrName>
                                        </p:attrNameLst>
                                      </p:cBhvr>
                                      <p:to>
                                        <p:strVal val="visible"/>
                                      </p:to>
                                    </p:set>
                                    <p:animEffect transition="in" filter="box(in)">
                                      <p:cBhvr>
                                        <p:cTn id="42" dur="500"/>
                                        <p:tgtEl>
                                          <p:spTgt spid="3687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6873"/>
                                        </p:tgtEl>
                                        <p:attrNameLst>
                                          <p:attrName>style.visibility</p:attrName>
                                        </p:attrNameLst>
                                      </p:cBhvr>
                                      <p:to>
                                        <p:strVal val="visible"/>
                                      </p:to>
                                    </p:set>
                                    <p:animEffect transition="in" filter="blinds(horizontal)">
                                      <p:cBhvr>
                                        <p:cTn id="47" dur="500"/>
                                        <p:tgtEl>
                                          <p:spTgt spid="3687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36877"/>
                                        </p:tgtEl>
                                        <p:attrNameLst>
                                          <p:attrName>style.visibility</p:attrName>
                                        </p:attrNameLst>
                                      </p:cBhvr>
                                      <p:to>
                                        <p:strVal val="visible"/>
                                      </p:to>
                                    </p:set>
                                    <p:animEffect transition="in" filter="box(in)">
                                      <p:cBhvr>
                                        <p:cTn id="52" dur="500"/>
                                        <p:tgtEl>
                                          <p:spTgt spid="36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2" grpId="0" autoUpdateAnimBg="0"/>
      <p:bldP spid="36873" grpId="0" autoUpdateAnimBg="0"/>
      <p:bldP spid="36874" grpId="0" autoUpdateAnimBg="0"/>
      <p:bldP spid="3687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2">
            <a:extLst>
              <a:ext uri="{FF2B5EF4-FFF2-40B4-BE49-F238E27FC236}">
                <a16:creationId xmlns:a16="http://schemas.microsoft.com/office/drawing/2014/main" id="{5EEA5730-254E-418A-975D-05042CB4C1E4}"/>
              </a:ext>
            </a:extLst>
          </p:cNvPr>
          <p:cNvGraphicFramePr>
            <a:graphicFrameLocks noChangeAspect="1"/>
          </p:cNvGraphicFramePr>
          <p:nvPr/>
        </p:nvGraphicFramePr>
        <p:xfrm>
          <a:off x="914400" y="0"/>
          <a:ext cx="4659313" cy="903288"/>
        </p:xfrm>
        <a:graphic>
          <a:graphicData uri="http://schemas.openxmlformats.org/presentationml/2006/ole">
            <mc:AlternateContent xmlns:mc="http://schemas.openxmlformats.org/markup-compatibility/2006">
              <mc:Choice xmlns:v="urn:schemas-microsoft-com:vml" Requires="v">
                <p:oleObj spid="_x0000_s20505" name="Equation" r:id="rId3" imgW="2232726" imgH="419073" progId="Equation.3">
                  <p:embed/>
                </p:oleObj>
              </mc:Choice>
              <mc:Fallback>
                <p:oleObj name="Equation" r:id="rId3" imgW="2232726" imgH="419073"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0"/>
                        <a:ext cx="4659313"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1" name="Object 3">
            <a:extLst>
              <a:ext uri="{FF2B5EF4-FFF2-40B4-BE49-F238E27FC236}">
                <a16:creationId xmlns:a16="http://schemas.microsoft.com/office/drawing/2014/main" id="{6D05696A-B583-4350-A5CD-2EBC7E895721}"/>
              </a:ext>
            </a:extLst>
          </p:cNvPr>
          <p:cNvGraphicFramePr>
            <a:graphicFrameLocks noChangeAspect="1"/>
          </p:cNvGraphicFramePr>
          <p:nvPr/>
        </p:nvGraphicFramePr>
        <p:xfrm>
          <a:off x="533400" y="914400"/>
          <a:ext cx="6559550" cy="908050"/>
        </p:xfrm>
        <a:graphic>
          <a:graphicData uri="http://schemas.openxmlformats.org/presentationml/2006/ole">
            <mc:AlternateContent xmlns:mc="http://schemas.openxmlformats.org/markup-compatibility/2006">
              <mc:Choice xmlns:v="urn:schemas-microsoft-com:vml" Requires="v">
                <p:oleObj spid="_x0000_s20506" name="Equation" r:id="rId5" imgW="3093669" imgH="419073" progId="Equation.3">
                  <p:embed/>
                </p:oleObj>
              </mc:Choice>
              <mc:Fallback>
                <p:oleObj name="Equation" r:id="rId5" imgW="3093669" imgH="419073"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914400"/>
                        <a:ext cx="655955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2" name="Rectangle 4">
            <a:extLst>
              <a:ext uri="{FF2B5EF4-FFF2-40B4-BE49-F238E27FC236}">
                <a16:creationId xmlns:a16="http://schemas.microsoft.com/office/drawing/2014/main" id="{49C0753C-E2E8-46D8-BC63-F4AF33674D28}"/>
              </a:ext>
            </a:extLst>
          </p:cNvPr>
          <p:cNvSpPr>
            <a:spLocks noChangeArrowheads="1"/>
          </p:cNvSpPr>
          <p:nvPr/>
        </p:nvSpPr>
        <p:spPr bwMode="auto">
          <a:xfrm>
            <a:off x="0" y="1905000"/>
            <a:ext cx="472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a:latin typeface="Times New Roman" panose="02020603050405020304" pitchFamily="18" charset="0"/>
              </a:rPr>
              <a:t>若扰动为阶跃函数</a:t>
            </a:r>
            <a:r>
              <a:rPr lang="en-US" altLang="zh-CN">
                <a:latin typeface="Times New Roman" panose="02020603050405020304" pitchFamily="18" charset="0"/>
                <a:cs typeface="Times New Roman" panose="02020603050405020304" pitchFamily="18" charset="0"/>
              </a:rPr>
              <a:t>n(t)=1(t)</a:t>
            </a:r>
            <a:r>
              <a:rPr lang="zh-CN" altLang="en-US">
                <a:latin typeface="Times New Roman" panose="02020603050405020304" pitchFamily="18" charset="0"/>
              </a:rPr>
              <a:t>，则</a:t>
            </a:r>
          </a:p>
        </p:txBody>
      </p:sp>
      <p:graphicFrame>
        <p:nvGraphicFramePr>
          <p:cNvPr id="37893" name="Object 5">
            <a:extLst>
              <a:ext uri="{FF2B5EF4-FFF2-40B4-BE49-F238E27FC236}">
                <a16:creationId xmlns:a16="http://schemas.microsoft.com/office/drawing/2014/main" id="{42118BDB-E3F0-4484-850D-CE2F29F9D3ED}"/>
              </a:ext>
            </a:extLst>
          </p:cNvPr>
          <p:cNvGraphicFramePr>
            <a:graphicFrameLocks noChangeAspect="1"/>
          </p:cNvGraphicFramePr>
          <p:nvPr/>
        </p:nvGraphicFramePr>
        <p:xfrm>
          <a:off x="4419600" y="1905000"/>
          <a:ext cx="3798888" cy="1025525"/>
        </p:xfrm>
        <a:graphic>
          <a:graphicData uri="http://schemas.openxmlformats.org/presentationml/2006/ole">
            <mc:AlternateContent xmlns:mc="http://schemas.openxmlformats.org/markup-compatibility/2006">
              <mc:Choice xmlns:v="urn:schemas-microsoft-com:vml" Requires="v">
                <p:oleObj spid="_x0000_s20507" name="Equation" r:id="rId7" imgW="1584878" imgH="419073" progId="Equation.3">
                  <p:embed/>
                </p:oleObj>
              </mc:Choice>
              <mc:Fallback>
                <p:oleObj name="Equation" r:id="rId7" imgW="1584878" imgH="419073"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9600" y="1905000"/>
                        <a:ext cx="3798888"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4" name="Rectangle 6">
            <a:extLst>
              <a:ext uri="{FF2B5EF4-FFF2-40B4-BE49-F238E27FC236}">
                <a16:creationId xmlns:a16="http://schemas.microsoft.com/office/drawing/2014/main" id="{6936F358-6A9A-4659-B239-E31689AC9B95}"/>
              </a:ext>
            </a:extLst>
          </p:cNvPr>
          <p:cNvSpPr>
            <a:spLocks noChangeArrowheads="1"/>
          </p:cNvSpPr>
          <p:nvPr/>
        </p:nvSpPr>
        <p:spPr bwMode="auto">
          <a:xfrm>
            <a:off x="381000" y="4648200"/>
            <a:ext cx="85344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indent="266700">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zh-CN" altLang="en-US">
                <a:solidFill>
                  <a:schemeClr val="hlink"/>
                </a:solidFill>
                <a:latin typeface="Times New Roman" panose="02020603050405020304" pitchFamily="18" charset="0"/>
              </a:rPr>
              <a:t>扰动作用点以前</a:t>
            </a:r>
            <a:r>
              <a:rPr lang="zh-CN" altLang="en-US">
                <a:latin typeface="Times New Roman" panose="02020603050405020304" pitchFamily="18" charset="0"/>
              </a:rPr>
              <a:t>的系统前向通道传递系数</a:t>
            </a:r>
            <a:r>
              <a:rPr lang="en-US" altLang="zh-CN">
                <a:latin typeface="Times New Roman" panose="02020603050405020304" pitchFamily="18" charset="0"/>
              </a:rPr>
              <a:t>G</a:t>
            </a:r>
            <a:r>
              <a:rPr lang="en-US" altLang="zh-CN" baseline="-25000">
                <a:latin typeface="Times New Roman" panose="02020603050405020304" pitchFamily="18" charset="0"/>
              </a:rPr>
              <a:t>1</a:t>
            </a:r>
            <a:r>
              <a:rPr lang="en-US" altLang="zh-CN">
                <a:latin typeface="Times New Roman" panose="02020603050405020304" pitchFamily="18" charset="0"/>
              </a:rPr>
              <a:t>(0)</a:t>
            </a:r>
            <a:r>
              <a:rPr lang="zh-CN" altLang="en-US">
                <a:latin typeface="Times New Roman" panose="02020603050405020304" pitchFamily="18" charset="0"/>
              </a:rPr>
              <a:t>越大，由一定扰动引起的稳态误差就越小。</a:t>
            </a:r>
          </a:p>
          <a:p>
            <a:pPr algn="just" eaLnBrk="1" hangingPunct="1">
              <a:spcBef>
                <a:spcPct val="0"/>
              </a:spcBef>
              <a:buClrTx/>
              <a:buSzTx/>
              <a:buFontTx/>
              <a:buNone/>
            </a:pPr>
            <a:r>
              <a:rPr lang="zh-CN" altLang="en-US">
                <a:latin typeface="Times New Roman" panose="02020603050405020304" pitchFamily="18" charset="0"/>
              </a:rPr>
              <a:t>对于无差系统，即</a:t>
            </a:r>
            <a:r>
              <a:rPr lang="en-US" altLang="zh-CN">
                <a:latin typeface="Times New Roman" panose="02020603050405020304" pitchFamily="18" charset="0"/>
                <a:cs typeface="Times New Roman" panose="02020603050405020304" pitchFamily="18" charset="0"/>
              </a:rPr>
              <a:t>N</a:t>
            </a:r>
            <a:r>
              <a:rPr lang="en-US" altLang="zh-CN">
                <a:latin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1</a:t>
            </a:r>
            <a:r>
              <a:rPr lang="zh-CN" altLang="en-US">
                <a:latin typeface="Times New Roman" panose="02020603050405020304" pitchFamily="18" charset="0"/>
              </a:rPr>
              <a:t>， </a:t>
            </a:r>
            <a:r>
              <a:rPr lang="en-US" altLang="zh-CN">
                <a:latin typeface="Times New Roman" panose="02020603050405020304" pitchFamily="18" charset="0"/>
              </a:rPr>
              <a:t>G</a:t>
            </a:r>
            <a:r>
              <a:rPr lang="en-US" altLang="zh-CN" baseline="-25000">
                <a:latin typeface="Times New Roman" panose="02020603050405020304" pitchFamily="18" charset="0"/>
              </a:rPr>
              <a:t>1</a:t>
            </a:r>
            <a:r>
              <a:rPr lang="en-US" altLang="zh-CN">
                <a:latin typeface="Times New Roman" panose="02020603050405020304" pitchFamily="18" charset="0"/>
              </a:rPr>
              <a:t>(0) </a:t>
            </a:r>
            <a:r>
              <a:rPr lang="en-US" altLang="zh-CN">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rPr>
              <a:t>∞</a:t>
            </a:r>
            <a:r>
              <a:rPr lang="zh-CN" altLang="en-US">
                <a:latin typeface="Times New Roman" panose="02020603050405020304" pitchFamily="18" charset="0"/>
              </a:rPr>
              <a:t>．即应该是</a:t>
            </a:r>
            <a:r>
              <a:rPr lang="en-US" altLang="zh-CN">
                <a:latin typeface="Times New Roman" panose="02020603050405020304" pitchFamily="18" charset="0"/>
              </a:rPr>
              <a:t>G</a:t>
            </a:r>
            <a:r>
              <a:rPr lang="en-US" altLang="zh-CN" baseline="-25000">
                <a:latin typeface="Times New Roman" panose="02020603050405020304" pitchFamily="18" charset="0"/>
              </a:rPr>
              <a:t>1</a:t>
            </a:r>
            <a:r>
              <a:rPr lang="en-US" altLang="zh-CN">
                <a:latin typeface="Times New Roman" panose="02020603050405020304" pitchFamily="18" charset="0"/>
              </a:rPr>
              <a:t>(s)</a:t>
            </a:r>
            <a:r>
              <a:rPr lang="zh-CN" altLang="en-US">
                <a:latin typeface="Times New Roman" panose="02020603050405020304" pitchFamily="18" charset="0"/>
              </a:rPr>
              <a:t>中包含积分环节，才保证扰动不影响稳态响应，由此产生的稳态误差为零。</a:t>
            </a:r>
            <a:endParaRPr lang="zh-CN" altLang="en-US">
              <a:latin typeface="Times New Roman" panose="02020603050405020304" pitchFamily="18" charset="0"/>
              <a:cs typeface="Times New Roman" panose="02020603050405020304" pitchFamily="18" charset="0"/>
            </a:endParaRPr>
          </a:p>
        </p:txBody>
      </p:sp>
      <p:graphicFrame>
        <p:nvGraphicFramePr>
          <p:cNvPr id="37895" name="Object 7">
            <a:extLst>
              <a:ext uri="{FF2B5EF4-FFF2-40B4-BE49-F238E27FC236}">
                <a16:creationId xmlns:a16="http://schemas.microsoft.com/office/drawing/2014/main" id="{0211E352-039A-425F-9014-B12F0D9E62FE}"/>
              </a:ext>
            </a:extLst>
          </p:cNvPr>
          <p:cNvGraphicFramePr>
            <a:graphicFrameLocks noChangeAspect="1"/>
          </p:cNvGraphicFramePr>
          <p:nvPr/>
        </p:nvGraphicFramePr>
        <p:xfrm>
          <a:off x="685800" y="3048000"/>
          <a:ext cx="3165475" cy="512763"/>
        </p:xfrm>
        <a:graphic>
          <a:graphicData uri="http://schemas.openxmlformats.org/presentationml/2006/ole">
            <mc:AlternateContent xmlns:mc="http://schemas.openxmlformats.org/markup-compatibility/2006">
              <mc:Choice xmlns:v="urn:schemas-microsoft-com:vml" Requires="v">
                <p:oleObj spid="_x0000_s20508" name="Equation" r:id="rId9" imgW="1318204" imgH="198147" progId="Equation.3">
                  <p:embed/>
                </p:oleObj>
              </mc:Choice>
              <mc:Fallback>
                <p:oleObj name="Equation" r:id="rId9" imgW="1318204" imgH="198147"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3048000"/>
                        <a:ext cx="31654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6" name="Rectangle 8">
            <a:extLst>
              <a:ext uri="{FF2B5EF4-FFF2-40B4-BE49-F238E27FC236}">
                <a16:creationId xmlns:a16="http://schemas.microsoft.com/office/drawing/2014/main" id="{A8D9E8E0-95B2-4A0B-88FA-B616C5F0EEB4}"/>
              </a:ext>
            </a:extLst>
          </p:cNvPr>
          <p:cNvSpPr>
            <a:spLocks noChangeArrowheads="1"/>
          </p:cNvSpPr>
          <p:nvPr/>
        </p:nvSpPr>
        <p:spPr bwMode="auto">
          <a:xfrm>
            <a:off x="0" y="3048000"/>
            <a:ext cx="682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sm"/>
              </a14:hiddenLine>
            </a:ext>
          </a:extLst>
        </p:spPr>
        <p:txBody>
          <a:bodyPr wrap="none">
            <a:spAutoFit/>
          </a:bodyPr>
          <a:lstStyle>
            <a:lvl1pPr marL="342900" indent="-342900">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209550" indent="-190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lvl="1" eaLnBrk="1" hangingPunct="1">
              <a:buClrTx/>
              <a:buSzTx/>
              <a:buFont typeface="Wingdings 2" panose="05020102010507070707" pitchFamily="18" charset="2"/>
              <a:buNone/>
            </a:pPr>
            <a:r>
              <a:rPr lang="zh-CN" altLang="en-US">
                <a:latin typeface="Times New Roman" panose="02020603050405020304" pitchFamily="18" charset="0"/>
              </a:rPr>
              <a:t>当</a:t>
            </a:r>
          </a:p>
        </p:txBody>
      </p:sp>
      <p:graphicFrame>
        <p:nvGraphicFramePr>
          <p:cNvPr id="37897" name="Object 9">
            <a:extLst>
              <a:ext uri="{FF2B5EF4-FFF2-40B4-BE49-F238E27FC236}">
                <a16:creationId xmlns:a16="http://schemas.microsoft.com/office/drawing/2014/main" id="{00493EF7-1238-45B6-93FD-EA594152F2CA}"/>
              </a:ext>
            </a:extLst>
          </p:cNvPr>
          <p:cNvGraphicFramePr>
            <a:graphicFrameLocks noChangeAspect="1"/>
          </p:cNvGraphicFramePr>
          <p:nvPr/>
        </p:nvGraphicFramePr>
        <p:xfrm>
          <a:off x="1905000" y="3581400"/>
          <a:ext cx="5005388" cy="1025525"/>
        </p:xfrm>
        <a:graphic>
          <a:graphicData uri="http://schemas.openxmlformats.org/presentationml/2006/ole">
            <mc:AlternateContent xmlns:mc="http://schemas.openxmlformats.org/markup-compatibility/2006">
              <mc:Choice xmlns:v="urn:schemas-microsoft-com:vml" Requires="v">
                <p:oleObj spid="_x0000_s20509" name="Equation" r:id="rId11" imgW="2095475" imgH="419073" progId="Equation.3">
                  <p:embed/>
                </p:oleObj>
              </mc:Choice>
              <mc:Fallback>
                <p:oleObj name="Equation" r:id="rId11" imgW="2095475" imgH="419073"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5000" y="3581400"/>
                        <a:ext cx="5005388"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box(in)">
                                      <p:cBhvr>
                                        <p:cTn id="7" dur="500"/>
                                        <p:tgtEl>
                                          <p:spTgt spid="378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nodeType="clickEffect">
                                  <p:stCondLst>
                                    <p:cond delay="0"/>
                                  </p:stCondLst>
                                  <p:childTnLst>
                                    <p:set>
                                      <p:cBhvr>
                                        <p:cTn id="11" dur="1" fill="hold">
                                          <p:stCondLst>
                                            <p:cond delay="0"/>
                                          </p:stCondLst>
                                        </p:cTn>
                                        <p:tgtEl>
                                          <p:spTgt spid="37891"/>
                                        </p:tgtEl>
                                        <p:attrNameLst>
                                          <p:attrName>style.visibility</p:attrName>
                                        </p:attrNameLst>
                                      </p:cBhvr>
                                      <p:to>
                                        <p:strVal val="visible"/>
                                      </p:to>
                                    </p:set>
                                    <p:anim calcmode="lin" valueType="num">
                                      <p:cBhvr additive="base">
                                        <p:cTn id="12" dur="500" fill="hold"/>
                                        <p:tgtEl>
                                          <p:spTgt spid="37891"/>
                                        </p:tgtEl>
                                        <p:attrNameLst>
                                          <p:attrName>ppt_x</p:attrName>
                                        </p:attrNameLst>
                                      </p:cBhvr>
                                      <p:tavLst>
                                        <p:tav tm="0">
                                          <p:val>
                                            <p:strVal val="#ppt_x"/>
                                          </p:val>
                                        </p:tav>
                                        <p:tav tm="100000">
                                          <p:val>
                                            <p:strVal val="#ppt_x"/>
                                          </p:val>
                                        </p:tav>
                                      </p:tavLst>
                                    </p:anim>
                                    <p:anim calcmode="lin" valueType="num">
                                      <p:cBhvr additive="base">
                                        <p:cTn id="13" dur="500" fill="hold"/>
                                        <p:tgtEl>
                                          <p:spTgt spid="37891"/>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7892">
                                            <p:txEl>
                                              <p:pRg st="0" end="0"/>
                                            </p:txEl>
                                          </p:spTgt>
                                        </p:tgtEl>
                                        <p:attrNameLst>
                                          <p:attrName>style.visibility</p:attrName>
                                        </p:attrNameLst>
                                      </p:cBhvr>
                                      <p:to>
                                        <p:strVal val="visible"/>
                                      </p:to>
                                    </p:set>
                                    <p:animEffect transition="in" filter="blinds(horizontal)">
                                      <p:cBhvr>
                                        <p:cTn id="18" dur="500"/>
                                        <p:tgtEl>
                                          <p:spTgt spid="37892">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37893"/>
                                        </p:tgtEl>
                                        <p:attrNameLst>
                                          <p:attrName>style.visibility</p:attrName>
                                        </p:attrNameLst>
                                      </p:cBhvr>
                                      <p:to>
                                        <p:strVal val="visible"/>
                                      </p:to>
                                    </p:set>
                                    <p:animEffect transition="in" filter="box(in)">
                                      <p:cBhvr>
                                        <p:cTn id="23" dur="500"/>
                                        <p:tgtEl>
                                          <p:spTgt spid="3789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7896"/>
                                        </p:tgtEl>
                                        <p:attrNameLst>
                                          <p:attrName>style.visibility</p:attrName>
                                        </p:attrNameLst>
                                      </p:cBhvr>
                                      <p:to>
                                        <p:strVal val="visible"/>
                                      </p:to>
                                    </p:set>
                                    <p:anim calcmode="lin" valueType="num">
                                      <p:cBhvr additive="base">
                                        <p:cTn id="28" dur="500" fill="hold"/>
                                        <p:tgtEl>
                                          <p:spTgt spid="37896"/>
                                        </p:tgtEl>
                                        <p:attrNameLst>
                                          <p:attrName>ppt_x</p:attrName>
                                        </p:attrNameLst>
                                      </p:cBhvr>
                                      <p:tavLst>
                                        <p:tav tm="0">
                                          <p:val>
                                            <p:strVal val="0-#ppt_w/2"/>
                                          </p:val>
                                        </p:tav>
                                        <p:tav tm="100000">
                                          <p:val>
                                            <p:strVal val="#ppt_x"/>
                                          </p:val>
                                        </p:tav>
                                      </p:tavLst>
                                    </p:anim>
                                    <p:anim calcmode="lin" valueType="num">
                                      <p:cBhvr additive="base">
                                        <p:cTn id="29" dur="500" fill="hold"/>
                                        <p:tgtEl>
                                          <p:spTgt spid="37896"/>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nodeType="clickEffect">
                                  <p:stCondLst>
                                    <p:cond delay="0"/>
                                  </p:stCondLst>
                                  <p:childTnLst>
                                    <p:set>
                                      <p:cBhvr>
                                        <p:cTn id="33" dur="1" fill="hold">
                                          <p:stCondLst>
                                            <p:cond delay="0"/>
                                          </p:stCondLst>
                                        </p:cTn>
                                        <p:tgtEl>
                                          <p:spTgt spid="37895"/>
                                        </p:tgtEl>
                                        <p:attrNameLst>
                                          <p:attrName>style.visibility</p:attrName>
                                        </p:attrNameLst>
                                      </p:cBhvr>
                                      <p:to>
                                        <p:strVal val="visible"/>
                                      </p:to>
                                    </p:set>
                                    <p:animEffect transition="in" filter="box(in)">
                                      <p:cBhvr>
                                        <p:cTn id="34" dur="500"/>
                                        <p:tgtEl>
                                          <p:spTgt spid="3789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nodeType="clickEffect">
                                  <p:stCondLst>
                                    <p:cond delay="0"/>
                                  </p:stCondLst>
                                  <p:childTnLst>
                                    <p:set>
                                      <p:cBhvr>
                                        <p:cTn id="38" dur="1" fill="hold">
                                          <p:stCondLst>
                                            <p:cond delay="0"/>
                                          </p:stCondLst>
                                        </p:cTn>
                                        <p:tgtEl>
                                          <p:spTgt spid="37897"/>
                                        </p:tgtEl>
                                        <p:attrNameLst>
                                          <p:attrName>style.visibility</p:attrName>
                                        </p:attrNameLst>
                                      </p:cBhvr>
                                      <p:to>
                                        <p:strVal val="visible"/>
                                      </p:to>
                                    </p:set>
                                    <p:animEffect transition="in" filter="box(in)">
                                      <p:cBhvr>
                                        <p:cTn id="39" dur="500"/>
                                        <p:tgtEl>
                                          <p:spTgt spid="3789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37894">
                                            <p:txEl>
                                              <p:pRg st="0" end="0"/>
                                            </p:txEl>
                                          </p:spTgt>
                                        </p:tgtEl>
                                        <p:attrNameLst>
                                          <p:attrName>style.visibility</p:attrName>
                                        </p:attrNameLst>
                                      </p:cBhvr>
                                      <p:to>
                                        <p:strVal val="visible"/>
                                      </p:to>
                                    </p:set>
                                    <p:animEffect transition="in" filter="randombar(horizontal)">
                                      <p:cBhvr>
                                        <p:cTn id="44" dur="500"/>
                                        <p:tgtEl>
                                          <p:spTgt spid="37894">
                                            <p:txEl>
                                              <p:pRg st="0" end="0"/>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37894">
                                            <p:txEl>
                                              <p:pRg st="1" end="1"/>
                                            </p:txEl>
                                          </p:spTgt>
                                        </p:tgtEl>
                                        <p:attrNameLst>
                                          <p:attrName>style.visibility</p:attrName>
                                        </p:attrNameLst>
                                      </p:cBhvr>
                                      <p:to>
                                        <p:strVal val="visible"/>
                                      </p:to>
                                    </p:set>
                                    <p:animEffect transition="in" filter="randombar(horizontal)">
                                      <p:cBhvr>
                                        <p:cTn id="49" dur="500"/>
                                        <p:tgtEl>
                                          <p:spTgt spid="3789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build="p" autoUpdateAnimBg="0"/>
      <p:bldP spid="37894" grpId="0" build="p" autoUpdateAnimBg="0"/>
      <p:bldP spid="3789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F0EF6AC-60E9-4203-97E2-9D6C8956E57A}"/>
              </a:ext>
            </a:extLst>
          </p:cNvPr>
          <p:cNvSpPr>
            <a:spLocks noGrp="1" noRot="1" noChangeArrowheads="1"/>
          </p:cNvSpPr>
          <p:nvPr>
            <p:ph type="title"/>
          </p:nvPr>
        </p:nvSpPr>
        <p:spPr>
          <a:xfrm>
            <a:off x="301625" y="228600"/>
            <a:ext cx="7470775" cy="609600"/>
          </a:xfrm>
        </p:spPr>
        <p:txBody>
          <a:bodyPr/>
          <a:lstStyle/>
          <a:p>
            <a:pPr eaLnBrk="1" hangingPunct="1"/>
            <a:r>
              <a:rPr lang="zh-CN" altLang="en-US" sz="2800" b="1">
                <a:solidFill>
                  <a:srgbClr val="FFFF00"/>
                </a:solidFill>
              </a:rPr>
              <a:t>结论： 关于降低或消除稳态误差的问题</a:t>
            </a:r>
            <a:endParaRPr lang="zh-CN" altLang="en-US"/>
          </a:p>
        </p:txBody>
      </p:sp>
      <p:sp>
        <p:nvSpPr>
          <p:cNvPr id="38915" name="Rectangle 3">
            <a:extLst>
              <a:ext uri="{FF2B5EF4-FFF2-40B4-BE49-F238E27FC236}">
                <a16:creationId xmlns:a16="http://schemas.microsoft.com/office/drawing/2014/main" id="{8C9AE357-B52D-4C52-A0BA-EEA5ABD9EAE5}"/>
              </a:ext>
            </a:extLst>
          </p:cNvPr>
          <p:cNvSpPr>
            <a:spLocks noChangeArrowheads="1"/>
          </p:cNvSpPr>
          <p:nvPr/>
        </p:nvSpPr>
        <p:spPr bwMode="auto">
          <a:xfrm>
            <a:off x="457200" y="914400"/>
            <a:ext cx="83820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 typeface="Wingdings 2" panose="05020102010507070707" pitchFamily="18" charset="2"/>
              <a:buNone/>
            </a:pPr>
            <a:r>
              <a:rPr lang="zh-CN" altLang="en-US">
                <a:latin typeface="Times New Roman" panose="02020603050405020304" pitchFamily="18" charset="0"/>
              </a:rPr>
              <a:t>降低参考输入引起稳态误差的措施：</a:t>
            </a:r>
          </a:p>
          <a:p>
            <a:pPr lvl="1" eaLnBrk="1" hangingPunct="1">
              <a:buClrTx/>
              <a:buSzTx/>
              <a:buFont typeface="Wingdings 2" panose="05020102010507070707" pitchFamily="18" charset="2"/>
              <a:buNone/>
            </a:pPr>
            <a:r>
              <a:rPr lang="zh-CN" altLang="en-US">
                <a:latin typeface="Times New Roman" panose="02020603050405020304" pitchFamily="18" charset="0"/>
              </a:rPr>
              <a:t>增大系统开环传递系数可</a:t>
            </a:r>
            <a:r>
              <a:rPr lang="zh-CN" altLang="en-US">
                <a:solidFill>
                  <a:schemeClr val="tx1"/>
                </a:solidFill>
                <a:latin typeface="Times New Roman" panose="02020603050405020304" pitchFamily="18" charset="0"/>
              </a:rPr>
              <a:t>减小</a:t>
            </a:r>
            <a:r>
              <a:rPr lang="zh-CN" altLang="en-US">
                <a:latin typeface="Times New Roman" panose="02020603050405020304" pitchFamily="18" charset="0"/>
              </a:rPr>
              <a:t>有差系统的稳态误差；</a:t>
            </a:r>
          </a:p>
          <a:p>
            <a:pPr lvl="1" eaLnBrk="1" hangingPunct="1">
              <a:buClrTx/>
              <a:buSzTx/>
              <a:buFont typeface="Wingdings 2" panose="05020102010507070707" pitchFamily="18" charset="2"/>
              <a:buNone/>
            </a:pPr>
            <a:r>
              <a:rPr lang="zh-CN" altLang="en-US">
                <a:latin typeface="Times New Roman" panose="02020603050405020304" pitchFamily="18" charset="0"/>
              </a:rPr>
              <a:t>增加前向通道中积分环节数，使系统型号提高，可</a:t>
            </a:r>
            <a:r>
              <a:rPr lang="zh-CN" altLang="en-US">
                <a:solidFill>
                  <a:schemeClr val="tx1"/>
                </a:solidFill>
                <a:latin typeface="Times New Roman" panose="02020603050405020304" pitchFamily="18" charset="0"/>
              </a:rPr>
              <a:t>消除</a:t>
            </a:r>
            <a:r>
              <a:rPr lang="zh-CN" altLang="en-US">
                <a:latin typeface="Times New Roman" panose="02020603050405020304" pitchFamily="18" charset="0"/>
              </a:rPr>
              <a:t>有差系统的稳态误差；</a:t>
            </a:r>
            <a:r>
              <a:rPr lang="zh-CN" altLang="en-US"/>
              <a:t> </a:t>
            </a:r>
          </a:p>
          <a:p>
            <a:pPr eaLnBrk="1" hangingPunct="1">
              <a:buClrTx/>
              <a:buSzTx/>
              <a:buFont typeface="Wingdings 2" panose="05020102010507070707" pitchFamily="18" charset="2"/>
              <a:buNone/>
            </a:pPr>
            <a:r>
              <a:rPr lang="zh-CN" altLang="en-US">
                <a:latin typeface="Times New Roman" panose="02020603050405020304" pitchFamily="18" charset="0"/>
              </a:rPr>
              <a:t>降低扰动引起稳态误差的措施：</a:t>
            </a:r>
          </a:p>
          <a:p>
            <a:pPr lvl="1" eaLnBrk="1" hangingPunct="1">
              <a:buClrTx/>
              <a:buSzTx/>
              <a:buFont typeface="Wingdings 2" panose="05020102010507070707" pitchFamily="18" charset="2"/>
              <a:buNone/>
            </a:pPr>
            <a:r>
              <a:rPr lang="zh-CN" altLang="en-US">
                <a:latin typeface="Times New Roman" panose="02020603050405020304" pitchFamily="18" charset="0"/>
              </a:rPr>
              <a:t>增大扰动作用点以前的前向通道传递系数以降低有差系统由扰动引起的稳态误差。</a:t>
            </a:r>
            <a:endParaRPr lang="zh-CN" altLang="en-US">
              <a:latin typeface="Times New Roman" panose="02020603050405020304" pitchFamily="18" charset="0"/>
              <a:cs typeface="Times New Roman" panose="02020603050405020304" pitchFamily="18" charset="0"/>
            </a:endParaRPr>
          </a:p>
          <a:p>
            <a:pPr lvl="1" algn="just" eaLnBrk="1" hangingPunct="1">
              <a:buClrTx/>
              <a:buSzTx/>
              <a:buFont typeface="Wingdings 2" panose="05020102010507070707" pitchFamily="18" charset="2"/>
              <a:buNone/>
            </a:pPr>
            <a:r>
              <a:rPr lang="zh-CN" altLang="en-US">
                <a:latin typeface="Times New Roman" panose="02020603050405020304" pitchFamily="18" charset="0"/>
              </a:rPr>
              <a:t>增加扰动作用点以前的前向通道中积分环节数，使系统型号提高，可消除有差系统由扰动引起的稳态误差；</a:t>
            </a:r>
          </a:p>
        </p:txBody>
      </p:sp>
      <p:graphicFrame>
        <p:nvGraphicFramePr>
          <p:cNvPr id="21508" name="Object 4">
            <a:extLst>
              <a:ext uri="{FF2B5EF4-FFF2-40B4-BE49-F238E27FC236}">
                <a16:creationId xmlns:a16="http://schemas.microsoft.com/office/drawing/2014/main" id="{5F0C5957-4545-4951-9071-7F6E977CB4B9}"/>
              </a:ext>
            </a:extLst>
          </p:cNvPr>
          <p:cNvGraphicFramePr>
            <a:graphicFrameLocks noChangeAspect="1"/>
          </p:cNvGraphicFramePr>
          <p:nvPr/>
        </p:nvGraphicFramePr>
        <p:xfrm>
          <a:off x="4495800" y="5124450"/>
          <a:ext cx="4438650" cy="1733550"/>
        </p:xfrm>
        <a:graphic>
          <a:graphicData uri="http://schemas.openxmlformats.org/presentationml/2006/ole">
            <mc:AlternateContent xmlns:mc="http://schemas.openxmlformats.org/markup-compatibility/2006">
              <mc:Choice xmlns:v="urn:schemas-microsoft-com:vml" Requires="v">
                <p:oleObj spid="_x0000_s21512" name="位图图像" r:id="rId3" imgW="4439270" imgH="1733333" progId="Paint.Picture">
                  <p:embed/>
                </p:oleObj>
              </mc:Choice>
              <mc:Fallback>
                <p:oleObj name="位图图像" r:id="rId3" imgW="4439270" imgH="1733333"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5124450"/>
                        <a:ext cx="4438650"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hlink"/>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strips(downRight)">
                                      <p:cBhvr>
                                        <p:cTn id="7" dur="500"/>
                                        <p:tgtEl>
                                          <p:spTgt spid="38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strips(downRight)">
                                      <p:cBhvr>
                                        <p:cTn id="12" dur="500"/>
                                        <p:tgtEl>
                                          <p:spTgt spid="389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8915">
                                            <p:txEl>
                                              <p:pRg st="2" end="2"/>
                                            </p:txEl>
                                          </p:spTgt>
                                        </p:tgtEl>
                                        <p:attrNameLst>
                                          <p:attrName>style.visibility</p:attrName>
                                        </p:attrNameLst>
                                      </p:cBhvr>
                                      <p:to>
                                        <p:strVal val="visible"/>
                                      </p:to>
                                    </p:set>
                                    <p:animEffect transition="in" filter="strips(downRight)">
                                      <p:cBhvr>
                                        <p:cTn id="17" dur="500"/>
                                        <p:tgtEl>
                                          <p:spTgt spid="389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8915">
                                            <p:txEl>
                                              <p:pRg st="3" end="3"/>
                                            </p:txEl>
                                          </p:spTgt>
                                        </p:tgtEl>
                                        <p:attrNameLst>
                                          <p:attrName>style.visibility</p:attrName>
                                        </p:attrNameLst>
                                      </p:cBhvr>
                                      <p:to>
                                        <p:strVal val="visible"/>
                                      </p:to>
                                    </p:set>
                                    <p:animEffect transition="in" filter="strips(downRight)">
                                      <p:cBhvr>
                                        <p:cTn id="22" dur="500"/>
                                        <p:tgtEl>
                                          <p:spTgt spid="389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8915">
                                            <p:txEl>
                                              <p:pRg st="4" end="4"/>
                                            </p:txEl>
                                          </p:spTgt>
                                        </p:tgtEl>
                                        <p:attrNameLst>
                                          <p:attrName>style.visibility</p:attrName>
                                        </p:attrNameLst>
                                      </p:cBhvr>
                                      <p:to>
                                        <p:strVal val="visible"/>
                                      </p:to>
                                    </p:set>
                                    <p:animEffect transition="in" filter="strips(downRight)">
                                      <p:cBhvr>
                                        <p:cTn id="27" dur="500"/>
                                        <p:tgtEl>
                                          <p:spTgt spid="389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8915">
                                            <p:txEl>
                                              <p:pRg st="5" end="5"/>
                                            </p:txEl>
                                          </p:spTgt>
                                        </p:tgtEl>
                                        <p:attrNameLst>
                                          <p:attrName>style.visibility</p:attrName>
                                        </p:attrNameLst>
                                      </p:cBhvr>
                                      <p:to>
                                        <p:strVal val="visible"/>
                                      </p:to>
                                    </p:set>
                                    <p:animEffect transition="in" filter="strips(downRight)">
                                      <p:cBhvr>
                                        <p:cTn id="32" dur="500"/>
                                        <p:tgtEl>
                                          <p:spTgt spid="389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9CBF551-AA0A-47BD-9D4E-D1CE7099864B}"/>
              </a:ext>
            </a:extLst>
          </p:cNvPr>
          <p:cNvSpPr>
            <a:spLocks noGrp="1" noChangeArrowheads="1"/>
          </p:cNvSpPr>
          <p:nvPr>
            <p:ph type="title"/>
          </p:nvPr>
        </p:nvSpPr>
        <p:spPr>
          <a:xfrm>
            <a:off x="6248400" y="76200"/>
            <a:ext cx="2819400" cy="685800"/>
          </a:xfrm>
        </p:spPr>
        <p:txBody>
          <a:bodyPr/>
          <a:lstStyle/>
          <a:p>
            <a:pPr eaLnBrk="1" hangingPunct="1">
              <a:defRPr/>
            </a:pPr>
            <a:r>
              <a:rPr lang="zh-CN" altLang="en-US" b="1"/>
              <a:t>误差分析</a:t>
            </a:r>
          </a:p>
        </p:txBody>
      </p:sp>
      <p:sp>
        <p:nvSpPr>
          <p:cNvPr id="46083" name="Text Box 3">
            <a:extLst>
              <a:ext uri="{FF2B5EF4-FFF2-40B4-BE49-F238E27FC236}">
                <a16:creationId xmlns:a16="http://schemas.microsoft.com/office/drawing/2014/main" id="{62BBF4C0-D2F6-48EB-8156-34297EB73798}"/>
              </a:ext>
            </a:extLst>
          </p:cNvPr>
          <p:cNvSpPr txBox="1">
            <a:spLocks noChangeArrowheads="1"/>
          </p:cNvSpPr>
          <p:nvPr/>
        </p:nvSpPr>
        <p:spPr bwMode="auto">
          <a:xfrm>
            <a:off x="304800" y="228600"/>
            <a:ext cx="2133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b="1">
                <a:solidFill>
                  <a:srgbClr val="ED3213"/>
                </a:solidFill>
              </a:rPr>
              <a:t>1 </a:t>
            </a:r>
            <a:r>
              <a:rPr kumimoji="1" lang="zh-CN" altLang="en-US" b="1">
                <a:solidFill>
                  <a:srgbClr val="ED3213"/>
                </a:solidFill>
              </a:rPr>
              <a:t>误差定义</a:t>
            </a:r>
          </a:p>
        </p:txBody>
      </p:sp>
      <p:grpSp>
        <p:nvGrpSpPr>
          <p:cNvPr id="2" name="Group 4">
            <a:extLst>
              <a:ext uri="{FF2B5EF4-FFF2-40B4-BE49-F238E27FC236}">
                <a16:creationId xmlns:a16="http://schemas.microsoft.com/office/drawing/2014/main" id="{14456AB5-5891-401B-871C-ECAFAA50E59D}"/>
              </a:ext>
            </a:extLst>
          </p:cNvPr>
          <p:cNvGrpSpPr>
            <a:grpSpLocks/>
          </p:cNvGrpSpPr>
          <p:nvPr/>
        </p:nvGrpSpPr>
        <p:grpSpPr bwMode="auto">
          <a:xfrm>
            <a:off x="0" y="1066800"/>
            <a:ext cx="4038600" cy="1676400"/>
            <a:chOff x="2976" y="672"/>
            <a:chExt cx="2544" cy="1056"/>
          </a:xfrm>
        </p:grpSpPr>
        <p:grpSp>
          <p:nvGrpSpPr>
            <p:cNvPr id="22625" name="Group 5">
              <a:extLst>
                <a:ext uri="{FF2B5EF4-FFF2-40B4-BE49-F238E27FC236}">
                  <a16:creationId xmlns:a16="http://schemas.microsoft.com/office/drawing/2014/main" id="{475C8DA3-B9BD-493C-8F46-B969B68CC0DD}"/>
                </a:ext>
              </a:extLst>
            </p:cNvPr>
            <p:cNvGrpSpPr>
              <a:grpSpLocks/>
            </p:cNvGrpSpPr>
            <p:nvPr/>
          </p:nvGrpSpPr>
          <p:grpSpPr bwMode="auto">
            <a:xfrm>
              <a:off x="3024" y="720"/>
              <a:ext cx="2448" cy="1008"/>
              <a:chOff x="3024" y="720"/>
              <a:chExt cx="2448" cy="1008"/>
            </a:xfrm>
          </p:grpSpPr>
          <p:sp>
            <p:nvSpPr>
              <p:cNvPr id="22630" name="Line 6">
                <a:extLst>
                  <a:ext uri="{FF2B5EF4-FFF2-40B4-BE49-F238E27FC236}">
                    <a16:creationId xmlns:a16="http://schemas.microsoft.com/office/drawing/2014/main" id="{14C420C3-2103-46D1-80A8-845EDA50BFE7}"/>
                  </a:ext>
                </a:extLst>
              </p:cNvPr>
              <p:cNvSpPr>
                <a:spLocks noChangeShapeType="1"/>
              </p:cNvSpPr>
              <p:nvPr/>
            </p:nvSpPr>
            <p:spPr bwMode="auto">
              <a:xfrm>
                <a:off x="3024" y="960"/>
                <a:ext cx="480"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2631" name="Group 7">
                <a:extLst>
                  <a:ext uri="{FF2B5EF4-FFF2-40B4-BE49-F238E27FC236}">
                    <a16:creationId xmlns:a16="http://schemas.microsoft.com/office/drawing/2014/main" id="{7C9BA05C-464D-4D40-B8CE-4C9156B361CB}"/>
                  </a:ext>
                </a:extLst>
              </p:cNvPr>
              <p:cNvGrpSpPr>
                <a:grpSpLocks/>
              </p:cNvGrpSpPr>
              <p:nvPr/>
            </p:nvGrpSpPr>
            <p:grpSpPr bwMode="auto">
              <a:xfrm>
                <a:off x="4320" y="720"/>
                <a:ext cx="672" cy="432"/>
                <a:chOff x="2256" y="720"/>
                <a:chExt cx="672" cy="432"/>
              </a:xfrm>
            </p:grpSpPr>
            <p:sp>
              <p:nvSpPr>
                <p:cNvPr id="22643" name="Text Box 8">
                  <a:extLst>
                    <a:ext uri="{FF2B5EF4-FFF2-40B4-BE49-F238E27FC236}">
                      <a16:creationId xmlns:a16="http://schemas.microsoft.com/office/drawing/2014/main" id="{83F5C76B-68E2-4E43-97B5-97BD6A0FA4FE}"/>
                    </a:ext>
                  </a:extLst>
                </p:cNvPr>
                <p:cNvSpPr txBox="1">
                  <a:spLocks noChangeArrowheads="1"/>
                </p:cNvSpPr>
                <p:nvPr/>
              </p:nvSpPr>
              <p:spPr bwMode="auto">
                <a:xfrm>
                  <a:off x="2256" y="720"/>
                  <a:ext cx="6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3600" b="1">
                      <a:solidFill>
                        <a:schemeClr val="tx2"/>
                      </a:solidFill>
                    </a:rPr>
                    <a:t>G(s)</a:t>
                  </a:r>
                </a:p>
              </p:txBody>
            </p:sp>
            <p:sp>
              <p:nvSpPr>
                <p:cNvPr id="22644" name="Rectangle 9">
                  <a:extLst>
                    <a:ext uri="{FF2B5EF4-FFF2-40B4-BE49-F238E27FC236}">
                      <a16:creationId xmlns:a16="http://schemas.microsoft.com/office/drawing/2014/main" id="{164EFBF2-ADE6-471F-804E-3BAB57FA91B0}"/>
                    </a:ext>
                  </a:extLst>
                </p:cNvPr>
                <p:cNvSpPr>
                  <a:spLocks noChangeArrowheads="1"/>
                </p:cNvSpPr>
                <p:nvPr/>
              </p:nvSpPr>
              <p:spPr bwMode="auto">
                <a:xfrm>
                  <a:off x="2256" y="720"/>
                  <a:ext cx="672" cy="432"/>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pSp>
          <p:grpSp>
            <p:nvGrpSpPr>
              <p:cNvPr id="22632" name="Group 10">
                <a:extLst>
                  <a:ext uri="{FF2B5EF4-FFF2-40B4-BE49-F238E27FC236}">
                    <a16:creationId xmlns:a16="http://schemas.microsoft.com/office/drawing/2014/main" id="{206813DE-40F9-483B-BF02-F599C926DFB5}"/>
                  </a:ext>
                </a:extLst>
              </p:cNvPr>
              <p:cNvGrpSpPr>
                <a:grpSpLocks/>
              </p:cNvGrpSpPr>
              <p:nvPr/>
            </p:nvGrpSpPr>
            <p:grpSpPr bwMode="auto">
              <a:xfrm>
                <a:off x="4176" y="1296"/>
                <a:ext cx="672" cy="432"/>
                <a:chOff x="2256" y="720"/>
                <a:chExt cx="672" cy="432"/>
              </a:xfrm>
            </p:grpSpPr>
            <p:sp>
              <p:nvSpPr>
                <p:cNvPr id="22641" name="Text Box 11">
                  <a:extLst>
                    <a:ext uri="{FF2B5EF4-FFF2-40B4-BE49-F238E27FC236}">
                      <a16:creationId xmlns:a16="http://schemas.microsoft.com/office/drawing/2014/main" id="{1AF4B2BB-8D5F-45A3-805E-3DC71F2AF43D}"/>
                    </a:ext>
                  </a:extLst>
                </p:cNvPr>
                <p:cNvSpPr txBox="1">
                  <a:spLocks noChangeArrowheads="1"/>
                </p:cNvSpPr>
                <p:nvPr/>
              </p:nvSpPr>
              <p:spPr bwMode="auto">
                <a:xfrm>
                  <a:off x="2256" y="720"/>
                  <a:ext cx="6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3600" b="1">
                      <a:solidFill>
                        <a:schemeClr val="tx2"/>
                      </a:solidFill>
                    </a:rPr>
                    <a:t>H(s)</a:t>
                  </a:r>
                </a:p>
              </p:txBody>
            </p:sp>
            <p:sp>
              <p:nvSpPr>
                <p:cNvPr id="22642" name="Rectangle 12">
                  <a:extLst>
                    <a:ext uri="{FF2B5EF4-FFF2-40B4-BE49-F238E27FC236}">
                      <a16:creationId xmlns:a16="http://schemas.microsoft.com/office/drawing/2014/main" id="{D1F98ACF-F3C8-4B56-9E03-729CAFA1CD56}"/>
                    </a:ext>
                  </a:extLst>
                </p:cNvPr>
                <p:cNvSpPr>
                  <a:spLocks noChangeArrowheads="1"/>
                </p:cNvSpPr>
                <p:nvPr/>
              </p:nvSpPr>
              <p:spPr bwMode="auto">
                <a:xfrm>
                  <a:off x="2256" y="720"/>
                  <a:ext cx="672" cy="432"/>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pSp>
          <p:sp>
            <p:nvSpPr>
              <p:cNvPr id="22633" name="Oval 13">
                <a:extLst>
                  <a:ext uri="{FF2B5EF4-FFF2-40B4-BE49-F238E27FC236}">
                    <a16:creationId xmlns:a16="http://schemas.microsoft.com/office/drawing/2014/main" id="{464F3B5F-AEE0-4994-996C-6B5C9A328AAA}"/>
                  </a:ext>
                </a:extLst>
              </p:cNvPr>
              <p:cNvSpPr>
                <a:spLocks noChangeArrowheads="1"/>
              </p:cNvSpPr>
              <p:nvPr/>
            </p:nvSpPr>
            <p:spPr bwMode="auto">
              <a:xfrm>
                <a:off x="3504" y="912"/>
                <a:ext cx="96" cy="96"/>
              </a:xfrm>
              <a:prstGeom prst="ellipse">
                <a:avLst/>
              </a:prstGeom>
              <a:noFill/>
              <a:ln w="317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2634" name="Line 14">
                <a:extLst>
                  <a:ext uri="{FF2B5EF4-FFF2-40B4-BE49-F238E27FC236}">
                    <a16:creationId xmlns:a16="http://schemas.microsoft.com/office/drawing/2014/main" id="{B528B6DC-FE63-460A-B0EE-13AD3EC4EEC5}"/>
                  </a:ext>
                </a:extLst>
              </p:cNvPr>
              <p:cNvSpPr>
                <a:spLocks noChangeShapeType="1"/>
              </p:cNvSpPr>
              <p:nvPr/>
            </p:nvSpPr>
            <p:spPr bwMode="auto">
              <a:xfrm>
                <a:off x="3600" y="960"/>
                <a:ext cx="720"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635" name="Line 15">
                <a:extLst>
                  <a:ext uri="{FF2B5EF4-FFF2-40B4-BE49-F238E27FC236}">
                    <a16:creationId xmlns:a16="http://schemas.microsoft.com/office/drawing/2014/main" id="{ACA09ADB-5BEB-46F2-8883-EE2B7896F463}"/>
                  </a:ext>
                </a:extLst>
              </p:cNvPr>
              <p:cNvSpPr>
                <a:spLocks noChangeShapeType="1"/>
              </p:cNvSpPr>
              <p:nvPr/>
            </p:nvSpPr>
            <p:spPr bwMode="auto">
              <a:xfrm>
                <a:off x="4992" y="960"/>
                <a:ext cx="480"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636" name="Line 16">
                <a:extLst>
                  <a:ext uri="{FF2B5EF4-FFF2-40B4-BE49-F238E27FC236}">
                    <a16:creationId xmlns:a16="http://schemas.microsoft.com/office/drawing/2014/main" id="{9567B694-31FF-4418-B06D-B2CCE62643DF}"/>
                  </a:ext>
                </a:extLst>
              </p:cNvPr>
              <p:cNvSpPr>
                <a:spLocks noChangeShapeType="1"/>
              </p:cNvSpPr>
              <p:nvPr/>
            </p:nvSpPr>
            <p:spPr bwMode="auto">
              <a:xfrm>
                <a:off x="5232" y="960"/>
                <a:ext cx="0" cy="526"/>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37" name="Line 17">
                <a:extLst>
                  <a:ext uri="{FF2B5EF4-FFF2-40B4-BE49-F238E27FC236}">
                    <a16:creationId xmlns:a16="http://schemas.microsoft.com/office/drawing/2014/main" id="{555C92DE-AE57-4BC7-B7A8-696738700DAD}"/>
                  </a:ext>
                </a:extLst>
              </p:cNvPr>
              <p:cNvSpPr>
                <a:spLocks noChangeShapeType="1"/>
              </p:cNvSpPr>
              <p:nvPr/>
            </p:nvSpPr>
            <p:spPr bwMode="auto">
              <a:xfrm flipH="1">
                <a:off x="4840" y="1488"/>
                <a:ext cx="399"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638" name="Line 18">
                <a:extLst>
                  <a:ext uri="{FF2B5EF4-FFF2-40B4-BE49-F238E27FC236}">
                    <a16:creationId xmlns:a16="http://schemas.microsoft.com/office/drawing/2014/main" id="{A031B588-15E4-4F67-B71E-4C7DF05AC410}"/>
                  </a:ext>
                </a:extLst>
              </p:cNvPr>
              <p:cNvSpPr>
                <a:spLocks noChangeShapeType="1"/>
              </p:cNvSpPr>
              <p:nvPr/>
            </p:nvSpPr>
            <p:spPr bwMode="auto">
              <a:xfrm>
                <a:off x="3544" y="1488"/>
                <a:ext cx="630"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39" name="Line 19">
                <a:extLst>
                  <a:ext uri="{FF2B5EF4-FFF2-40B4-BE49-F238E27FC236}">
                    <a16:creationId xmlns:a16="http://schemas.microsoft.com/office/drawing/2014/main" id="{2381BA98-D593-4F98-B130-BA0BF887B52B}"/>
                  </a:ext>
                </a:extLst>
              </p:cNvPr>
              <p:cNvSpPr>
                <a:spLocks noChangeShapeType="1"/>
              </p:cNvSpPr>
              <p:nvPr/>
            </p:nvSpPr>
            <p:spPr bwMode="auto">
              <a:xfrm>
                <a:off x="3552" y="992"/>
                <a:ext cx="0" cy="503"/>
              </a:xfrm>
              <a:prstGeom prst="line">
                <a:avLst/>
              </a:prstGeom>
              <a:noFill/>
              <a:ln w="317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2640" name="Line 20">
                <a:extLst>
                  <a:ext uri="{FF2B5EF4-FFF2-40B4-BE49-F238E27FC236}">
                    <a16:creationId xmlns:a16="http://schemas.microsoft.com/office/drawing/2014/main" id="{F15A0B91-6C7C-48FF-89B5-A092F24C6F8E}"/>
                  </a:ext>
                </a:extLst>
              </p:cNvPr>
              <p:cNvSpPr>
                <a:spLocks noChangeShapeType="1"/>
              </p:cNvSpPr>
              <p:nvPr/>
            </p:nvSpPr>
            <p:spPr bwMode="auto">
              <a:xfrm>
                <a:off x="3600" y="1104"/>
                <a:ext cx="14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626" name="Text Box 21">
              <a:extLst>
                <a:ext uri="{FF2B5EF4-FFF2-40B4-BE49-F238E27FC236}">
                  <a16:creationId xmlns:a16="http://schemas.microsoft.com/office/drawing/2014/main" id="{0A962E6B-B9E9-4E17-AF24-4F108AB18C30}"/>
                </a:ext>
              </a:extLst>
            </p:cNvPr>
            <p:cNvSpPr txBox="1">
              <a:spLocks noChangeArrowheads="1"/>
            </p:cNvSpPr>
            <p:nvPr/>
          </p:nvSpPr>
          <p:spPr bwMode="auto">
            <a:xfrm>
              <a:off x="2976" y="68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solidFill>
                    <a:srgbClr val="FF0066"/>
                  </a:solidFill>
                </a:rPr>
                <a:t>R(s)</a:t>
              </a:r>
            </a:p>
          </p:txBody>
        </p:sp>
        <p:sp>
          <p:nvSpPr>
            <p:cNvPr id="22627" name="Text Box 22">
              <a:extLst>
                <a:ext uri="{FF2B5EF4-FFF2-40B4-BE49-F238E27FC236}">
                  <a16:creationId xmlns:a16="http://schemas.microsoft.com/office/drawing/2014/main" id="{6C53A828-20CD-4419-A92B-C7CBD68EA68E}"/>
                </a:ext>
              </a:extLst>
            </p:cNvPr>
            <p:cNvSpPr txBox="1">
              <a:spLocks noChangeArrowheads="1"/>
            </p:cNvSpPr>
            <p:nvPr/>
          </p:nvSpPr>
          <p:spPr bwMode="auto">
            <a:xfrm>
              <a:off x="3648" y="672"/>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solidFill>
                    <a:srgbClr val="FF0066"/>
                  </a:solidFill>
                </a:rPr>
                <a:t>E(s)</a:t>
              </a:r>
            </a:p>
          </p:txBody>
        </p:sp>
        <p:sp>
          <p:nvSpPr>
            <p:cNvPr id="22628" name="Text Box 23">
              <a:extLst>
                <a:ext uri="{FF2B5EF4-FFF2-40B4-BE49-F238E27FC236}">
                  <a16:creationId xmlns:a16="http://schemas.microsoft.com/office/drawing/2014/main" id="{56F84129-583B-41C0-BBD9-3470A9D99909}"/>
                </a:ext>
              </a:extLst>
            </p:cNvPr>
            <p:cNvSpPr txBox="1">
              <a:spLocks noChangeArrowheads="1"/>
            </p:cNvSpPr>
            <p:nvPr/>
          </p:nvSpPr>
          <p:spPr bwMode="auto">
            <a:xfrm>
              <a:off x="5040" y="68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solidFill>
                    <a:srgbClr val="FF0066"/>
                  </a:solidFill>
                </a:rPr>
                <a:t>C(s)</a:t>
              </a:r>
            </a:p>
          </p:txBody>
        </p:sp>
        <p:sp>
          <p:nvSpPr>
            <p:cNvPr id="22629" name="Text Box 24">
              <a:extLst>
                <a:ext uri="{FF2B5EF4-FFF2-40B4-BE49-F238E27FC236}">
                  <a16:creationId xmlns:a16="http://schemas.microsoft.com/office/drawing/2014/main" id="{93A532AF-1181-42B7-8123-9D2B7543CC8E}"/>
                </a:ext>
              </a:extLst>
            </p:cNvPr>
            <p:cNvSpPr txBox="1">
              <a:spLocks noChangeArrowheads="1"/>
            </p:cNvSpPr>
            <p:nvPr/>
          </p:nvSpPr>
          <p:spPr bwMode="auto">
            <a:xfrm>
              <a:off x="3120" y="120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solidFill>
                    <a:srgbClr val="FF0066"/>
                  </a:solidFill>
                </a:rPr>
                <a:t>B(s)</a:t>
              </a:r>
            </a:p>
          </p:txBody>
        </p:sp>
      </p:grpSp>
      <p:sp>
        <p:nvSpPr>
          <p:cNvPr id="46105" name="Text Box 25">
            <a:extLst>
              <a:ext uri="{FF2B5EF4-FFF2-40B4-BE49-F238E27FC236}">
                <a16:creationId xmlns:a16="http://schemas.microsoft.com/office/drawing/2014/main" id="{A739ABF2-335B-4DE8-8497-1E1989C2D0AE}"/>
              </a:ext>
            </a:extLst>
          </p:cNvPr>
          <p:cNvSpPr txBox="1">
            <a:spLocks noChangeArrowheads="1"/>
          </p:cNvSpPr>
          <p:nvPr/>
        </p:nvSpPr>
        <p:spPr bwMode="auto">
          <a:xfrm>
            <a:off x="304800" y="2667000"/>
            <a:ext cx="2179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zh-CN" altLang="en-US" sz="2400" b="1">
                <a:solidFill>
                  <a:schemeClr val="accent2"/>
                </a:solidFill>
              </a:rPr>
              <a:t>输</a:t>
            </a:r>
            <a:r>
              <a:rPr kumimoji="1" lang="zh-CN" altLang="en-US" sz="2400" b="1">
                <a:solidFill>
                  <a:srgbClr val="F400F4"/>
                </a:solidFill>
              </a:rPr>
              <a:t>入</a:t>
            </a:r>
            <a:r>
              <a:rPr kumimoji="1" lang="zh-CN" altLang="en-US" sz="2400" b="1">
                <a:solidFill>
                  <a:schemeClr val="accent2"/>
                </a:solidFill>
              </a:rPr>
              <a:t>端定义：</a:t>
            </a:r>
          </a:p>
        </p:txBody>
      </p:sp>
      <p:sp>
        <p:nvSpPr>
          <p:cNvPr id="46106" name="Text Box 26">
            <a:extLst>
              <a:ext uri="{FF2B5EF4-FFF2-40B4-BE49-F238E27FC236}">
                <a16:creationId xmlns:a16="http://schemas.microsoft.com/office/drawing/2014/main" id="{B9A50503-DCD2-4A37-B7E1-2B5D3C42DCE8}"/>
              </a:ext>
            </a:extLst>
          </p:cNvPr>
          <p:cNvSpPr txBox="1">
            <a:spLocks noChangeArrowheads="1"/>
          </p:cNvSpPr>
          <p:nvPr/>
        </p:nvSpPr>
        <p:spPr bwMode="auto">
          <a:xfrm>
            <a:off x="228600" y="3048000"/>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solidFill>
                  <a:schemeClr val="accent2"/>
                </a:solidFill>
              </a:rPr>
              <a:t>E(s)=R(s)-B(s)=R(s)-C(s)H(s)</a:t>
            </a:r>
          </a:p>
        </p:txBody>
      </p:sp>
      <p:grpSp>
        <p:nvGrpSpPr>
          <p:cNvPr id="6" name="Group 27">
            <a:extLst>
              <a:ext uri="{FF2B5EF4-FFF2-40B4-BE49-F238E27FC236}">
                <a16:creationId xmlns:a16="http://schemas.microsoft.com/office/drawing/2014/main" id="{B16794E3-E691-44C3-8282-B7E64DA00BE8}"/>
              </a:ext>
            </a:extLst>
          </p:cNvPr>
          <p:cNvGrpSpPr>
            <a:grpSpLocks/>
          </p:cNvGrpSpPr>
          <p:nvPr/>
        </p:nvGrpSpPr>
        <p:grpSpPr bwMode="auto">
          <a:xfrm>
            <a:off x="0" y="5094288"/>
            <a:ext cx="5410200" cy="1382712"/>
            <a:chOff x="0" y="2448"/>
            <a:chExt cx="3408" cy="871"/>
          </a:xfrm>
        </p:grpSpPr>
        <p:sp>
          <p:nvSpPr>
            <p:cNvPr id="22598" name="Line 28">
              <a:extLst>
                <a:ext uri="{FF2B5EF4-FFF2-40B4-BE49-F238E27FC236}">
                  <a16:creationId xmlns:a16="http://schemas.microsoft.com/office/drawing/2014/main" id="{E305D87F-3F88-45C1-BEE1-D718D5F457AE}"/>
                </a:ext>
              </a:extLst>
            </p:cNvPr>
            <p:cNvSpPr>
              <a:spLocks noChangeShapeType="1"/>
            </p:cNvSpPr>
            <p:nvPr/>
          </p:nvSpPr>
          <p:spPr bwMode="auto">
            <a:xfrm>
              <a:off x="96" y="2784"/>
              <a:ext cx="336"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2599" name="Group 29">
              <a:extLst>
                <a:ext uri="{FF2B5EF4-FFF2-40B4-BE49-F238E27FC236}">
                  <a16:creationId xmlns:a16="http://schemas.microsoft.com/office/drawing/2014/main" id="{A58FC4A3-9EF7-426D-93A6-96A40422C70F}"/>
                </a:ext>
              </a:extLst>
            </p:cNvPr>
            <p:cNvGrpSpPr>
              <a:grpSpLocks/>
            </p:cNvGrpSpPr>
            <p:nvPr/>
          </p:nvGrpSpPr>
          <p:grpSpPr bwMode="auto">
            <a:xfrm>
              <a:off x="1864" y="2560"/>
              <a:ext cx="1096" cy="432"/>
              <a:chOff x="1784" y="2528"/>
              <a:chExt cx="1096" cy="432"/>
            </a:xfrm>
          </p:grpSpPr>
          <p:sp>
            <p:nvSpPr>
              <p:cNvPr id="22623" name="Text Box 30">
                <a:extLst>
                  <a:ext uri="{FF2B5EF4-FFF2-40B4-BE49-F238E27FC236}">
                    <a16:creationId xmlns:a16="http://schemas.microsoft.com/office/drawing/2014/main" id="{6BCACE14-5149-4E47-AEAF-B728BD5D1A4F}"/>
                  </a:ext>
                </a:extLst>
              </p:cNvPr>
              <p:cNvSpPr txBox="1">
                <a:spLocks noChangeArrowheads="1"/>
              </p:cNvSpPr>
              <p:nvPr/>
            </p:nvSpPr>
            <p:spPr bwMode="auto">
              <a:xfrm>
                <a:off x="1784" y="2544"/>
                <a:ext cx="109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b="1">
                    <a:solidFill>
                      <a:schemeClr val="tx2"/>
                    </a:solidFill>
                  </a:rPr>
                  <a:t>G(s)</a:t>
                </a:r>
              </a:p>
            </p:txBody>
          </p:sp>
          <p:sp>
            <p:nvSpPr>
              <p:cNvPr id="22624" name="Rectangle 31">
                <a:extLst>
                  <a:ext uri="{FF2B5EF4-FFF2-40B4-BE49-F238E27FC236}">
                    <a16:creationId xmlns:a16="http://schemas.microsoft.com/office/drawing/2014/main" id="{DF2AABF3-6DF3-487E-98E1-FBA97E804E41}"/>
                  </a:ext>
                </a:extLst>
              </p:cNvPr>
              <p:cNvSpPr>
                <a:spLocks noChangeArrowheads="1"/>
              </p:cNvSpPr>
              <p:nvPr/>
            </p:nvSpPr>
            <p:spPr bwMode="auto">
              <a:xfrm>
                <a:off x="1800" y="2528"/>
                <a:ext cx="1061" cy="432"/>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pSp>
        <p:sp>
          <p:nvSpPr>
            <p:cNvPr id="22600" name="Text Box 32">
              <a:extLst>
                <a:ext uri="{FF2B5EF4-FFF2-40B4-BE49-F238E27FC236}">
                  <a16:creationId xmlns:a16="http://schemas.microsoft.com/office/drawing/2014/main" id="{929EF75C-314C-46AF-A055-AA2967908A15}"/>
                </a:ext>
              </a:extLst>
            </p:cNvPr>
            <p:cNvSpPr txBox="1">
              <a:spLocks noChangeArrowheads="1"/>
            </p:cNvSpPr>
            <p:nvPr/>
          </p:nvSpPr>
          <p:spPr bwMode="auto">
            <a:xfrm>
              <a:off x="2336" y="2592"/>
              <a:ext cx="62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b="1">
                  <a:solidFill>
                    <a:schemeClr val="tx2"/>
                  </a:solidFill>
                </a:rPr>
                <a:t>H(s)</a:t>
              </a:r>
            </a:p>
          </p:txBody>
        </p:sp>
        <p:sp>
          <p:nvSpPr>
            <p:cNvPr id="22601" name="Oval 33">
              <a:extLst>
                <a:ext uri="{FF2B5EF4-FFF2-40B4-BE49-F238E27FC236}">
                  <a16:creationId xmlns:a16="http://schemas.microsoft.com/office/drawing/2014/main" id="{B6AB3142-C9AC-4597-88B0-BFF55CC730D0}"/>
                </a:ext>
              </a:extLst>
            </p:cNvPr>
            <p:cNvSpPr>
              <a:spLocks noChangeArrowheads="1"/>
            </p:cNvSpPr>
            <p:nvPr/>
          </p:nvSpPr>
          <p:spPr bwMode="auto">
            <a:xfrm>
              <a:off x="1402" y="2736"/>
              <a:ext cx="96" cy="96"/>
            </a:xfrm>
            <a:prstGeom prst="ellipse">
              <a:avLst/>
            </a:prstGeom>
            <a:noFill/>
            <a:ln w="317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2602" name="Line 34">
              <a:extLst>
                <a:ext uri="{FF2B5EF4-FFF2-40B4-BE49-F238E27FC236}">
                  <a16:creationId xmlns:a16="http://schemas.microsoft.com/office/drawing/2014/main" id="{2C85EC27-3B36-4868-A64D-0B620B552E97}"/>
                </a:ext>
              </a:extLst>
            </p:cNvPr>
            <p:cNvSpPr>
              <a:spLocks noChangeShapeType="1"/>
            </p:cNvSpPr>
            <p:nvPr/>
          </p:nvSpPr>
          <p:spPr bwMode="auto">
            <a:xfrm>
              <a:off x="1496" y="2784"/>
              <a:ext cx="376"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603" name="Line 35">
              <a:extLst>
                <a:ext uri="{FF2B5EF4-FFF2-40B4-BE49-F238E27FC236}">
                  <a16:creationId xmlns:a16="http://schemas.microsoft.com/office/drawing/2014/main" id="{5BF149C7-A29D-4A39-9B6C-EA553DE28E6D}"/>
                </a:ext>
              </a:extLst>
            </p:cNvPr>
            <p:cNvSpPr>
              <a:spLocks noChangeShapeType="1"/>
            </p:cNvSpPr>
            <p:nvPr/>
          </p:nvSpPr>
          <p:spPr bwMode="auto">
            <a:xfrm>
              <a:off x="2928" y="2784"/>
              <a:ext cx="480"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604" name="Line 36">
              <a:extLst>
                <a:ext uri="{FF2B5EF4-FFF2-40B4-BE49-F238E27FC236}">
                  <a16:creationId xmlns:a16="http://schemas.microsoft.com/office/drawing/2014/main" id="{A68D2D85-45C6-47EA-BF7F-1A2CD6855455}"/>
                </a:ext>
              </a:extLst>
            </p:cNvPr>
            <p:cNvSpPr>
              <a:spLocks noChangeShapeType="1"/>
            </p:cNvSpPr>
            <p:nvPr/>
          </p:nvSpPr>
          <p:spPr bwMode="auto">
            <a:xfrm>
              <a:off x="3112" y="2784"/>
              <a:ext cx="0" cy="526"/>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05" name="Line 37">
              <a:extLst>
                <a:ext uri="{FF2B5EF4-FFF2-40B4-BE49-F238E27FC236}">
                  <a16:creationId xmlns:a16="http://schemas.microsoft.com/office/drawing/2014/main" id="{44F07C45-D5B5-454F-A1E9-E4A0528ADF3A}"/>
                </a:ext>
              </a:extLst>
            </p:cNvPr>
            <p:cNvSpPr>
              <a:spLocks noChangeShapeType="1"/>
            </p:cNvSpPr>
            <p:nvPr/>
          </p:nvSpPr>
          <p:spPr bwMode="auto">
            <a:xfrm>
              <a:off x="1442" y="3312"/>
              <a:ext cx="1678"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06" name="Line 38">
              <a:extLst>
                <a:ext uri="{FF2B5EF4-FFF2-40B4-BE49-F238E27FC236}">
                  <a16:creationId xmlns:a16="http://schemas.microsoft.com/office/drawing/2014/main" id="{95138789-10BD-4F7C-B967-2C6FDD928D07}"/>
                </a:ext>
              </a:extLst>
            </p:cNvPr>
            <p:cNvSpPr>
              <a:spLocks noChangeShapeType="1"/>
            </p:cNvSpPr>
            <p:nvPr/>
          </p:nvSpPr>
          <p:spPr bwMode="auto">
            <a:xfrm>
              <a:off x="1450" y="2816"/>
              <a:ext cx="0" cy="503"/>
            </a:xfrm>
            <a:prstGeom prst="line">
              <a:avLst/>
            </a:prstGeom>
            <a:noFill/>
            <a:ln w="317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2607" name="Line 39">
              <a:extLst>
                <a:ext uri="{FF2B5EF4-FFF2-40B4-BE49-F238E27FC236}">
                  <a16:creationId xmlns:a16="http://schemas.microsoft.com/office/drawing/2014/main" id="{0C45A0FC-CF3F-4E9D-AD52-A4BB4DB55664}"/>
                </a:ext>
              </a:extLst>
            </p:cNvPr>
            <p:cNvSpPr>
              <a:spLocks noChangeShapeType="1"/>
            </p:cNvSpPr>
            <p:nvPr/>
          </p:nvSpPr>
          <p:spPr bwMode="auto">
            <a:xfrm>
              <a:off x="1498" y="2928"/>
              <a:ext cx="14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08" name="Text Box 40">
              <a:extLst>
                <a:ext uri="{FF2B5EF4-FFF2-40B4-BE49-F238E27FC236}">
                  <a16:creationId xmlns:a16="http://schemas.microsoft.com/office/drawing/2014/main" id="{5F4D2E6A-7950-4B05-85ED-4A8392119816}"/>
                </a:ext>
              </a:extLst>
            </p:cNvPr>
            <p:cNvSpPr txBox="1">
              <a:spLocks noChangeArrowheads="1"/>
            </p:cNvSpPr>
            <p:nvPr/>
          </p:nvSpPr>
          <p:spPr bwMode="auto">
            <a:xfrm>
              <a:off x="0" y="249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solidFill>
                    <a:srgbClr val="FF0066"/>
                  </a:solidFill>
                </a:rPr>
                <a:t>R(s)</a:t>
              </a:r>
            </a:p>
          </p:txBody>
        </p:sp>
        <p:sp>
          <p:nvSpPr>
            <p:cNvPr id="22609" name="Text Box 41">
              <a:extLst>
                <a:ext uri="{FF2B5EF4-FFF2-40B4-BE49-F238E27FC236}">
                  <a16:creationId xmlns:a16="http://schemas.microsoft.com/office/drawing/2014/main" id="{2B4E4091-9302-4A2B-97F5-FDAB0CF2E8A0}"/>
                </a:ext>
              </a:extLst>
            </p:cNvPr>
            <p:cNvSpPr txBox="1">
              <a:spLocks noChangeArrowheads="1"/>
            </p:cNvSpPr>
            <p:nvPr/>
          </p:nvSpPr>
          <p:spPr bwMode="auto">
            <a:xfrm>
              <a:off x="1432" y="249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solidFill>
                    <a:srgbClr val="FF0066"/>
                  </a:solidFill>
                </a:rPr>
                <a:t>E(s)</a:t>
              </a:r>
            </a:p>
          </p:txBody>
        </p:sp>
        <p:sp>
          <p:nvSpPr>
            <p:cNvPr id="22610" name="Text Box 42">
              <a:extLst>
                <a:ext uri="{FF2B5EF4-FFF2-40B4-BE49-F238E27FC236}">
                  <a16:creationId xmlns:a16="http://schemas.microsoft.com/office/drawing/2014/main" id="{FD7E6622-C3FE-4747-8CAC-E5B610962F69}"/>
                </a:ext>
              </a:extLst>
            </p:cNvPr>
            <p:cNvSpPr txBox="1">
              <a:spLocks noChangeArrowheads="1"/>
            </p:cNvSpPr>
            <p:nvPr/>
          </p:nvSpPr>
          <p:spPr bwMode="auto">
            <a:xfrm>
              <a:off x="2928" y="250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solidFill>
                    <a:srgbClr val="FF0066"/>
                  </a:solidFill>
                </a:rPr>
                <a:t>C(s)</a:t>
              </a:r>
            </a:p>
          </p:txBody>
        </p:sp>
        <p:grpSp>
          <p:nvGrpSpPr>
            <p:cNvPr id="22611" name="Group 43">
              <a:extLst>
                <a:ext uri="{FF2B5EF4-FFF2-40B4-BE49-F238E27FC236}">
                  <a16:creationId xmlns:a16="http://schemas.microsoft.com/office/drawing/2014/main" id="{E578280B-15CA-4463-B0B4-6A0FDD52A955}"/>
                </a:ext>
              </a:extLst>
            </p:cNvPr>
            <p:cNvGrpSpPr>
              <a:grpSpLocks/>
            </p:cNvGrpSpPr>
            <p:nvPr/>
          </p:nvGrpSpPr>
          <p:grpSpPr bwMode="auto">
            <a:xfrm>
              <a:off x="432" y="2496"/>
              <a:ext cx="496" cy="576"/>
              <a:chOff x="672" y="2496"/>
              <a:chExt cx="496" cy="576"/>
            </a:xfrm>
          </p:grpSpPr>
          <p:grpSp>
            <p:nvGrpSpPr>
              <p:cNvPr id="22617" name="Group 44">
                <a:extLst>
                  <a:ext uri="{FF2B5EF4-FFF2-40B4-BE49-F238E27FC236}">
                    <a16:creationId xmlns:a16="http://schemas.microsoft.com/office/drawing/2014/main" id="{EEC82EE1-06E2-4B0E-A163-E6042B3A93FB}"/>
                  </a:ext>
                </a:extLst>
              </p:cNvPr>
              <p:cNvGrpSpPr>
                <a:grpSpLocks/>
              </p:cNvGrpSpPr>
              <p:nvPr/>
            </p:nvGrpSpPr>
            <p:grpSpPr bwMode="auto">
              <a:xfrm>
                <a:off x="672" y="2496"/>
                <a:ext cx="480" cy="567"/>
                <a:chOff x="2688" y="3264"/>
                <a:chExt cx="480" cy="567"/>
              </a:xfrm>
            </p:grpSpPr>
            <p:grpSp>
              <p:nvGrpSpPr>
                <p:cNvPr id="22619" name="Group 45">
                  <a:extLst>
                    <a:ext uri="{FF2B5EF4-FFF2-40B4-BE49-F238E27FC236}">
                      <a16:creationId xmlns:a16="http://schemas.microsoft.com/office/drawing/2014/main" id="{FCE093D0-2845-4D6A-A40B-74272A86D241}"/>
                    </a:ext>
                  </a:extLst>
                </p:cNvPr>
                <p:cNvGrpSpPr>
                  <a:grpSpLocks/>
                </p:cNvGrpSpPr>
                <p:nvPr/>
              </p:nvGrpSpPr>
              <p:grpSpPr bwMode="auto">
                <a:xfrm>
                  <a:off x="2688" y="3504"/>
                  <a:ext cx="480" cy="327"/>
                  <a:chOff x="2688" y="3504"/>
                  <a:chExt cx="480" cy="327"/>
                </a:xfrm>
              </p:grpSpPr>
              <p:sp>
                <p:nvSpPr>
                  <p:cNvPr id="22621" name="Text Box 46">
                    <a:extLst>
                      <a:ext uri="{FF2B5EF4-FFF2-40B4-BE49-F238E27FC236}">
                        <a16:creationId xmlns:a16="http://schemas.microsoft.com/office/drawing/2014/main" id="{364CB5FA-83EC-4434-B5BF-5E8FBF0E7134}"/>
                      </a:ext>
                    </a:extLst>
                  </p:cNvPr>
                  <p:cNvSpPr txBox="1">
                    <a:spLocks noChangeArrowheads="1"/>
                  </p:cNvSpPr>
                  <p:nvPr/>
                </p:nvSpPr>
                <p:spPr bwMode="auto">
                  <a:xfrm>
                    <a:off x="2688" y="3504"/>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800" b="1">
                        <a:solidFill>
                          <a:schemeClr val="tx2"/>
                        </a:solidFill>
                      </a:rPr>
                      <a:t>H(s)</a:t>
                    </a:r>
                  </a:p>
                </p:txBody>
              </p:sp>
              <p:sp>
                <p:nvSpPr>
                  <p:cNvPr id="22622" name="Line 47">
                    <a:extLst>
                      <a:ext uri="{FF2B5EF4-FFF2-40B4-BE49-F238E27FC236}">
                        <a16:creationId xmlns:a16="http://schemas.microsoft.com/office/drawing/2014/main" id="{3F1B44E3-63A3-40D9-9566-DF322CC6C258}"/>
                      </a:ext>
                    </a:extLst>
                  </p:cNvPr>
                  <p:cNvSpPr>
                    <a:spLocks noChangeShapeType="1"/>
                  </p:cNvSpPr>
                  <p:nvPr/>
                </p:nvSpPr>
                <p:spPr bwMode="auto">
                  <a:xfrm>
                    <a:off x="2736" y="3552"/>
                    <a:ext cx="432"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620" name="Text Box 48">
                  <a:extLst>
                    <a:ext uri="{FF2B5EF4-FFF2-40B4-BE49-F238E27FC236}">
                      <a16:creationId xmlns:a16="http://schemas.microsoft.com/office/drawing/2014/main" id="{EBA172BF-CF86-4692-8B85-37E67FED31E8}"/>
                    </a:ext>
                  </a:extLst>
                </p:cNvPr>
                <p:cNvSpPr txBox="1">
                  <a:spLocks noChangeArrowheads="1"/>
                </p:cNvSpPr>
                <p:nvPr/>
              </p:nvSpPr>
              <p:spPr bwMode="auto">
                <a:xfrm>
                  <a:off x="2824" y="3264"/>
                  <a:ext cx="1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800" b="1">
                      <a:solidFill>
                        <a:schemeClr val="tx2"/>
                      </a:solidFill>
                    </a:rPr>
                    <a:t>1</a:t>
                  </a:r>
                </a:p>
              </p:txBody>
            </p:sp>
          </p:grpSp>
          <p:sp>
            <p:nvSpPr>
              <p:cNvPr id="22618" name="Rectangle 49">
                <a:extLst>
                  <a:ext uri="{FF2B5EF4-FFF2-40B4-BE49-F238E27FC236}">
                    <a16:creationId xmlns:a16="http://schemas.microsoft.com/office/drawing/2014/main" id="{D4D025C0-6E09-42F4-80CF-F37A85D9E703}"/>
                  </a:ext>
                </a:extLst>
              </p:cNvPr>
              <p:cNvSpPr>
                <a:spLocks noChangeArrowheads="1"/>
              </p:cNvSpPr>
              <p:nvPr/>
            </p:nvSpPr>
            <p:spPr bwMode="auto">
              <a:xfrm>
                <a:off x="688" y="2496"/>
                <a:ext cx="480" cy="576"/>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pSp>
        <p:sp>
          <p:nvSpPr>
            <p:cNvPr id="22612" name="Line 50">
              <a:extLst>
                <a:ext uri="{FF2B5EF4-FFF2-40B4-BE49-F238E27FC236}">
                  <a16:creationId xmlns:a16="http://schemas.microsoft.com/office/drawing/2014/main" id="{F94B04AC-9A45-4B8C-A54F-E65AEAD349A8}"/>
                </a:ext>
              </a:extLst>
            </p:cNvPr>
            <p:cNvSpPr>
              <a:spLocks noChangeShapeType="1"/>
            </p:cNvSpPr>
            <p:nvPr/>
          </p:nvSpPr>
          <p:spPr bwMode="auto">
            <a:xfrm>
              <a:off x="928" y="2784"/>
              <a:ext cx="456"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2613" name="Group 51">
              <a:extLst>
                <a:ext uri="{FF2B5EF4-FFF2-40B4-BE49-F238E27FC236}">
                  <a16:creationId xmlns:a16="http://schemas.microsoft.com/office/drawing/2014/main" id="{6D8D7085-5C1E-4DB6-92E1-2867D7EEFFB9}"/>
                </a:ext>
              </a:extLst>
            </p:cNvPr>
            <p:cNvGrpSpPr>
              <a:grpSpLocks/>
            </p:cNvGrpSpPr>
            <p:nvPr/>
          </p:nvGrpSpPr>
          <p:grpSpPr bwMode="auto">
            <a:xfrm>
              <a:off x="904" y="2448"/>
              <a:ext cx="480" cy="336"/>
              <a:chOff x="904" y="2448"/>
              <a:chExt cx="480" cy="336"/>
            </a:xfrm>
          </p:grpSpPr>
          <p:sp>
            <p:nvSpPr>
              <p:cNvPr id="22615" name="Text Box 52">
                <a:extLst>
                  <a:ext uri="{FF2B5EF4-FFF2-40B4-BE49-F238E27FC236}">
                    <a16:creationId xmlns:a16="http://schemas.microsoft.com/office/drawing/2014/main" id="{E3CCD1B5-8C6B-4433-B7FD-943F76D44FCF}"/>
                  </a:ext>
                </a:extLst>
              </p:cNvPr>
              <p:cNvSpPr txBox="1">
                <a:spLocks noChangeArrowheads="1"/>
              </p:cNvSpPr>
              <p:nvPr/>
            </p:nvSpPr>
            <p:spPr bwMode="auto">
              <a:xfrm>
                <a:off x="904" y="249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solidFill>
                      <a:srgbClr val="FF0066"/>
                    </a:solidFill>
                  </a:rPr>
                  <a:t>R(s)</a:t>
                </a:r>
              </a:p>
            </p:txBody>
          </p:sp>
          <p:sp>
            <p:nvSpPr>
              <p:cNvPr id="22616" name="Text Box 53">
                <a:extLst>
                  <a:ext uri="{FF2B5EF4-FFF2-40B4-BE49-F238E27FC236}">
                    <a16:creationId xmlns:a16="http://schemas.microsoft.com/office/drawing/2014/main" id="{B36926B0-E582-4742-810D-428560B5F139}"/>
                  </a:ext>
                </a:extLst>
              </p:cNvPr>
              <p:cNvSpPr txBox="1">
                <a:spLocks noChangeArrowheads="1"/>
              </p:cNvSpPr>
              <p:nvPr/>
            </p:nvSpPr>
            <p:spPr bwMode="auto">
              <a:xfrm>
                <a:off x="960" y="244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800" b="1">
                    <a:solidFill>
                      <a:srgbClr val="FF0066"/>
                    </a:solidFill>
                  </a:rPr>
                  <a:t>ˊ</a:t>
                </a:r>
              </a:p>
            </p:txBody>
          </p:sp>
        </p:grpSp>
        <p:sp>
          <p:nvSpPr>
            <p:cNvPr id="22614" name="Text Box 54">
              <a:extLst>
                <a:ext uri="{FF2B5EF4-FFF2-40B4-BE49-F238E27FC236}">
                  <a16:creationId xmlns:a16="http://schemas.microsoft.com/office/drawing/2014/main" id="{133E0192-D6D1-428C-981A-02BAFD0FD10D}"/>
                </a:ext>
              </a:extLst>
            </p:cNvPr>
            <p:cNvSpPr txBox="1">
              <a:spLocks noChangeArrowheads="1"/>
            </p:cNvSpPr>
            <p:nvPr/>
          </p:nvSpPr>
          <p:spPr bwMode="auto">
            <a:xfrm>
              <a:off x="1472" y="2448"/>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800" b="1">
                  <a:solidFill>
                    <a:srgbClr val="FF0066"/>
                  </a:solidFill>
                </a:rPr>
                <a:t>ˊ</a:t>
              </a:r>
            </a:p>
          </p:txBody>
        </p:sp>
      </p:grpSp>
      <p:sp>
        <p:nvSpPr>
          <p:cNvPr id="46135" name="Text Box 55">
            <a:extLst>
              <a:ext uri="{FF2B5EF4-FFF2-40B4-BE49-F238E27FC236}">
                <a16:creationId xmlns:a16="http://schemas.microsoft.com/office/drawing/2014/main" id="{464AC270-8619-4277-A2B6-5830F2F6B459}"/>
              </a:ext>
            </a:extLst>
          </p:cNvPr>
          <p:cNvSpPr txBox="1">
            <a:spLocks noChangeArrowheads="1"/>
          </p:cNvSpPr>
          <p:nvPr/>
        </p:nvSpPr>
        <p:spPr bwMode="auto">
          <a:xfrm>
            <a:off x="381000" y="3886200"/>
            <a:ext cx="2246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zh-CN" altLang="en-US" sz="2400" b="1">
                <a:solidFill>
                  <a:schemeClr val="accent2"/>
                </a:solidFill>
              </a:rPr>
              <a:t>输</a:t>
            </a:r>
            <a:r>
              <a:rPr kumimoji="1" lang="zh-CN" altLang="en-US" sz="2400" b="1">
                <a:solidFill>
                  <a:srgbClr val="F400F4"/>
                </a:solidFill>
              </a:rPr>
              <a:t>出</a:t>
            </a:r>
            <a:r>
              <a:rPr kumimoji="1" lang="zh-CN" altLang="en-US" sz="2400" b="1">
                <a:solidFill>
                  <a:schemeClr val="accent2"/>
                </a:solidFill>
              </a:rPr>
              <a:t>端定义：</a:t>
            </a:r>
          </a:p>
        </p:txBody>
      </p:sp>
      <p:grpSp>
        <p:nvGrpSpPr>
          <p:cNvPr id="12" name="Group 56">
            <a:extLst>
              <a:ext uri="{FF2B5EF4-FFF2-40B4-BE49-F238E27FC236}">
                <a16:creationId xmlns:a16="http://schemas.microsoft.com/office/drawing/2014/main" id="{66662844-EAF8-4D77-A02F-B7A68BB017CE}"/>
              </a:ext>
            </a:extLst>
          </p:cNvPr>
          <p:cNvGrpSpPr>
            <a:grpSpLocks/>
          </p:cNvGrpSpPr>
          <p:nvPr/>
        </p:nvGrpSpPr>
        <p:grpSpPr bwMode="auto">
          <a:xfrm>
            <a:off x="304800" y="4191000"/>
            <a:ext cx="4114800" cy="838200"/>
            <a:chOff x="192" y="3744"/>
            <a:chExt cx="2592" cy="528"/>
          </a:xfrm>
        </p:grpSpPr>
        <p:grpSp>
          <p:nvGrpSpPr>
            <p:cNvPr id="22590" name="Group 57">
              <a:extLst>
                <a:ext uri="{FF2B5EF4-FFF2-40B4-BE49-F238E27FC236}">
                  <a16:creationId xmlns:a16="http://schemas.microsoft.com/office/drawing/2014/main" id="{EA43B355-5F64-4760-B2BB-D92BD8422E5F}"/>
                </a:ext>
              </a:extLst>
            </p:cNvPr>
            <p:cNvGrpSpPr>
              <a:grpSpLocks/>
            </p:cNvGrpSpPr>
            <p:nvPr/>
          </p:nvGrpSpPr>
          <p:grpSpPr bwMode="auto">
            <a:xfrm>
              <a:off x="192" y="3744"/>
              <a:ext cx="2592" cy="528"/>
              <a:chOff x="192" y="2552"/>
              <a:chExt cx="2592" cy="528"/>
            </a:xfrm>
          </p:grpSpPr>
          <p:sp>
            <p:nvSpPr>
              <p:cNvPr id="22592" name="Text Box 58">
                <a:extLst>
                  <a:ext uri="{FF2B5EF4-FFF2-40B4-BE49-F238E27FC236}">
                    <a16:creationId xmlns:a16="http://schemas.microsoft.com/office/drawing/2014/main" id="{AF6DB216-A254-455D-9AE3-BA5E2115EEDE}"/>
                  </a:ext>
                </a:extLst>
              </p:cNvPr>
              <p:cNvSpPr txBox="1">
                <a:spLocks noChangeArrowheads="1"/>
              </p:cNvSpPr>
              <p:nvPr/>
            </p:nvSpPr>
            <p:spPr bwMode="auto">
              <a:xfrm>
                <a:off x="192" y="2688"/>
                <a:ext cx="25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solidFill>
                      <a:schemeClr val="accent2"/>
                    </a:solidFill>
                  </a:rPr>
                  <a:t>E(s)=C</a:t>
                </a:r>
                <a:r>
                  <a:rPr kumimoji="1" lang="zh-CN" altLang="en-US" sz="2400" b="1" baseline="-25000">
                    <a:solidFill>
                      <a:schemeClr val="accent2"/>
                    </a:solidFill>
                  </a:rPr>
                  <a:t>希</a:t>
                </a:r>
                <a:r>
                  <a:rPr kumimoji="1" lang="en-US" altLang="zh-CN" sz="2400" b="1">
                    <a:solidFill>
                      <a:schemeClr val="accent2"/>
                    </a:solidFill>
                  </a:rPr>
                  <a:t>-C</a:t>
                </a:r>
                <a:r>
                  <a:rPr kumimoji="1" lang="zh-CN" altLang="en-US" sz="2400" b="1" baseline="-25000">
                    <a:solidFill>
                      <a:schemeClr val="accent2"/>
                    </a:solidFill>
                  </a:rPr>
                  <a:t>实</a:t>
                </a:r>
                <a:r>
                  <a:rPr kumimoji="1" lang="en-US" altLang="zh-CN" sz="2400" b="1">
                    <a:solidFill>
                      <a:schemeClr val="accent2"/>
                    </a:solidFill>
                  </a:rPr>
                  <a:t>=            -C(s)</a:t>
                </a:r>
              </a:p>
            </p:txBody>
          </p:sp>
          <p:grpSp>
            <p:nvGrpSpPr>
              <p:cNvPr id="22593" name="Group 59">
                <a:extLst>
                  <a:ext uri="{FF2B5EF4-FFF2-40B4-BE49-F238E27FC236}">
                    <a16:creationId xmlns:a16="http://schemas.microsoft.com/office/drawing/2014/main" id="{610BFE10-604D-4BAD-8772-8C4164D447EE}"/>
                  </a:ext>
                </a:extLst>
              </p:cNvPr>
              <p:cNvGrpSpPr>
                <a:grpSpLocks/>
              </p:cNvGrpSpPr>
              <p:nvPr/>
            </p:nvGrpSpPr>
            <p:grpSpPr bwMode="auto">
              <a:xfrm>
                <a:off x="1440" y="2552"/>
                <a:ext cx="480" cy="528"/>
                <a:chOff x="1104" y="3360"/>
                <a:chExt cx="480" cy="528"/>
              </a:xfrm>
            </p:grpSpPr>
            <p:grpSp>
              <p:nvGrpSpPr>
                <p:cNvPr id="22594" name="Group 60">
                  <a:extLst>
                    <a:ext uri="{FF2B5EF4-FFF2-40B4-BE49-F238E27FC236}">
                      <a16:creationId xmlns:a16="http://schemas.microsoft.com/office/drawing/2014/main" id="{00720073-A9E1-4691-AC36-34F95782CAE1}"/>
                    </a:ext>
                  </a:extLst>
                </p:cNvPr>
                <p:cNvGrpSpPr>
                  <a:grpSpLocks/>
                </p:cNvGrpSpPr>
                <p:nvPr/>
              </p:nvGrpSpPr>
              <p:grpSpPr bwMode="auto">
                <a:xfrm>
                  <a:off x="1104" y="3360"/>
                  <a:ext cx="480" cy="288"/>
                  <a:chOff x="1104" y="3360"/>
                  <a:chExt cx="480" cy="288"/>
                </a:xfrm>
              </p:grpSpPr>
              <p:sp>
                <p:nvSpPr>
                  <p:cNvPr id="22596" name="Text Box 61">
                    <a:extLst>
                      <a:ext uri="{FF2B5EF4-FFF2-40B4-BE49-F238E27FC236}">
                        <a16:creationId xmlns:a16="http://schemas.microsoft.com/office/drawing/2014/main" id="{76BEC5DC-0DCA-4131-BAE3-BA0321370EFE}"/>
                      </a:ext>
                    </a:extLst>
                  </p:cNvPr>
                  <p:cNvSpPr txBox="1">
                    <a:spLocks noChangeArrowheads="1"/>
                  </p:cNvSpPr>
                  <p:nvPr/>
                </p:nvSpPr>
                <p:spPr bwMode="auto">
                  <a:xfrm>
                    <a:off x="1104" y="336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solidFill>
                          <a:schemeClr val="accent2"/>
                        </a:solidFill>
                      </a:rPr>
                      <a:t>R(s)</a:t>
                    </a:r>
                  </a:p>
                </p:txBody>
              </p:sp>
              <p:sp>
                <p:nvSpPr>
                  <p:cNvPr id="22597" name="Line 62">
                    <a:extLst>
                      <a:ext uri="{FF2B5EF4-FFF2-40B4-BE49-F238E27FC236}">
                        <a16:creationId xmlns:a16="http://schemas.microsoft.com/office/drawing/2014/main" id="{ED301B2F-B425-47F8-8E80-3A787FF18D29}"/>
                      </a:ext>
                    </a:extLst>
                  </p:cNvPr>
                  <p:cNvSpPr>
                    <a:spLocks noChangeShapeType="1"/>
                  </p:cNvSpPr>
                  <p:nvPr/>
                </p:nvSpPr>
                <p:spPr bwMode="auto">
                  <a:xfrm>
                    <a:off x="1104" y="3648"/>
                    <a:ext cx="480" cy="0"/>
                  </a:xfrm>
                  <a:prstGeom prst="line">
                    <a:avLst/>
                  </a:prstGeom>
                  <a:noFill/>
                  <a:ln w="317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595" name="Text Box 63">
                  <a:extLst>
                    <a:ext uri="{FF2B5EF4-FFF2-40B4-BE49-F238E27FC236}">
                      <a16:creationId xmlns:a16="http://schemas.microsoft.com/office/drawing/2014/main" id="{664A8A9E-645C-4AF4-A652-819F5B928206}"/>
                    </a:ext>
                  </a:extLst>
                </p:cNvPr>
                <p:cNvSpPr txBox="1">
                  <a:spLocks noChangeArrowheads="1"/>
                </p:cNvSpPr>
                <p:nvPr/>
              </p:nvSpPr>
              <p:spPr bwMode="auto">
                <a:xfrm>
                  <a:off x="1104" y="360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solidFill>
                        <a:schemeClr val="accent2"/>
                      </a:solidFill>
                    </a:rPr>
                    <a:t>H(s)</a:t>
                  </a:r>
                </a:p>
              </p:txBody>
            </p:sp>
          </p:grpSp>
        </p:grpSp>
        <p:sp>
          <p:nvSpPr>
            <p:cNvPr id="22591" name="Text Box 64">
              <a:extLst>
                <a:ext uri="{FF2B5EF4-FFF2-40B4-BE49-F238E27FC236}">
                  <a16:creationId xmlns:a16="http://schemas.microsoft.com/office/drawing/2014/main" id="{A2D64A5F-8501-4549-955C-7FD5B792D76A}"/>
                </a:ext>
              </a:extLst>
            </p:cNvPr>
            <p:cNvSpPr txBox="1">
              <a:spLocks noChangeArrowheads="1"/>
            </p:cNvSpPr>
            <p:nvPr/>
          </p:nvSpPr>
          <p:spPr bwMode="auto">
            <a:xfrm>
              <a:off x="232" y="3841"/>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800" b="1">
                  <a:solidFill>
                    <a:schemeClr val="accent2"/>
                  </a:solidFill>
                </a:rPr>
                <a:t>ˊ</a:t>
              </a:r>
            </a:p>
          </p:txBody>
        </p:sp>
      </p:grpSp>
      <p:grpSp>
        <p:nvGrpSpPr>
          <p:cNvPr id="16" name="Group 65">
            <a:extLst>
              <a:ext uri="{FF2B5EF4-FFF2-40B4-BE49-F238E27FC236}">
                <a16:creationId xmlns:a16="http://schemas.microsoft.com/office/drawing/2014/main" id="{F73A2FA7-7CC5-47D5-8010-446BFD7DBB10}"/>
              </a:ext>
            </a:extLst>
          </p:cNvPr>
          <p:cNvGrpSpPr>
            <a:grpSpLocks/>
          </p:cNvGrpSpPr>
          <p:nvPr/>
        </p:nvGrpSpPr>
        <p:grpSpPr bwMode="auto">
          <a:xfrm>
            <a:off x="4419600" y="1066800"/>
            <a:ext cx="4038600" cy="1306513"/>
            <a:chOff x="2784" y="672"/>
            <a:chExt cx="2544" cy="823"/>
          </a:xfrm>
        </p:grpSpPr>
        <p:sp>
          <p:nvSpPr>
            <p:cNvPr id="22575" name="Line 66">
              <a:extLst>
                <a:ext uri="{FF2B5EF4-FFF2-40B4-BE49-F238E27FC236}">
                  <a16:creationId xmlns:a16="http://schemas.microsoft.com/office/drawing/2014/main" id="{84EF1014-A3FA-4AA2-A799-1E698DD95A7F}"/>
                </a:ext>
              </a:extLst>
            </p:cNvPr>
            <p:cNvSpPr>
              <a:spLocks noChangeShapeType="1"/>
            </p:cNvSpPr>
            <p:nvPr/>
          </p:nvSpPr>
          <p:spPr bwMode="auto">
            <a:xfrm>
              <a:off x="2832" y="960"/>
              <a:ext cx="480"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2576" name="Group 67">
              <a:extLst>
                <a:ext uri="{FF2B5EF4-FFF2-40B4-BE49-F238E27FC236}">
                  <a16:creationId xmlns:a16="http://schemas.microsoft.com/office/drawing/2014/main" id="{860EF1E6-EA1A-4E73-8E4F-696F5C7BE9B6}"/>
                </a:ext>
              </a:extLst>
            </p:cNvPr>
            <p:cNvGrpSpPr>
              <a:grpSpLocks/>
            </p:cNvGrpSpPr>
            <p:nvPr/>
          </p:nvGrpSpPr>
          <p:grpSpPr bwMode="auto">
            <a:xfrm>
              <a:off x="4128" y="720"/>
              <a:ext cx="672" cy="432"/>
              <a:chOff x="2256" y="720"/>
              <a:chExt cx="672" cy="432"/>
            </a:xfrm>
          </p:grpSpPr>
          <p:sp>
            <p:nvSpPr>
              <p:cNvPr id="22588" name="Text Box 68">
                <a:extLst>
                  <a:ext uri="{FF2B5EF4-FFF2-40B4-BE49-F238E27FC236}">
                    <a16:creationId xmlns:a16="http://schemas.microsoft.com/office/drawing/2014/main" id="{8A7B4EFE-AA51-4C4D-BED3-318092747021}"/>
                  </a:ext>
                </a:extLst>
              </p:cNvPr>
              <p:cNvSpPr txBox="1">
                <a:spLocks noChangeArrowheads="1"/>
              </p:cNvSpPr>
              <p:nvPr/>
            </p:nvSpPr>
            <p:spPr bwMode="auto">
              <a:xfrm>
                <a:off x="2256" y="720"/>
                <a:ext cx="6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3600" b="1">
                    <a:solidFill>
                      <a:schemeClr val="tx2"/>
                    </a:solidFill>
                  </a:rPr>
                  <a:t>G(s)</a:t>
                </a:r>
              </a:p>
            </p:txBody>
          </p:sp>
          <p:sp>
            <p:nvSpPr>
              <p:cNvPr id="22589" name="Rectangle 69">
                <a:extLst>
                  <a:ext uri="{FF2B5EF4-FFF2-40B4-BE49-F238E27FC236}">
                    <a16:creationId xmlns:a16="http://schemas.microsoft.com/office/drawing/2014/main" id="{D4653B2E-CC4F-43E1-B10E-98FC111BD815}"/>
                  </a:ext>
                </a:extLst>
              </p:cNvPr>
              <p:cNvSpPr>
                <a:spLocks noChangeArrowheads="1"/>
              </p:cNvSpPr>
              <p:nvPr/>
            </p:nvSpPr>
            <p:spPr bwMode="auto">
              <a:xfrm>
                <a:off x="2256" y="720"/>
                <a:ext cx="672" cy="432"/>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pSp>
        <p:sp>
          <p:nvSpPr>
            <p:cNvPr id="22577" name="Oval 70">
              <a:extLst>
                <a:ext uri="{FF2B5EF4-FFF2-40B4-BE49-F238E27FC236}">
                  <a16:creationId xmlns:a16="http://schemas.microsoft.com/office/drawing/2014/main" id="{3E1AB4B6-30E9-4E14-A921-BB61F31F7BFE}"/>
                </a:ext>
              </a:extLst>
            </p:cNvPr>
            <p:cNvSpPr>
              <a:spLocks noChangeArrowheads="1"/>
            </p:cNvSpPr>
            <p:nvPr/>
          </p:nvSpPr>
          <p:spPr bwMode="auto">
            <a:xfrm>
              <a:off x="3312" y="912"/>
              <a:ext cx="96" cy="96"/>
            </a:xfrm>
            <a:prstGeom prst="ellipse">
              <a:avLst/>
            </a:prstGeom>
            <a:noFill/>
            <a:ln w="317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2578" name="Line 71">
              <a:extLst>
                <a:ext uri="{FF2B5EF4-FFF2-40B4-BE49-F238E27FC236}">
                  <a16:creationId xmlns:a16="http://schemas.microsoft.com/office/drawing/2014/main" id="{60DE21E2-211D-4616-859F-0F332669AC97}"/>
                </a:ext>
              </a:extLst>
            </p:cNvPr>
            <p:cNvSpPr>
              <a:spLocks noChangeShapeType="1"/>
            </p:cNvSpPr>
            <p:nvPr/>
          </p:nvSpPr>
          <p:spPr bwMode="auto">
            <a:xfrm>
              <a:off x="3408" y="960"/>
              <a:ext cx="720"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79" name="Line 72">
              <a:extLst>
                <a:ext uri="{FF2B5EF4-FFF2-40B4-BE49-F238E27FC236}">
                  <a16:creationId xmlns:a16="http://schemas.microsoft.com/office/drawing/2014/main" id="{34F3A423-D6EA-4AEE-979E-8D4D67B8672D}"/>
                </a:ext>
              </a:extLst>
            </p:cNvPr>
            <p:cNvSpPr>
              <a:spLocks noChangeShapeType="1"/>
            </p:cNvSpPr>
            <p:nvPr/>
          </p:nvSpPr>
          <p:spPr bwMode="auto">
            <a:xfrm>
              <a:off x="4800" y="960"/>
              <a:ext cx="480"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80" name="Line 73">
              <a:extLst>
                <a:ext uri="{FF2B5EF4-FFF2-40B4-BE49-F238E27FC236}">
                  <a16:creationId xmlns:a16="http://schemas.microsoft.com/office/drawing/2014/main" id="{29D93623-50C8-43E2-82F3-97CF81B03F63}"/>
                </a:ext>
              </a:extLst>
            </p:cNvPr>
            <p:cNvSpPr>
              <a:spLocks noChangeShapeType="1"/>
            </p:cNvSpPr>
            <p:nvPr/>
          </p:nvSpPr>
          <p:spPr bwMode="auto">
            <a:xfrm>
              <a:off x="5040" y="960"/>
              <a:ext cx="0" cy="526"/>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81" name="Line 74">
              <a:extLst>
                <a:ext uri="{FF2B5EF4-FFF2-40B4-BE49-F238E27FC236}">
                  <a16:creationId xmlns:a16="http://schemas.microsoft.com/office/drawing/2014/main" id="{AE12E412-0787-4699-957A-43B1ABE61FE7}"/>
                </a:ext>
              </a:extLst>
            </p:cNvPr>
            <p:cNvSpPr>
              <a:spLocks noChangeShapeType="1"/>
            </p:cNvSpPr>
            <p:nvPr/>
          </p:nvSpPr>
          <p:spPr bwMode="auto">
            <a:xfrm>
              <a:off x="3352" y="1488"/>
              <a:ext cx="1688"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82" name="Line 75">
              <a:extLst>
                <a:ext uri="{FF2B5EF4-FFF2-40B4-BE49-F238E27FC236}">
                  <a16:creationId xmlns:a16="http://schemas.microsoft.com/office/drawing/2014/main" id="{E3D182AB-6C9A-4B42-A529-D64D343C92BB}"/>
                </a:ext>
              </a:extLst>
            </p:cNvPr>
            <p:cNvSpPr>
              <a:spLocks noChangeShapeType="1"/>
            </p:cNvSpPr>
            <p:nvPr/>
          </p:nvSpPr>
          <p:spPr bwMode="auto">
            <a:xfrm>
              <a:off x="3360" y="992"/>
              <a:ext cx="0" cy="503"/>
            </a:xfrm>
            <a:prstGeom prst="line">
              <a:avLst/>
            </a:prstGeom>
            <a:noFill/>
            <a:ln w="317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2583" name="Line 76">
              <a:extLst>
                <a:ext uri="{FF2B5EF4-FFF2-40B4-BE49-F238E27FC236}">
                  <a16:creationId xmlns:a16="http://schemas.microsoft.com/office/drawing/2014/main" id="{D4FF7F84-1521-4069-8F40-B46158A54F60}"/>
                </a:ext>
              </a:extLst>
            </p:cNvPr>
            <p:cNvSpPr>
              <a:spLocks noChangeShapeType="1"/>
            </p:cNvSpPr>
            <p:nvPr/>
          </p:nvSpPr>
          <p:spPr bwMode="auto">
            <a:xfrm>
              <a:off x="3408" y="1104"/>
              <a:ext cx="14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84" name="Text Box 77">
              <a:extLst>
                <a:ext uri="{FF2B5EF4-FFF2-40B4-BE49-F238E27FC236}">
                  <a16:creationId xmlns:a16="http://schemas.microsoft.com/office/drawing/2014/main" id="{13C23C92-D577-4858-A5E5-B30437F52438}"/>
                </a:ext>
              </a:extLst>
            </p:cNvPr>
            <p:cNvSpPr txBox="1">
              <a:spLocks noChangeArrowheads="1"/>
            </p:cNvSpPr>
            <p:nvPr/>
          </p:nvSpPr>
          <p:spPr bwMode="auto">
            <a:xfrm>
              <a:off x="2784" y="68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solidFill>
                    <a:srgbClr val="FF0066"/>
                  </a:solidFill>
                </a:rPr>
                <a:t>R(s)</a:t>
              </a:r>
            </a:p>
          </p:txBody>
        </p:sp>
        <p:sp>
          <p:nvSpPr>
            <p:cNvPr id="22585" name="Text Box 78">
              <a:extLst>
                <a:ext uri="{FF2B5EF4-FFF2-40B4-BE49-F238E27FC236}">
                  <a16:creationId xmlns:a16="http://schemas.microsoft.com/office/drawing/2014/main" id="{608CB24D-7593-4372-A507-55BA902D7E69}"/>
                </a:ext>
              </a:extLst>
            </p:cNvPr>
            <p:cNvSpPr txBox="1">
              <a:spLocks noChangeArrowheads="1"/>
            </p:cNvSpPr>
            <p:nvPr/>
          </p:nvSpPr>
          <p:spPr bwMode="auto">
            <a:xfrm>
              <a:off x="3456" y="672"/>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solidFill>
                    <a:srgbClr val="FF0066"/>
                  </a:solidFill>
                </a:rPr>
                <a:t>E(s)</a:t>
              </a:r>
            </a:p>
          </p:txBody>
        </p:sp>
        <p:sp>
          <p:nvSpPr>
            <p:cNvPr id="22586" name="Text Box 79">
              <a:extLst>
                <a:ext uri="{FF2B5EF4-FFF2-40B4-BE49-F238E27FC236}">
                  <a16:creationId xmlns:a16="http://schemas.microsoft.com/office/drawing/2014/main" id="{AA921785-3233-46ED-9097-8DCE4DBAF3AB}"/>
                </a:ext>
              </a:extLst>
            </p:cNvPr>
            <p:cNvSpPr txBox="1">
              <a:spLocks noChangeArrowheads="1"/>
            </p:cNvSpPr>
            <p:nvPr/>
          </p:nvSpPr>
          <p:spPr bwMode="auto">
            <a:xfrm>
              <a:off x="4848" y="68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solidFill>
                    <a:srgbClr val="FF0066"/>
                  </a:solidFill>
                </a:rPr>
                <a:t>C(s)</a:t>
              </a:r>
            </a:p>
          </p:txBody>
        </p:sp>
        <p:sp>
          <p:nvSpPr>
            <p:cNvPr id="22587" name="Text Box 80">
              <a:extLst>
                <a:ext uri="{FF2B5EF4-FFF2-40B4-BE49-F238E27FC236}">
                  <a16:creationId xmlns:a16="http://schemas.microsoft.com/office/drawing/2014/main" id="{B8162B5A-2628-4281-A89A-D923548ABBA2}"/>
                </a:ext>
              </a:extLst>
            </p:cNvPr>
            <p:cNvSpPr txBox="1">
              <a:spLocks noChangeArrowheads="1"/>
            </p:cNvSpPr>
            <p:nvPr/>
          </p:nvSpPr>
          <p:spPr bwMode="auto">
            <a:xfrm>
              <a:off x="2928" y="120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solidFill>
                    <a:srgbClr val="FF0066"/>
                  </a:solidFill>
                </a:rPr>
                <a:t>C(s)</a:t>
              </a:r>
            </a:p>
          </p:txBody>
        </p:sp>
      </p:grpSp>
      <p:sp>
        <p:nvSpPr>
          <p:cNvPr id="46161" name="Text Box 81">
            <a:extLst>
              <a:ext uri="{FF2B5EF4-FFF2-40B4-BE49-F238E27FC236}">
                <a16:creationId xmlns:a16="http://schemas.microsoft.com/office/drawing/2014/main" id="{949A0794-67C3-45EE-BCD0-1875E89D8A71}"/>
              </a:ext>
            </a:extLst>
          </p:cNvPr>
          <p:cNvSpPr txBox="1">
            <a:spLocks noChangeArrowheads="1"/>
          </p:cNvSpPr>
          <p:nvPr/>
        </p:nvSpPr>
        <p:spPr bwMode="auto">
          <a:xfrm>
            <a:off x="5715000" y="243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solidFill>
                  <a:schemeClr val="accent2"/>
                </a:solidFill>
              </a:rPr>
              <a:t>E(s)=R(s)-C(s)</a:t>
            </a:r>
          </a:p>
        </p:txBody>
      </p:sp>
      <p:sp>
        <p:nvSpPr>
          <p:cNvPr id="46162" name="Line 82">
            <a:extLst>
              <a:ext uri="{FF2B5EF4-FFF2-40B4-BE49-F238E27FC236}">
                <a16:creationId xmlns:a16="http://schemas.microsoft.com/office/drawing/2014/main" id="{234DD65F-9854-481D-BDEC-04E1F0CCDC18}"/>
              </a:ext>
            </a:extLst>
          </p:cNvPr>
          <p:cNvSpPr>
            <a:spLocks noChangeShapeType="1"/>
          </p:cNvSpPr>
          <p:nvPr/>
        </p:nvSpPr>
        <p:spPr bwMode="auto">
          <a:xfrm>
            <a:off x="0" y="3657600"/>
            <a:ext cx="426720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8" name="Group 83">
            <a:extLst>
              <a:ext uri="{FF2B5EF4-FFF2-40B4-BE49-F238E27FC236}">
                <a16:creationId xmlns:a16="http://schemas.microsoft.com/office/drawing/2014/main" id="{20A2D380-3ED2-480A-86E9-1137DCA85279}"/>
              </a:ext>
            </a:extLst>
          </p:cNvPr>
          <p:cNvGrpSpPr>
            <a:grpSpLocks/>
          </p:cNvGrpSpPr>
          <p:nvPr/>
        </p:nvGrpSpPr>
        <p:grpSpPr bwMode="auto">
          <a:xfrm>
            <a:off x="4267200" y="762000"/>
            <a:ext cx="1371600" cy="6096000"/>
            <a:chOff x="2688" y="480"/>
            <a:chExt cx="864" cy="3840"/>
          </a:xfrm>
        </p:grpSpPr>
        <p:sp>
          <p:nvSpPr>
            <p:cNvPr id="22572" name="Line 84">
              <a:extLst>
                <a:ext uri="{FF2B5EF4-FFF2-40B4-BE49-F238E27FC236}">
                  <a16:creationId xmlns:a16="http://schemas.microsoft.com/office/drawing/2014/main" id="{4F25DB5B-8EED-4D3E-AA5E-8F14D10F47D2}"/>
                </a:ext>
              </a:extLst>
            </p:cNvPr>
            <p:cNvSpPr>
              <a:spLocks noChangeShapeType="1"/>
            </p:cNvSpPr>
            <p:nvPr/>
          </p:nvSpPr>
          <p:spPr bwMode="auto">
            <a:xfrm>
              <a:off x="2688" y="480"/>
              <a:ext cx="0" cy="2688"/>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3" name="Line 85">
              <a:extLst>
                <a:ext uri="{FF2B5EF4-FFF2-40B4-BE49-F238E27FC236}">
                  <a16:creationId xmlns:a16="http://schemas.microsoft.com/office/drawing/2014/main" id="{6C8C0D52-74B6-4B24-93A0-0C37BEB9CBAB}"/>
                </a:ext>
              </a:extLst>
            </p:cNvPr>
            <p:cNvSpPr>
              <a:spLocks noChangeShapeType="1"/>
            </p:cNvSpPr>
            <p:nvPr/>
          </p:nvSpPr>
          <p:spPr bwMode="auto">
            <a:xfrm>
              <a:off x="2688" y="3168"/>
              <a:ext cx="864"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4" name="Line 86">
              <a:extLst>
                <a:ext uri="{FF2B5EF4-FFF2-40B4-BE49-F238E27FC236}">
                  <a16:creationId xmlns:a16="http://schemas.microsoft.com/office/drawing/2014/main" id="{6FE89D46-3A39-49FA-9C9D-52E4652507AB}"/>
                </a:ext>
              </a:extLst>
            </p:cNvPr>
            <p:cNvSpPr>
              <a:spLocks noChangeShapeType="1"/>
            </p:cNvSpPr>
            <p:nvPr/>
          </p:nvSpPr>
          <p:spPr bwMode="auto">
            <a:xfrm>
              <a:off x="3552" y="3168"/>
              <a:ext cx="0" cy="1152"/>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6167" name="Line 87">
            <a:extLst>
              <a:ext uri="{FF2B5EF4-FFF2-40B4-BE49-F238E27FC236}">
                <a16:creationId xmlns:a16="http://schemas.microsoft.com/office/drawing/2014/main" id="{8E11F223-CE75-48A3-A971-2E70AB5B13B8}"/>
              </a:ext>
            </a:extLst>
          </p:cNvPr>
          <p:cNvSpPr>
            <a:spLocks noChangeShapeType="1"/>
          </p:cNvSpPr>
          <p:nvPr/>
        </p:nvSpPr>
        <p:spPr bwMode="auto">
          <a:xfrm>
            <a:off x="4267200" y="2971800"/>
            <a:ext cx="487680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9" name="Group 88">
            <a:extLst>
              <a:ext uri="{FF2B5EF4-FFF2-40B4-BE49-F238E27FC236}">
                <a16:creationId xmlns:a16="http://schemas.microsoft.com/office/drawing/2014/main" id="{D2E5FB73-7D4F-4D99-A193-17CBA0294B91}"/>
              </a:ext>
            </a:extLst>
          </p:cNvPr>
          <p:cNvGrpSpPr>
            <a:grpSpLocks/>
          </p:cNvGrpSpPr>
          <p:nvPr/>
        </p:nvGrpSpPr>
        <p:grpSpPr bwMode="auto">
          <a:xfrm>
            <a:off x="4711700" y="3124200"/>
            <a:ext cx="4356100" cy="1854200"/>
            <a:chOff x="2680" y="1928"/>
            <a:chExt cx="2744" cy="1168"/>
          </a:xfrm>
        </p:grpSpPr>
        <p:sp>
          <p:nvSpPr>
            <p:cNvPr id="22548" name="Line 89">
              <a:extLst>
                <a:ext uri="{FF2B5EF4-FFF2-40B4-BE49-F238E27FC236}">
                  <a16:creationId xmlns:a16="http://schemas.microsoft.com/office/drawing/2014/main" id="{A24FE89D-A03E-42FC-A2D0-2673B937A66A}"/>
                </a:ext>
              </a:extLst>
            </p:cNvPr>
            <p:cNvSpPr>
              <a:spLocks noChangeShapeType="1"/>
            </p:cNvSpPr>
            <p:nvPr/>
          </p:nvSpPr>
          <p:spPr bwMode="auto">
            <a:xfrm>
              <a:off x="2784" y="2448"/>
              <a:ext cx="288"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2549" name="Group 90">
              <a:extLst>
                <a:ext uri="{FF2B5EF4-FFF2-40B4-BE49-F238E27FC236}">
                  <a16:creationId xmlns:a16="http://schemas.microsoft.com/office/drawing/2014/main" id="{2E0359A2-F3C0-44A8-8C94-3834594CBD40}"/>
                </a:ext>
              </a:extLst>
            </p:cNvPr>
            <p:cNvGrpSpPr>
              <a:grpSpLocks/>
            </p:cNvGrpSpPr>
            <p:nvPr/>
          </p:nvGrpSpPr>
          <p:grpSpPr bwMode="auto">
            <a:xfrm>
              <a:off x="3400" y="2280"/>
              <a:ext cx="520" cy="336"/>
              <a:chOff x="3664" y="2288"/>
              <a:chExt cx="520" cy="336"/>
            </a:xfrm>
          </p:grpSpPr>
          <p:sp>
            <p:nvSpPr>
              <p:cNvPr id="22570" name="Text Box 91">
                <a:extLst>
                  <a:ext uri="{FF2B5EF4-FFF2-40B4-BE49-F238E27FC236}">
                    <a16:creationId xmlns:a16="http://schemas.microsoft.com/office/drawing/2014/main" id="{AFF266FC-258D-49AB-AFC0-A3CA35BDD687}"/>
                  </a:ext>
                </a:extLst>
              </p:cNvPr>
              <p:cNvSpPr txBox="1">
                <a:spLocks noChangeArrowheads="1"/>
              </p:cNvSpPr>
              <p:nvPr/>
            </p:nvSpPr>
            <p:spPr bwMode="auto">
              <a:xfrm>
                <a:off x="3664" y="2288"/>
                <a:ext cx="5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solidFill>
                      <a:schemeClr val="tx2"/>
                    </a:solidFill>
                  </a:rPr>
                  <a:t>G</a:t>
                </a:r>
                <a:r>
                  <a:rPr kumimoji="1" lang="en-US" altLang="zh-CN" sz="2400" b="1" baseline="-25000">
                    <a:solidFill>
                      <a:schemeClr val="tx2"/>
                    </a:solidFill>
                  </a:rPr>
                  <a:t>1</a:t>
                </a:r>
                <a:r>
                  <a:rPr kumimoji="1" lang="en-US" altLang="zh-CN" sz="2400" b="1">
                    <a:solidFill>
                      <a:schemeClr val="tx2"/>
                    </a:solidFill>
                  </a:rPr>
                  <a:t>(s)</a:t>
                </a:r>
              </a:p>
            </p:txBody>
          </p:sp>
          <p:sp>
            <p:nvSpPr>
              <p:cNvPr id="22571" name="Rectangle 92">
                <a:extLst>
                  <a:ext uri="{FF2B5EF4-FFF2-40B4-BE49-F238E27FC236}">
                    <a16:creationId xmlns:a16="http://schemas.microsoft.com/office/drawing/2014/main" id="{81D364F4-56A4-4529-9BD8-B3DF0995BA63}"/>
                  </a:ext>
                </a:extLst>
              </p:cNvPr>
              <p:cNvSpPr>
                <a:spLocks noChangeArrowheads="1"/>
              </p:cNvSpPr>
              <p:nvPr/>
            </p:nvSpPr>
            <p:spPr bwMode="auto">
              <a:xfrm>
                <a:off x="3688" y="2288"/>
                <a:ext cx="480" cy="336"/>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pSp>
        <p:sp>
          <p:nvSpPr>
            <p:cNvPr id="22550" name="Text Box 93">
              <a:extLst>
                <a:ext uri="{FF2B5EF4-FFF2-40B4-BE49-F238E27FC236}">
                  <a16:creationId xmlns:a16="http://schemas.microsoft.com/office/drawing/2014/main" id="{F4E8F357-78CE-48D4-9058-940EB7CB447B}"/>
                </a:ext>
              </a:extLst>
            </p:cNvPr>
            <p:cNvSpPr txBox="1">
              <a:spLocks noChangeArrowheads="1"/>
            </p:cNvSpPr>
            <p:nvPr/>
          </p:nvSpPr>
          <p:spPr bwMode="auto">
            <a:xfrm>
              <a:off x="3936" y="278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solidFill>
                    <a:schemeClr val="tx2"/>
                  </a:solidFill>
                </a:rPr>
                <a:t>H(s)</a:t>
              </a:r>
            </a:p>
          </p:txBody>
        </p:sp>
        <p:sp>
          <p:nvSpPr>
            <p:cNvPr id="22551" name="Rectangle 94">
              <a:extLst>
                <a:ext uri="{FF2B5EF4-FFF2-40B4-BE49-F238E27FC236}">
                  <a16:creationId xmlns:a16="http://schemas.microsoft.com/office/drawing/2014/main" id="{E671493D-239B-4B1D-AF65-B99B0626A66C}"/>
                </a:ext>
              </a:extLst>
            </p:cNvPr>
            <p:cNvSpPr>
              <a:spLocks noChangeArrowheads="1"/>
            </p:cNvSpPr>
            <p:nvPr/>
          </p:nvSpPr>
          <p:spPr bwMode="auto">
            <a:xfrm>
              <a:off x="3936" y="2808"/>
              <a:ext cx="432" cy="288"/>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2552" name="Oval 95">
              <a:extLst>
                <a:ext uri="{FF2B5EF4-FFF2-40B4-BE49-F238E27FC236}">
                  <a16:creationId xmlns:a16="http://schemas.microsoft.com/office/drawing/2014/main" id="{0ADCD3F7-B40C-4027-A9BC-CCF8C78694AB}"/>
                </a:ext>
              </a:extLst>
            </p:cNvPr>
            <p:cNvSpPr>
              <a:spLocks noChangeArrowheads="1"/>
            </p:cNvSpPr>
            <p:nvPr/>
          </p:nvSpPr>
          <p:spPr bwMode="auto">
            <a:xfrm>
              <a:off x="3072" y="2400"/>
              <a:ext cx="96" cy="96"/>
            </a:xfrm>
            <a:prstGeom prst="ellipse">
              <a:avLst/>
            </a:prstGeom>
            <a:noFill/>
            <a:ln w="317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2553" name="Line 96">
              <a:extLst>
                <a:ext uri="{FF2B5EF4-FFF2-40B4-BE49-F238E27FC236}">
                  <a16:creationId xmlns:a16="http://schemas.microsoft.com/office/drawing/2014/main" id="{D55A0197-929F-4A50-826A-F221425E35C4}"/>
                </a:ext>
              </a:extLst>
            </p:cNvPr>
            <p:cNvSpPr>
              <a:spLocks noChangeShapeType="1"/>
            </p:cNvSpPr>
            <p:nvPr/>
          </p:nvSpPr>
          <p:spPr bwMode="auto">
            <a:xfrm>
              <a:off x="3168" y="2448"/>
              <a:ext cx="240"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54" name="Line 97">
              <a:extLst>
                <a:ext uri="{FF2B5EF4-FFF2-40B4-BE49-F238E27FC236}">
                  <a16:creationId xmlns:a16="http://schemas.microsoft.com/office/drawing/2014/main" id="{E28B7FBC-AB4F-4FB7-9F60-39F501538E85}"/>
                </a:ext>
              </a:extLst>
            </p:cNvPr>
            <p:cNvSpPr>
              <a:spLocks noChangeShapeType="1"/>
            </p:cNvSpPr>
            <p:nvPr/>
          </p:nvSpPr>
          <p:spPr bwMode="auto">
            <a:xfrm>
              <a:off x="4920" y="2448"/>
              <a:ext cx="480"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55" name="Line 98">
              <a:extLst>
                <a:ext uri="{FF2B5EF4-FFF2-40B4-BE49-F238E27FC236}">
                  <a16:creationId xmlns:a16="http://schemas.microsoft.com/office/drawing/2014/main" id="{E7CB77AD-AF51-408E-9732-2B75F79949B5}"/>
                </a:ext>
              </a:extLst>
            </p:cNvPr>
            <p:cNvSpPr>
              <a:spLocks noChangeShapeType="1"/>
            </p:cNvSpPr>
            <p:nvPr/>
          </p:nvSpPr>
          <p:spPr bwMode="auto">
            <a:xfrm>
              <a:off x="5088" y="2448"/>
              <a:ext cx="0" cy="526"/>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6" name="Line 99">
              <a:extLst>
                <a:ext uri="{FF2B5EF4-FFF2-40B4-BE49-F238E27FC236}">
                  <a16:creationId xmlns:a16="http://schemas.microsoft.com/office/drawing/2014/main" id="{0F8B7C5E-1E3A-4E57-8EEF-12EB9C007BAD}"/>
                </a:ext>
              </a:extLst>
            </p:cNvPr>
            <p:cNvSpPr>
              <a:spLocks noChangeShapeType="1"/>
            </p:cNvSpPr>
            <p:nvPr/>
          </p:nvSpPr>
          <p:spPr bwMode="auto">
            <a:xfrm flipH="1">
              <a:off x="4368" y="2976"/>
              <a:ext cx="720"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57" name="Line 100">
              <a:extLst>
                <a:ext uri="{FF2B5EF4-FFF2-40B4-BE49-F238E27FC236}">
                  <a16:creationId xmlns:a16="http://schemas.microsoft.com/office/drawing/2014/main" id="{F6C5BD3B-A9EF-49B9-8ACE-F9EC27DF75F9}"/>
                </a:ext>
              </a:extLst>
            </p:cNvPr>
            <p:cNvSpPr>
              <a:spLocks noChangeShapeType="1"/>
            </p:cNvSpPr>
            <p:nvPr/>
          </p:nvSpPr>
          <p:spPr bwMode="auto">
            <a:xfrm>
              <a:off x="3120" y="2976"/>
              <a:ext cx="8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8" name="Line 101">
              <a:extLst>
                <a:ext uri="{FF2B5EF4-FFF2-40B4-BE49-F238E27FC236}">
                  <a16:creationId xmlns:a16="http://schemas.microsoft.com/office/drawing/2014/main" id="{98C7AC5C-91AA-4433-9DE6-CF4008A77CA8}"/>
                </a:ext>
              </a:extLst>
            </p:cNvPr>
            <p:cNvSpPr>
              <a:spLocks noChangeShapeType="1"/>
            </p:cNvSpPr>
            <p:nvPr/>
          </p:nvSpPr>
          <p:spPr bwMode="auto">
            <a:xfrm>
              <a:off x="3120" y="2480"/>
              <a:ext cx="0" cy="503"/>
            </a:xfrm>
            <a:prstGeom prst="line">
              <a:avLst/>
            </a:prstGeom>
            <a:noFill/>
            <a:ln w="317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2559" name="Line 102">
              <a:extLst>
                <a:ext uri="{FF2B5EF4-FFF2-40B4-BE49-F238E27FC236}">
                  <a16:creationId xmlns:a16="http://schemas.microsoft.com/office/drawing/2014/main" id="{1AA19BF9-DCD8-4059-BC5D-CD745083B9F8}"/>
                </a:ext>
              </a:extLst>
            </p:cNvPr>
            <p:cNvSpPr>
              <a:spLocks noChangeShapeType="1"/>
            </p:cNvSpPr>
            <p:nvPr/>
          </p:nvSpPr>
          <p:spPr bwMode="auto">
            <a:xfrm>
              <a:off x="3168" y="2592"/>
              <a:ext cx="14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0" name="Text Box 103">
              <a:extLst>
                <a:ext uri="{FF2B5EF4-FFF2-40B4-BE49-F238E27FC236}">
                  <a16:creationId xmlns:a16="http://schemas.microsoft.com/office/drawing/2014/main" id="{75A4A5B8-4E86-4A4A-84AD-282E55516FB7}"/>
                </a:ext>
              </a:extLst>
            </p:cNvPr>
            <p:cNvSpPr txBox="1">
              <a:spLocks noChangeArrowheads="1"/>
            </p:cNvSpPr>
            <p:nvPr/>
          </p:nvSpPr>
          <p:spPr bwMode="auto">
            <a:xfrm>
              <a:off x="2680" y="2168"/>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solidFill>
                    <a:srgbClr val="FF0066"/>
                  </a:solidFill>
                </a:rPr>
                <a:t>R(s)</a:t>
              </a:r>
            </a:p>
          </p:txBody>
        </p:sp>
        <p:sp>
          <p:nvSpPr>
            <p:cNvPr id="22561" name="Text Box 104">
              <a:extLst>
                <a:ext uri="{FF2B5EF4-FFF2-40B4-BE49-F238E27FC236}">
                  <a16:creationId xmlns:a16="http://schemas.microsoft.com/office/drawing/2014/main" id="{64607672-8A07-46E7-95F4-40E811E5586D}"/>
                </a:ext>
              </a:extLst>
            </p:cNvPr>
            <p:cNvSpPr txBox="1">
              <a:spLocks noChangeArrowheads="1"/>
            </p:cNvSpPr>
            <p:nvPr/>
          </p:nvSpPr>
          <p:spPr bwMode="auto">
            <a:xfrm>
              <a:off x="4944" y="2168"/>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solidFill>
                    <a:srgbClr val="FF0066"/>
                  </a:solidFill>
                </a:rPr>
                <a:t>C(s)</a:t>
              </a:r>
            </a:p>
          </p:txBody>
        </p:sp>
        <p:grpSp>
          <p:nvGrpSpPr>
            <p:cNvPr id="22562" name="Group 105">
              <a:extLst>
                <a:ext uri="{FF2B5EF4-FFF2-40B4-BE49-F238E27FC236}">
                  <a16:creationId xmlns:a16="http://schemas.microsoft.com/office/drawing/2014/main" id="{FD2F6E4F-D922-4E0C-9545-2E75FEA7D130}"/>
                </a:ext>
              </a:extLst>
            </p:cNvPr>
            <p:cNvGrpSpPr>
              <a:grpSpLocks/>
            </p:cNvGrpSpPr>
            <p:nvPr/>
          </p:nvGrpSpPr>
          <p:grpSpPr bwMode="auto">
            <a:xfrm>
              <a:off x="4416" y="2280"/>
              <a:ext cx="624" cy="344"/>
              <a:chOff x="4272" y="2280"/>
              <a:chExt cx="624" cy="344"/>
            </a:xfrm>
          </p:grpSpPr>
          <p:sp>
            <p:nvSpPr>
              <p:cNvPr id="22568" name="Text Box 106">
                <a:extLst>
                  <a:ext uri="{FF2B5EF4-FFF2-40B4-BE49-F238E27FC236}">
                    <a16:creationId xmlns:a16="http://schemas.microsoft.com/office/drawing/2014/main" id="{3E236261-C2C4-4783-8BC8-321E28182E0B}"/>
                  </a:ext>
                </a:extLst>
              </p:cNvPr>
              <p:cNvSpPr txBox="1">
                <a:spLocks noChangeArrowheads="1"/>
              </p:cNvSpPr>
              <p:nvPr/>
            </p:nvSpPr>
            <p:spPr bwMode="auto">
              <a:xfrm>
                <a:off x="4272" y="2280"/>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solidFill>
                      <a:schemeClr val="tx2"/>
                    </a:solidFill>
                  </a:rPr>
                  <a:t>G</a:t>
                </a:r>
                <a:r>
                  <a:rPr kumimoji="1" lang="en-US" altLang="zh-CN" sz="2400" b="1" baseline="-25000">
                    <a:solidFill>
                      <a:schemeClr val="tx2"/>
                    </a:solidFill>
                  </a:rPr>
                  <a:t>2</a:t>
                </a:r>
                <a:r>
                  <a:rPr kumimoji="1" lang="en-US" altLang="zh-CN" sz="2400" b="1">
                    <a:solidFill>
                      <a:schemeClr val="tx2"/>
                    </a:solidFill>
                  </a:rPr>
                  <a:t>(s)</a:t>
                </a:r>
              </a:p>
            </p:txBody>
          </p:sp>
          <p:sp>
            <p:nvSpPr>
              <p:cNvPr id="22569" name="Rectangle 107">
                <a:extLst>
                  <a:ext uri="{FF2B5EF4-FFF2-40B4-BE49-F238E27FC236}">
                    <a16:creationId xmlns:a16="http://schemas.microsoft.com/office/drawing/2014/main" id="{531C3FC4-2F75-4DBB-8669-298C4C0A70CF}"/>
                  </a:ext>
                </a:extLst>
              </p:cNvPr>
              <p:cNvSpPr>
                <a:spLocks noChangeArrowheads="1"/>
              </p:cNvSpPr>
              <p:nvPr/>
            </p:nvSpPr>
            <p:spPr bwMode="auto">
              <a:xfrm>
                <a:off x="4304" y="2289"/>
                <a:ext cx="472" cy="335"/>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pSp>
        <p:sp>
          <p:nvSpPr>
            <p:cNvPr id="22563" name="Oval 108">
              <a:extLst>
                <a:ext uri="{FF2B5EF4-FFF2-40B4-BE49-F238E27FC236}">
                  <a16:creationId xmlns:a16="http://schemas.microsoft.com/office/drawing/2014/main" id="{338E6E6B-5E45-4D93-A8A8-6C641BEEAD08}"/>
                </a:ext>
              </a:extLst>
            </p:cNvPr>
            <p:cNvSpPr>
              <a:spLocks noChangeArrowheads="1"/>
            </p:cNvSpPr>
            <p:nvPr/>
          </p:nvSpPr>
          <p:spPr bwMode="auto">
            <a:xfrm>
              <a:off x="4120" y="2392"/>
              <a:ext cx="96" cy="96"/>
            </a:xfrm>
            <a:prstGeom prst="ellipse">
              <a:avLst/>
            </a:prstGeom>
            <a:noFill/>
            <a:ln w="317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2564" name="Line 109">
              <a:extLst>
                <a:ext uri="{FF2B5EF4-FFF2-40B4-BE49-F238E27FC236}">
                  <a16:creationId xmlns:a16="http://schemas.microsoft.com/office/drawing/2014/main" id="{CAA0E784-E302-42A4-81E7-CEC4FF5747F7}"/>
                </a:ext>
              </a:extLst>
            </p:cNvPr>
            <p:cNvSpPr>
              <a:spLocks noChangeShapeType="1"/>
            </p:cNvSpPr>
            <p:nvPr/>
          </p:nvSpPr>
          <p:spPr bwMode="auto">
            <a:xfrm>
              <a:off x="4168" y="2064"/>
              <a:ext cx="0" cy="336"/>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65" name="Line 110">
              <a:extLst>
                <a:ext uri="{FF2B5EF4-FFF2-40B4-BE49-F238E27FC236}">
                  <a16:creationId xmlns:a16="http://schemas.microsoft.com/office/drawing/2014/main" id="{C15EA7F9-6240-4861-9684-4B154C38DD48}"/>
                </a:ext>
              </a:extLst>
            </p:cNvPr>
            <p:cNvSpPr>
              <a:spLocks noChangeShapeType="1"/>
            </p:cNvSpPr>
            <p:nvPr/>
          </p:nvSpPr>
          <p:spPr bwMode="auto">
            <a:xfrm>
              <a:off x="3896" y="2448"/>
              <a:ext cx="240"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66" name="Line 111">
              <a:extLst>
                <a:ext uri="{FF2B5EF4-FFF2-40B4-BE49-F238E27FC236}">
                  <a16:creationId xmlns:a16="http://schemas.microsoft.com/office/drawing/2014/main" id="{C622990F-FAB3-47D3-B449-8F7538702273}"/>
                </a:ext>
              </a:extLst>
            </p:cNvPr>
            <p:cNvSpPr>
              <a:spLocks noChangeShapeType="1"/>
            </p:cNvSpPr>
            <p:nvPr/>
          </p:nvSpPr>
          <p:spPr bwMode="auto">
            <a:xfrm>
              <a:off x="4200" y="2448"/>
              <a:ext cx="249"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67" name="Text Box 112">
              <a:extLst>
                <a:ext uri="{FF2B5EF4-FFF2-40B4-BE49-F238E27FC236}">
                  <a16:creationId xmlns:a16="http://schemas.microsoft.com/office/drawing/2014/main" id="{A3DF2D6F-C24E-4FBE-957D-8F276245AABA}"/>
                </a:ext>
              </a:extLst>
            </p:cNvPr>
            <p:cNvSpPr txBox="1">
              <a:spLocks noChangeArrowheads="1"/>
            </p:cNvSpPr>
            <p:nvPr/>
          </p:nvSpPr>
          <p:spPr bwMode="auto">
            <a:xfrm>
              <a:off x="4144" y="1928"/>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solidFill>
                    <a:srgbClr val="FF0066"/>
                  </a:solidFill>
                </a:rPr>
                <a:t>N(s)</a:t>
              </a:r>
            </a:p>
          </p:txBody>
        </p:sp>
      </p:grpSp>
      <p:sp>
        <p:nvSpPr>
          <p:cNvPr id="46193" name="Text Box 113">
            <a:extLst>
              <a:ext uri="{FF2B5EF4-FFF2-40B4-BE49-F238E27FC236}">
                <a16:creationId xmlns:a16="http://schemas.microsoft.com/office/drawing/2014/main" id="{8B35E46D-4DE2-466A-8AE2-C77A8EDA558F}"/>
              </a:ext>
            </a:extLst>
          </p:cNvPr>
          <p:cNvSpPr txBox="1">
            <a:spLocks noChangeArrowheads="1"/>
          </p:cNvSpPr>
          <p:nvPr/>
        </p:nvSpPr>
        <p:spPr bwMode="auto">
          <a:xfrm>
            <a:off x="5943600" y="52578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solidFill>
                  <a:schemeClr val="accent2"/>
                </a:solidFill>
              </a:rPr>
              <a:t>E</a:t>
            </a:r>
            <a:r>
              <a:rPr kumimoji="1" lang="en-US" altLang="zh-CN" sz="2400" b="1" baseline="-25000">
                <a:solidFill>
                  <a:schemeClr val="accent2"/>
                </a:solidFill>
              </a:rPr>
              <a:t>n</a:t>
            </a:r>
            <a:r>
              <a:rPr kumimoji="1" lang="en-US" altLang="zh-CN" sz="2400" b="1">
                <a:solidFill>
                  <a:schemeClr val="accent2"/>
                </a:solidFill>
              </a:rPr>
              <a:t>(s)=C</a:t>
            </a:r>
            <a:r>
              <a:rPr kumimoji="1" lang="zh-CN" altLang="en-US" sz="2400" b="1" baseline="-25000">
                <a:solidFill>
                  <a:schemeClr val="accent2"/>
                </a:solidFill>
              </a:rPr>
              <a:t>希</a:t>
            </a:r>
            <a:r>
              <a:rPr kumimoji="1" lang="en-US" altLang="zh-CN" sz="2400" b="1">
                <a:solidFill>
                  <a:schemeClr val="accent2"/>
                </a:solidFill>
              </a:rPr>
              <a:t>-C</a:t>
            </a:r>
            <a:r>
              <a:rPr kumimoji="1" lang="zh-CN" altLang="en-US" sz="2400" b="1" baseline="-25000">
                <a:solidFill>
                  <a:schemeClr val="accent2"/>
                </a:solidFill>
              </a:rPr>
              <a:t>实</a:t>
            </a:r>
            <a:r>
              <a:rPr kumimoji="1" lang="en-US" altLang="zh-CN" sz="2400" b="1">
                <a:solidFill>
                  <a:schemeClr val="accent2"/>
                </a:solidFill>
              </a:rPr>
              <a:t>= –C</a:t>
            </a:r>
            <a:r>
              <a:rPr kumimoji="1" lang="en-US" altLang="zh-CN" sz="2400" b="1" baseline="-25000">
                <a:solidFill>
                  <a:schemeClr val="accent2"/>
                </a:solidFill>
              </a:rPr>
              <a:t>n</a:t>
            </a:r>
            <a:r>
              <a:rPr kumimoji="1" lang="en-US" altLang="zh-CN" sz="2400" b="1">
                <a:solidFill>
                  <a:schemeClr val="accent2"/>
                </a:solidFill>
              </a:rPr>
              <a:t>(s)</a:t>
            </a:r>
          </a:p>
        </p:txBody>
      </p:sp>
      <p:grpSp>
        <p:nvGrpSpPr>
          <p:cNvPr id="22" name="Group 114">
            <a:extLst>
              <a:ext uri="{FF2B5EF4-FFF2-40B4-BE49-F238E27FC236}">
                <a16:creationId xmlns:a16="http://schemas.microsoft.com/office/drawing/2014/main" id="{48173498-1DDE-43DF-9A15-C1A9F5F1B757}"/>
              </a:ext>
            </a:extLst>
          </p:cNvPr>
          <p:cNvGrpSpPr>
            <a:grpSpLocks/>
          </p:cNvGrpSpPr>
          <p:nvPr/>
        </p:nvGrpSpPr>
        <p:grpSpPr bwMode="auto">
          <a:xfrm>
            <a:off x="5778500" y="5943600"/>
            <a:ext cx="3213100" cy="609600"/>
            <a:chOff x="3640" y="3744"/>
            <a:chExt cx="2024" cy="384"/>
          </a:xfrm>
        </p:grpSpPr>
        <p:sp>
          <p:nvSpPr>
            <p:cNvPr id="22546" name="Rectangle 115">
              <a:extLst>
                <a:ext uri="{FF2B5EF4-FFF2-40B4-BE49-F238E27FC236}">
                  <a16:creationId xmlns:a16="http://schemas.microsoft.com/office/drawing/2014/main" id="{220EBB6B-08BE-4EFB-B3D8-FB93D86CDF81}"/>
                </a:ext>
              </a:extLst>
            </p:cNvPr>
            <p:cNvSpPr>
              <a:spLocks noChangeArrowheads="1"/>
            </p:cNvSpPr>
            <p:nvPr/>
          </p:nvSpPr>
          <p:spPr bwMode="auto">
            <a:xfrm>
              <a:off x="3640" y="3744"/>
              <a:ext cx="1968" cy="384"/>
            </a:xfrm>
            <a:prstGeom prst="rect">
              <a:avLst/>
            </a:prstGeom>
            <a:solidFill>
              <a:srgbClr val="00FF00"/>
            </a:solidFill>
            <a:ln w="38100">
              <a:solidFill>
                <a:schemeClr val="tx1"/>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2547" name="Text Box 116">
              <a:extLst>
                <a:ext uri="{FF2B5EF4-FFF2-40B4-BE49-F238E27FC236}">
                  <a16:creationId xmlns:a16="http://schemas.microsoft.com/office/drawing/2014/main" id="{5EB0A9F2-8136-48B2-A270-F189D453C63E}"/>
                </a:ext>
              </a:extLst>
            </p:cNvPr>
            <p:cNvSpPr txBox="1">
              <a:spLocks noChangeArrowheads="1"/>
            </p:cNvSpPr>
            <p:nvPr/>
          </p:nvSpPr>
          <p:spPr bwMode="auto">
            <a:xfrm>
              <a:off x="3696" y="3744"/>
              <a:ext cx="19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zh-CN" altLang="en-US" b="1">
                  <a:solidFill>
                    <a:srgbClr val="FF0066"/>
                  </a:solidFill>
                </a:rPr>
                <a:t>总误差怎么求？</a:t>
              </a:r>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6082"/>
                                        </p:tgtEl>
                                        <p:attrNameLst>
                                          <p:attrName>style.visibility</p:attrName>
                                        </p:attrNameLst>
                                      </p:cBhvr>
                                      <p:to>
                                        <p:strVal val="visible"/>
                                      </p:to>
                                    </p:set>
                                    <p:animEffect transition="in" filter="blinds(vertical)">
                                      <p:cBhvr>
                                        <p:cTn id="7" dur="500"/>
                                        <p:tgtEl>
                                          <p:spTgt spid="46082"/>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par>
                          <p:cTn id="8" fill="hold" nodeType="afterGroup">
                            <p:stCondLst>
                              <p:cond delay="500"/>
                            </p:stCondLst>
                            <p:childTnLst>
                              <p:par>
                                <p:cTn id="9" presetID="17" presetClass="entr" presetSubtype="8" fill="hold" grpId="0" nodeType="afterEffect">
                                  <p:stCondLst>
                                    <p:cond delay="2000"/>
                                  </p:stCondLst>
                                  <p:childTnLst>
                                    <p:set>
                                      <p:cBhvr>
                                        <p:cTn id="10" dur="1" fill="hold">
                                          <p:stCondLst>
                                            <p:cond delay="0"/>
                                          </p:stCondLst>
                                        </p:cTn>
                                        <p:tgtEl>
                                          <p:spTgt spid="46083"/>
                                        </p:tgtEl>
                                        <p:attrNameLst>
                                          <p:attrName>style.visibility</p:attrName>
                                        </p:attrNameLst>
                                      </p:cBhvr>
                                      <p:to>
                                        <p:strVal val="visible"/>
                                      </p:to>
                                    </p:set>
                                    <p:anim calcmode="lin" valueType="num">
                                      <p:cBhvr>
                                        <p:cTn id="11" dur="500" fill="hold"/>
                                        <p:tgtEl>
                                          <p:spTgt spid="46083"/>
                                        </p:tgtEl>
                                        <p:attrNameLst>
                                          <p:attrName>ppt_x</p:attrName>
                                        </p:attrNameLst>
                                      </p:cBhvr>
                                      <p:tavLst>
                                        <p:tav tm="0">
                                          <p:val>
                                            <p:strVal val="#ppt_x-#ppt_w/2"/>
                                          </p:val>
                                        </p:tav>
                                        <p:tav tm="100000">
                                          <p:val>
                                            <p:strVal val="#ppt_x"/>
                                          </p:val>
                                        </p:tav>
                                      </p:tavLst>
                                    </p:anim>
                                    <p:anim calcmode="lin" valueType="num">
                                      <p:cBhvr>
                                        <p:cTn id="12" dur="500" fill="hold"/>
                                        <p:tgtEl>
                                          <p:spTgt spid="46083"/>
                                        </p:tgtEl>
                                        <p:attrNameLst>
                                          <p:attrName>ppt_y</p:attrName>
                                        </p:attrNameLst>
                                      </p:cBhvr>
                                      <p:tavLst>
                                        <p:tav tm="0">
                                          <p:val>
                                            <p:strVal val="#ppt_y"/>
                                          </p:val>
                                        </p:tav>
                                        <p:tav tm="100000">
                                          <p:val>
                                            <p:strVal val="#ppt_y"/>
                                          </p:val>
                                        </p:tav>
                                      </p:tavLst>
                                    </p:anim>
                                    <p:anim calcmode="lin" valueType="num">
                                      <p:cBhvr>
                                        <p:cTn id="13" dur="500" fill="hold"/>
                                        <p:tgtEl>
                                          <p:spTgt spid="46083"/>
                                        </p:tgtEl>
                                        <p:attrNameLst>
                                          <p:attrName>ppt_w</p:attrName>
                                        </p:attrNameLst>
                                      </p:cBhvr>
                                      <p:tavLst>
                                        <p:tav tm="0">
                                          <p:val>
                                            <p:fltVal val="0"/>
                                          </p:val>
                                        </p:tav>
                                        <p:tav tm="100000">
                                          <p:val>
                                            <p:strVal val="#ppt_w"/>
                                          </p:val>
                                        </p:tav>
                                      </p:tavLst>
                                    </p:anim>
                                    <p:anim calcmode="lin" valueType="num">
                                      <p:cBhvr>
                                        <p:cTn id="14" dur="500" fill="hold"/>
                                        <p:tgtEl>
                                          <p:spTgt spid="46083"/>
                                        </p:tgtEl>
                                        <p:attrNameLst>
                                          <p:attrName>ppt_h</p:attrName>
                                        </p:attrNameLst>
                                      </p:cBhvr>
                                      <p:tavLst>
                                        <p:tav tm="0">
                                          <p:val>
                                            <p:strVal val="#ppt_h"/>
                                          </p:val>
                                        </p:tav>
                                        <p:tav tm="100000">
                                          <p:val>
                                            <p:strVal val="#ppt_h"/>
                                          </p:val>
                                        </p:tav>
                                      </p:tavLst>
                                    </p:anim>
                                  </p:childTnLst>
                                </p:cTn>
                              </p:par>
                            </p:childTnLst>
                          </p:cTn>
                        </p:par>
                        <p:par>
                          <p:cTn id="15" fill="hold" nodeType="afterGroup">
                            <p:stCondLst>
                              <p:cond delay="3000"/>
                            </p:stCondLst>
                            <p:childTnLst>
                              <p:par>
                                <p:cTn id="16" presetID="3" presetClass="entr" presetSubtype="5" fill="hold" nodeType="afterEffect">
                                  <p:stCondLst>
                                    <p:cond delay="2000"/>
                                  </p:stCondLst>
                                  <p:childTnLst>
                                    <p:set>
                                      <p:cBhvr>
                                        <p:cTn id="17" dur="1" fill="hold">
                                          <p:stCondLst>
                                            <p:cond delay="0"/>
                                          </p:stCondLst>
                                        </p:cTn>
                                        <p:tgtEl>
                                          <p:spTgt spid="2"/>
                                        </p:tgtEl>
                                        <p:attrNameLst>
                                          <p:attrName>style.visibility</p:attrName>
                                        </p:attrNameLst>
                                      </p:cBhvr>
                                      <p:to>
                                        <p:strVal val="visible"/>
                                      </p:to>
                                    </p:set>
                                    <p:animEffect transition="in" filter="blinds(vertical)">
                                      <p:cBhvr>
                                        <p:cTn id="18" dur="500"/>
                                        <p:tgtEl>
                                          <p:spTgt spid="2"/>
                                        </p:tgtEl>
                                      </p:cBhvr>
                                    </p:animEffect>
                                  </p:childTnLst>
                                </p:cTn>
                              </p:par>
                            </p:childTnLst>
                          </p:cTn>
                        </p:par>
                        <p:par>
                          <p:cTn id="19" fill="hold" nodeType="afterGroup">
                            <p:stCondLst>
                              <p:cond delay="5500"/>
                            </p:stCondLst>
                            <p:childTnLst>
                              <p:par>
                                <p:cTn id="20" presetID="17" presetClass="entr" presetSubtype="8" fill="hold" grpId="0" nodeType="afterEffect">
                                  <p:stCondLst>
                                    <p:cond delay="2000"/>
                                  </p:stCondLst>
                                  <p:childTnLst>
                                    <p:set>
                                      <p:cBhvr>
                                        <p:cTn id="21" dur="1" fill="hold">
                                          <p:stCondLst>
                                            <p:cond delay="0"/>
                                          </p:stCondLst>
                                        </p:cTn>
                                        <p:tgtEl>
                                          <p:spTgt spid="46105"/>
                                        </p:tgtEl>
                                        <p:attrNameLst>
                                          <p:attrName>style.visibility</p:attrName>
                                        </p:attrNameLst>
                                      </p:cBhvr>
                                      <p:to>
                                        <p:strVal val="visible"/>
                                      </p:to>
                                    </p:set>
                                    <p:anim calcmode="lin" valueType="num">
                                      <p:cBhvr>
                                        <p:cTn id="22" dur="500" fill="hold"/>
                                        <p:tgtEl>
                                          <p:spTgt spid="46105"/>
                                        </p:tgtEl>
                                        <p:attrNameLst>
                                          <p:attrName>ppt_x</p:attrName>
                                        </p:attrNameLst>
                                      </p:cBhvr>
                                      <p:tavLst>
                                        <p:tav tm="0">
                                          <p:val>
                                            <p:strVal val="#ppt_x-#ppt_w/2"/>
                                          </p:val>
                                        </p:tav>
                                        <p:tav tm="100000">
                                          <p:val>
                                            <p:strVal val="#ppt_x"/>
                                          </p:val>
                                        </p:tav>
                                      </p:tavLst>
                                    </p:anim>
                                    <p:anim calcmode="lin" valueType="num">
                                      <p:cBhvr>
                                        <p:cTn id="23" dur="500" fill="hold"/>
                                        <p:tgtEl>
                                          <p:spTgt spid="46105"/>
                                        </p:tgtEl>
                                        <p:attrNameLst>
                                          <p:attrName>ppt_y</p:attrName>
                                        </p:attrNameLst>
                                      </p:cBhvr>
                                      <p:tavLst>
                                        <p:tav tm="0">
                                          <p:val>
                                            <p:strVal val="#ppt_y"/>
                                          </p:val>
                                        </p:tav>
                                        <p:tav tm="100000">
                                          <p:val>
                                            <p:strVal val="#ppt_y"/>
                                          </p:val>
                                        </p:tav>
                                      </p:tavLst>
                                    </p:anim>
                                    <p:anim calcmode="lin" valueType="num">
                                      <p:cBhvr>
                                        <p:cTn id="24" dur="500" fill="hold"/>
                                        <p:tgtEl>
                                          <p:spTgt spid="46105"/>
                                        </p:tgtEl>
                                        <p:attrNameLst>
                                          <p:attrName>ppt_w</p:attrName>
                                        </p:attrNameLst>
                                      </p:cBhvr>
                                      <p:tavLst>
                                        <p:tav tm="0">
                                          <p:val>
                                            <p:fltVal val="0"/>
                                          </p:val>
                                        </p:tav>
                                        <p:tav tm="100000">
                                          <p:val>
                                            <p:strVal val="#ppt_w"/>
                                          </p:val>
                                        </p:tav>
                                      </p:tavLst>
                                    </p:anim>
                                    <p:anim calcmode="lin" valueType="num">
                                      <p:cBhvr>
                                        <p:cTn id="25" dur="500" fill="hold"/>
                                        <p:tgtEl>
                                          <p:spTgt spid="46105"/>
                                        </p:tgtEl>
                                        <p:attrNameLst>
                                          <p:attrName>ppt_h</p:attrName>
                                        </p:attrNameLst>
                                      </p:cBhvr>
                                      <p:tavLst>
                                        <p:tav tm="0">
                                          <p:val>
                                            <p:strVal val="#ppt_h"/>
                                          </p:val>
                                        </p:tav>
                                        <p:tav tm="100000">
                                          <p:val>
                                            <p:strVal val="#ppt_h"/>
                                          </p:val>
                                        </p:tav>
                                      </p:tavLst>
                                    </p:anim>
                                  </p:childTnLst>
                                </p:cTn>
                              </p:par>
                            </p:childTnLst>
                          </p:cTn>
                        </p:par>
                        <p:par>
                          <p:cTn id="26" fill="hold" nodeType="afterGroup">
                            <p:stCondLst>
                              <p:cond delay="8000"/>
                            </p:stCondLst>
                            <p:childTnLst>
                              <p:par>
                                <p:cTn id="27" presetID="17" presetClass="entr" presetSubtype="8" fill="hold" grpId="0" nodeType="afterEffect">
                                  <p:stCondLst>
                                    <p:cond delay="2000"/>
                                  </p:stCondLst>
                                  <p:childTnLst>
                                    <p:set>
                                      <p:cBhvr>
                                        <p:cTn id="28" dur="1" fill="hold">
                                          <p:stCondLst>
                                            <p:cond delay="0"/>
                                          </p:stCondLst>
                                        </p:cTn>
                                        <p:tgtEl>
                                          <p:spTgt spid="46106"/>
                                        </p:tgtEl>
                                        <p:attrNameLst>
                                          <p:attrName>style.visibility</p:attrName>
                                        </p:attrNameLst>
                                      </p:cBhvr>
                                      <p:to>
                                        <p:strVal val="visible"/>
                                      </p:to>
                                    </p:set>
                                    <p:anim calcmode="lin" valueType="num">
                                      <p:cBhvr>
                                        <p:cTn id="29" dur="500" fill="hold"/>
                                        <p:tgtEl>
                                          <p:spTgt spid="46106"/>
                                        </p:tgtEl>
                                        <p:attrNameLst>
                                          <p:attrName>ppt_x</p:attrName>
                                        </p:attrNameLst>
                                      </p:cBhvr>
                                      <p:tavLst>
                                        <p:tav tm="0">
                                          <p:val>
                                            <p:strVal val="#ppt_x-#ppt_w/2"/>
                                          </p:val>
                                        </p:tav>
                                        <p:tav tm="100000">
                                          <p:val>
                                            <p:strVal val="#ppt_x"/>
                                          </p:val>
                                        </p:tav>
                                      </p:tavLst>
                                    </p:anim>
                                    <p:anim calcmode="lin" valueType="num">
                                      <p:cBhvr>
                                        <p:cTn id="30" dur="500" fill="hold"/>
                                        <p:tgtEl>
                                          <p:spTgt spid="46106"/>
                                        </p:tgtEl>
                                        <p:attrNameLst>
                                          <p:attrName>ppt_y</p:attrName>
                                        </p:attrNameLst>
                                      </p:cBhvr>
                                      <p:tavLst>
                                        <p:tav tm="0">
                                          <p:val>
                                            <p:strVal val="#ppt_y"/>
                                          </p:val>
                                        </p:tav>
                                        <p:tav tm="100000">
                                          <p:val>
                                            <p:strVal val="#ppt_y"/>
                                          </p:val>
                                        </p:tav>
                                      </p:tavLst>
                                    </p:anim>
                                    <p:anim calcmode="lin" valueType="num">
                                      <p:cBhvr>
                                        <p:cTn id="31" dur="500" fill="hold"/>
                                        <p:tgtEl>
                                          <p:spTgt spid="46106"/>
                                        </p:tgtEl>
                                        <p:attrNameLst>
                                          <p:attrName>ppt_w</p:attrName>
                                        </p:attrNameLst>
                                      </p:cBhvr>
                                      <p:tavLst>
                                        <p:tav tm="0">
                                          <p:val>
                                            <p:fltVal val="0"/>
                                          </p:val>
                                        </p:tav>
                                        <p:tav tm="100000">
                                          <p:val>
                                            <p:strVal val="#ppt_w"/>
                                          </p:val>
                                        </p:tav>
                                      </p:tavLst>
                                    </p:anim>
                                    <p:anim calcmode="lin" valueType="num">
                                      <p:cBhvr>
                                        <p:cTn id="32" dur="500" fill="hold"/>
                                        <p:tgtEl>
                                          <p:spTgt spid="46106"/>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7"/>
                                            </p:cond>
                                          </p:stCondLst>
                                          <p:endCondLst>
                                            <p:cond evt="onStopAudio" delay="0">
                                              <p:tgtEl>
                                                <p:sldTgt/>
                                              </p:tgtEl>
                                            </p:cond>
                                          </p:endCondLst>
                                        </p:cTn>
                                        <p:tgtEl>
                                          <p:sndTgt r:embed="rId3" name="CHIMES.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nodeType="clickEffect">
                                  <p:stCondLst>
                                    <p:cond delay="0"/>
                                  </p:stCondLst>
                                  <p:childTnLst>
                                    <p:set>
                                      <p:cBhvr>
                                        <p:cTn id="36" dur="1" fill="hold">
                                          <p:stCondLst>
                                            <p:cond delay="0"/>
                                          </p:stCondLst>
                                        </p:cTn>
                                        <p:tgtEl>
                                          <p:spTgt spid="46162"/>
                                        </p:tgtEl>
                                        <p:attrNameLst>
                                          <p:attrName>style.visibility</p:attrName>
                                        </p:attrNameLst>
                                      </p:cBhvr>
                                      <p:to>
                                        <p:strVal val="visible"/>
                                      </p:to>
                                    </p:set>
                                    <p:animEffect transition="in" filter="barn(outVertical)">
                                      <p:cBhvr>
                                        <p:cTn id="37" dur="500"/>
                                        <p:tgtEl>
                                          <p:spTgt spid="46162"/>
                                        </p:tgtEl>
                                      </p:cBhvr>
                                    </p:animEffect>
                                  </p:childTnLst>
                                </p:cTn>
                              </p:par>
                            </p:childTnLst>
                          </p:cTn>
                        </p:par>
                        <p:par>
                          <p:cTn id="38" fill="hold" nodeType="afterGroup">
                            <p:stCondLst>
                              <p:cond delay="500"/>
                            </p:stCondLst>
                            <p:childTnLst>
                              <p:par>
                                <p:cTn id="39" presetID="17" presetClass="entr" presetSubtype="8" fill="hold" grpId="0" nodeType="afterEffect">
                                  <p:stCondLst>
                                    <p:cond delay="2000"/>
                                  </p:stCondLst>
                                  <p:childTnLst>
                                    <p:set>
                                      <p:cBhvr>
                                        <p:cTn id="40" dur="1" fill="hold">
                                          <p:stCondLst>
                                            <p:cond delay="0"/>
                                          </p:stCondLst>
                                        </p:cTn>
                                        <p:tgtEl>
                                          <p:spTgt spid="46135"/>
                                        </p:tgtEl>
                                        <p:attrNameLst>
                                          <p:attrName>style.visibility</p:attrName>
                                        </p:attrNameLst>
                                      </p:cBhvr>
                                      <p:to>
                                        <p:strVal val="visible"/>
                                      </p:to>
                                    </p:set>
                                    <p:anim calcmode="lin" valueType="num">
                                      <p:cBhvr>
                                        <p:cTn id="41" dur="500" fill="hold"/>
                                        <p:tgtEl>
                                          <p:spTgt spid="46135"/>
                                        </p:tgtEl>
                                        <p:attrNameLst>
                                          <p:attrName>ppt_x</p:attrName>
                                        </p:attrNameLst>
                                      </p:cBhvr>
                                      <p:tavLst>
                                        <p:tav tm="0">
                                          <p:val>
                                            <p:strVal val="#ppt_x-#ppt_w/2"/>
                                          </p:val>
                                        </p:tav>
                                        <p:tav tm="100000">
                                          <p:val>
                                            <p:strVal val="#ppt_x"/>
                                          </p:val>
                                        </p:tav>
                                      </p:tavLst>
                                    </p:anim>
                                    <p:anim calcmode="lin" valueType="num">
                                      <p:cBhvr>
                                        <p:cTn id="42" dur="500" fill="hold"/>
                                        <p:tgtEl>
                                          <p:spTgt spid="46135"/>
                                        </p:tgtEl>
                                        <p:attrNameLst>
                                          <p:attrName>ppt_y</p:attrName>
                                        </p:attrNameLst>
                                      </p:cBhvr>
                                      <p:tavLst>
                                        <p:tav tm="0">
                                          <p:val>
                                            <p:strVal val="#ppt_y"/>
                                          </p:val>
                                        </p:tav>
                                        <p:tav tm="100000">
                                          <p:val>
                                            <p:strVal val="#ppt_y"/>
                                          </p:val>
                                        </p:tav>
                                      </p:tavLst>
                                    </p:anim>
                                    <p:anim calcmode="lin" valueType="num">
                                      <p:cBhvr>
                                        <p:cTn id="43" dur="500" fill="hold"/>
                                        <p:tgtEl>
                                          <p:spTgt spid="46135"/>
                                        </p:tgtEl>
                                        <p:attrNameLst>
                                          <p:attrName>ppt_w</p:attrName>
                                        </p:attrNameLst>
                                      </p:cBhvr>
                                      <p:tavLst>
                                        <p:tav tm="0">
                                          <p:val>
                                            <p:fltVal val="0"/>
                                          </p:val>
                                        </p:tav>
                                        <p:tav tm="100000">
                                          <p:val>
                                            <p:strVal val="#ppt_w"/>
                                          </p:val>
                                        </p:tav>
                                      </p:tavLst>
                                    </p:anim>
                                    <p:anim calcmode="lin" valueType="num">
                                      <p:cBhvr>
                                        <p:cTn id="44" dur="500" fill="hold"/>
                                        <p:tgtEl>
                                          <p:spTgt spid="46135"/>
                                        </p:tgtEl>
                                        <p:attrNameLst>
                                          <p:attrName>ppt_h</p:attrName>
                                        </p:attrNameLst>
                                      </p:cBhvr>
                                      <p:tavLst>
                                        <p:tav tm="0">
                                          <p:val>
                                            <p:strVal val="#ppt_h"/>
                                          </p:val>
                                        </p:tav>
                                        <p:tav tm="100000">
                                          <p:val>
                                            <p:strVal val="#ppt_h"/>
                                          </p:val>
                                        </p:tav>
                                      </p:tavLst>
                                    </p:anim>
                                  </p:childTnLst>
                                </p:cTn>
                              </p:par>
                            </p:childTnLst>
                          </p:cTn>
                        </p:par>
                        <p:par>
                          <p:cTn id="45" fill="hold" nodeType="afterGroup">
                            <p:stCondLst>
                              <p:cond delay="3000"/>
                            </p:stCondLst>
                            <p:childTnLst>
                              <p:par>
                                <p:cTn id="46" presetID="17" presetClass="entr" presetSubtype="8" fill="hold" nodeType="afterEffect">
                                  <p:stCondLst>
                                    <p:cond delay="2000"/>
                                  </p:stCondLst>
                                  <p:childTnLst>
                                    <p:set>
                                      <p:cBhvr>
                                        <p:cTn id="47" dur="1" fill="hold">
                                          <p:stCondLst>
                                            <p:cond delay="0"/>
                                          </p:stCondLst>
                                        </p:cTn>
                                        <p:tgtEl>
                                          <p:spTgt spid="12"/>
                                        </p:tgtEl>
                                        <p:attrNameLst>
                                          <p:attrName>style.visibility</p:attrName>
                                        </p:attrNameLst>
                                      </p:cBhvr>
                                      <p:to>
                                        <p:strVal val="visible"/>
                                      </p:to>
                                    </p:set>
                                    <p:anim calcmode="lin" valueType="num">
                                      <p:cBhvr>
                                        <p:cTn id="48" dur="500" fill="hold"/>
                                        <p:tgtEl>
                                          <p:spTgt spid="12"/>
                                        </p:tgtEl>
                                        <p:attrNameLst>
                                          <p:attrName>ppt_x</p:attrName>
                                        </p:attrNameLst>
                                      </p:cBhvr>
                                      <p:tavLst>
                                        <p:tav tm="0">
                                          <p:val>
                                            <p:strVal val="#ppt_x-#ppt_w/2"/>
                                          </p:val>
                                        </p:tav>
                                        <p:tav tm="100000">
                                          <p:val>
                                            <p:strVal val="#ppt_x"/>
                                          </p:val>
                                        </p:tav>
                                      </p:tavLst>
                                    </p:anim>
                                    <p:anim calcmode="lin" valueType="num">
                                      <p:cBhvr>
                                        <p:cTn id="49" dur="500" fill="hold"/>
                                        <p:tgtEl>
                                          <p:spTgt spid="12"/>
                                        </p:tgtEl>
                                        <p:attrNameLst>
                                          <p:attrName>ppt_y</p:attrName>
                                        </p:attrNameLst>
                                      </p:cBhvr>
                                      <p:tavLst>
                                        <p:tav tm="0">
                                          <p:val>
                                            <p:strVal val="#ppt_y"/>
                                          </p:val>
                                        </p:tav>
                                        <p:tav tm="100000">
                                          <p:val>
                                            <p:strVal val="#ppt_y"/>
                                          </p:val>
                                        </p:tav>
                                      </p:tavLst>
                                    </p:anim>
                                    <p:anim calcmode="lin" valueType="num">
                                      <p:cBhvr>
                                        <p:cTn id="50" dur="500" fill="hold"/>
                                        <p:tgtEl>
                                          <p:spTgt spid="12"/>
                                        </p:tgtEl>
                                        <p:attrNameLst>
                                          <p:attrName>ppt_w</p:attrName>
                                        </p:attrNameLst>
                                      </p:cBhvr>
                                      <p:tavLst>
                                        <p:tav tm="0">
                                          <p:val>
                                            <p:fltVal val="0"/>
                                          </p:val>
                                        </p:tav>
                                        <p:tav tm="100000">
                                          <p:val>
                                            <p:strVal val="#ppt_w"/>
                                          </p:val>
                                        </p:tav>
                                      </p:tavLst>
                                    </p:anim>
                                    <p:anim calcmode="lin" valueType="num">
                                      <p:cBhvr>
                                        <p:cTn id="51" dur="500" fill="hold"/>
                                        <p:tgtEl>
                                          <p:spTgt spid="12"/>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46"/>
                                            </p:cond>
                                          </p:stCondLst>
                                          <p:endCondLst>
                                            <p:cond evt="onStopAudio" delay="0">
                                              <p:tgtEl>
                                                <p:sldTgt/>
                                              </p:tgtEl>
                                            </p:cond>
                                          </p:endCondLst>
                                        </p:cTn>
                                        <p:tgtEl>
                                          <p:sndTgt r:embed="rId3" name="CHIMES.WAV"/>
                                        </p:tgtEl>
                                      </p:cMediaNode>
                                    </p:audio>
                                  </p:subTnLst>
                                </p:cTn>
                              </p:par>
                            </p:childTnLst>
                          </p:cTn>
                        </p:par>
                        <p:par>
                          <p:cTn id="52" fill="hold" nodeType="afterGroup">
                            <p:stCondLst>
                              <p:cond delay="5500"/>
                            </p:stCondLst>
                            <p:childTnLst>
                              <p:par>
                                <p:cTn id="53" presetID="3" presetClass="entr" presetSubtype="5" fill="hold" nodeType="afterEffect">
                                  <p:stCondLst>
                                    <p:cond delay="2000"/>
                                  </p:stCondLst>
                                  <p:childTnLst>
                                    <p:set>
                                      <p:cBhvr>
                                        <p:cTn id="54" dur="1" fill="hold">
                                          <p:stCondLst>
                                            <p:cond delay="0"/>
                                          </p:stCondLst>
                                        </p:cTn>
                                        <p:tgtEl>
                                          <p:spTgt spid="6"/>
                                        </p:tgtEl>
                                        <p:attrNameLst>
                                          <p:attrName>style.visibility</p:attrName>
                                        </p:attrNameLst>
                                      </p:cBhvr>
                                      <p:to>
                                        <p:strVal val="visible"/>
                                      </p:to>
                                    </p:set>
                                    <p:animEffect transition="in" filter="blinds(vertical)">
                                      <p:cBhvr>
                                        <p:cTn id="55" dur="500"/>
                                        <p:tgtEl>
                                          <p:spTgt spid="6"/>
                                        </p:tgtEl>
                                      </p:cBhvr>
                                    </p:animEffect>
                                  </p:childTnLst>
                                </p:cTn>
                              </p:par>
                            </p:childTnLst>
                          </p:cTn>
                        </p:par>
                        <p:par>
                          <p:cTn id="56" fill="hold" nodeType="afterGroup">
                            <p:stCondLst>
                              <p:cond delay="8000"/>
                            </p:stCondLst>
                            <p:childTnLst>
                              <p:par>
                                <p:cTn id="57" presetID="18" presetClass="entr" presetSubtype="6" fill="hold" nodeType="afterEffect">
                                  <p:stCondLst>
                                    <p:cond delay="2000"/>
                                  </p:stCondLst>
                                  <p:childTnLst>
                                    <p:set>
                                      <p:cBhvr>
                                        <p:cTn id="58" dur="1" fill="hold">
                                          <p:stCondLst>
                                            <p:cond delay="0"/>
                                          </p:stCondLst>
                                        </p:cTn>
                                        <p:tgtEl>
                                          <p:spTgt spid="18"/>
                                        </p:tgtEl>
                                        <p:attrNameLst>
                                          <p:attrName>style.visibility</p:attrName>
                                        </p:attrNameLst>
                                      </p:cBhvr>
                                      <p:to>
                                        <p:strVal val="visible"/>
                                      </p:to>
                                    </p:set>
                                    <p:animEffect transition="in" filter="strips(downRight)">
                                      <p:cBhvr>
                                        <p:cTn id="59" dur="500"/>
                                        <p:tgtEl>
                                          <p:spTgt spid="1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5" fill="hold" nodeType="click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blinds(vertical)">
                                      <p:cBhvr>
                                        <p:cTn id="64" dur="500"/>
                                        <p:tgtEl>
                                          <p:spTgt spid="16"/>
                                        </p:tgtEl>
                                      </p:cBhvr>
                                    </p:animEffect>
                                  </p:childTnLst>
                                </p:cTn>
                              </p:par>
                            </p:childTnLst>
                          </p:cTn>
                        </p:par>
                        <p:par>
                          <p:cTn id="65" fill="hold" nodeType="afterGroup">
                            <p:stCondLst>
                              <p:cond delay="500"/>
                            </p:stCondLst>
                            <p:childTnLst>
                              <p:par>
                                <p:cTn id="66" presetID="17" presetClass="entr" presetSubtype="8" fill="hold" grpId="0" nodeType="afterEffect">
                                  <p:stCondLst>
                                    <p:cond delay="2000"/>
                                  </p:stCondLst>
                                  <p:childTnLst>
                                    <p:set>
                                      <p:cBhvr>
                                        <p:cTn id="67" dur="1" fill="hold">
                                          <p:stCondLst>
                                            <p:cond delay="0"/>
                                          </p:stCondLst>
                                        </p:cTn>
                                        <p:tgtEl>
                                          <p:spTgt spid="46161"/>
                                        </p:tgtEl>
                                        <p:attrNameLst>
                                          <p:attrName>style.visibility</p:attrName>
                                        </p:attrNameLst>
                                      </p:cBhvr>
                                      <p:to>
                                        <p:strVal val="visible"/>
                                      </p:to>
                                    </p:set>
                                    <p:anim calcmode="lin" valueType="num">
                                      <p:cBhvr>
                                        <p:cTn id="68" dur="500" fill="hold"/>
                                        <p:tgtEl>
                                          <p:spTgt spid="46161"/>
                                        </p:tgtEl>
                                        <p:attrNameLst>
                                          <p:attrName>ppt_x</p:attrName>
                                        </p:attrNameLst>
                                      </p:cBhvr>
                                      <p:tavLst>
                                        <p:tav tm="0">
                                          <p:val>
                                            <p:strVal val="#ppt_x-#ppt_w/2"/>
                                          </p:val>
                                        </p:tav>
                                        <p:tav tm="100000">
                                          <p:val>
                                            <p:strVal val="#ppt_x"/>
                                          </p:val>
                                        </p:tav>
                                      </p:tavLst>
                                    </p:anim>
                                    <p:anim calcmode="lin" valueType="num">
                                      <p:cBhvr>
                                        <p:cTn id="69" dur="500" fill="hold"/>
                                        <p:tgtEl>
                                          <p:spTgt spid="46161"/>
                                        </p:tgtEl>
                                        <p:attrNameLst>
                                          <p:attrName>ppt_y</p:attrName>
                                        </p:attrNameLst>
                                      </p:cBhvr>
                                      <p:tavLst>
                                        <p:tav tm="0">
                                          <p:val>
                                            <p:strVal val="#ppt_y"/>
                                          </p:val>
                                        </p:tav>
                                        <p:tav tm="100000">
                                          <p:val>
                                            <p:strVal val="#ppt_y"/>
                                          </p:val>
                                        </p:tav>
                                      </p:tavLst>
                                    </p:anim>
                                    <p:anim calcmode="lin" valueType="num">
                                      <p:cBhvr>
                                        <p:cTn id="70" dur="500" fill="hold"/>
                                        <p:tgtEl>
                                          <p:spTgt spid="46161"/>
                                        </p:tgtEl>
                                        <p:attrNameLst>
                                          <p:attrName>ppt_w</p:attrName>
                                        </p:attrNameLst>
                                      </p:cBhvr>
                                      <p:tavLst>
                                        <p:tav tm="0">
                                          <p:val>
                                            <p:fltVal val="0"/>
                                          </p:val>
                                        </p:tav>
                                        <p:tav tm="100000">
                                          <p:val>
                                            <p:strVal val="#ppt_w"/>
                                          </p:val>
                                        </p:tav>
                                      </p:tavLst>
                                    </p:anim>
                                    <p:anim calcmode="lin" valueType="num">
                                      <p:cBhvr>
                                        <p:cTn id="71" dur="500" fill="hold"/>
                                        <p:tgtEl>
                                          <p:spTgt spid="46161"/>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66"/>
                                            </p:cond>
                                          </p:stCondLst>
                                          <p:endCondLst>
                                            <p:cond evt="onStopAudio" delay="0">
                                              <p:tgtEl>
                                                <p:sldTgt/>
                                              </p:tgtEl>
                                            </p:cond>
                                          </p:endCondLst>
                                        </p:cTn>
                                        <p:tgtEl>
                                          <p:sndTgt r:embed="rId3" name="CHIMES.WAV"/>
                                        </p:tgtEl>
                                      </p:cMediaNode>
                                    </p:audio>
                                  </p:subTnLst>
                                </p:cTn>
                              </p:par>
                            </p:childTnLst>
                          </p:cTn>
                        </p:par>
                      </p:childTnLst>
                    </p:cTn>
                  </p:par>
                  <p:par>
                    <p:cTn id="72" fill="hold" nodeType="clickPar">
                      <p:stCondLst>
                        <p:cond delay="indefinite"/>
                      </p:stCondLst>
                      <p:childTnLst>
                        <p:par>
                          <p:cTn id="73" fill="hold" nodeType="withGroup">
                            <p:stCondLst>
                              <p:cond delay="0"/>
                            </p:stCondLst>
                            <p:childTnLst>
                              <p:par>
                                <p:cTn id="74" presetID="17" presetClass="entr" presetSubtype="8" fill="hold" nodeType="clickEffect">
                                  <p:stCondLst>
                                    <p:cond delay="0"/>
                                  </p:stCondLst>
                                  <p:childTnLst>
                                    <p:set>
                                      <p:cBhvr>
                                        <p:cTn id="75" dur="1" fill="hold">
                                          <p:stCondLst>
                                            <p:cond delay="0"/>
                                          </p:stCondLst>
                                        </p:cTn>
                                        <p:tgtEl>
                                          <p:spTgt spid="46167"/>
                                        </p:tgtEl>
                                        <p:attrNameLst>
                                          <p:attrName>style.visibility</p:attrName>
                                        </p:attrNameLst>
                                      </p:cBhvr>
                                      <p:to>
                                        <p:strVal val="visible"/>
                                      </p:to>
                                    </p:set>
                                    <p:anim calcmode="lin" valueType="num">
                                      <p:cBhvr>
                                        <p:cTn id="76" dur="500" fill="hold"/>
                                        <p:tgtEl>
                                          <p:spTgt spid="46167"/>
                                        </p:tgtEl>
                                        <p:attrNameLst>
                                          <p:attrName>ppt_x</p:attrName>
                                        </p:attrNameLst>
                                      </p:cBhvr>
                                      <p:tavLst>
                                        <p:tav tm="0">
                                          <p:val>
                                            <p:strVal val="#ppt_x-#ppt_w/2"/>
                                          </p:val>
                                        </p:tav>
                                        <p:tav tm="100000">
                                          <p:val>
                                            <p:strVal val="#ppt_x"/>
                                          </p:val>
                                        </p:tav>
                                      </p:tavLst>
                                    </p:anim>
                                    <p:anim calcmode="lin" valueType="num">
                                      <p:cBhvr>
                                        <p:cTn id="77" dur="500" fill="hold"/>
                                        <p:tgtEl>
                                          <p:spTgt spid="46167"/>
                                        </p:tgtEl>
                                        <p:attrNameLst>
                                          <p:attrName>ppt_y</p:attrName>
                                        </p:attrNameLst>
                                      </p:cBhvr>
                                      <p:tavLst>
                                        <p:tav tm="0">
                                          <p:val>
                                            <p:strVal val="#ppt_y"/>
                                          </p:val>
                                        </p:tav>
                                        <p:tav tm="100000">
                                          <p:val>
                                            <p:strVal val="#ppt_y"/>
                                          </p:val>
                                        </p:tav>
                                      </p:tavLst>
                                    </p:anim>
                                    <p:anim calcmode="lin" valueType="num">
                                      <p:cBhvr>
                                        <p:cTn id="78" dur="500" fill="hold"/>
                                        <p:tgtEl>
                                          <p:spTgt spid="46167"/>
                                        </p:tgtEl>
                                        <p:attrNameLst>
                                          <p:attrName>ppt_w</p:attrName>
                                        </p:attrNameLst>
                                      </p:cBhvr>
                                      <p:tavLst>
                                        <p:tav tm="0">
                                          <p:val>
                                            <p:fltVal val="0"/>
                                          </p:val>
                                        </p:tav>
                                        <p:tav tm="100000">
                                          <p:val>
                                            <p:strVal val="#ppt_w"/>
                                          </p:val>
                                        </p:tav>
                                      </p:tavLst>
                                    </p:anim>
                                    <p:anim calcmode="lin" valueType="num">
                                      <p:cBhvr>
                                        <p:cTn id="79" dur="500" fill="hold"/>
                                        <p:tgtEl>
                                          <p:spTgt spid="46167"/>
                                        </p:tgtEl>
                                        <p:attrNameLst>
                                          <p:attrName>ppt_h</p:attrName>
                                        </p:attrNameLst>
                                      </p:cBhvr>
                                      <p:tavLst>
                                        <p:tav tm="0">
                                          <p:val>
                                            <p:strVal val="#ppt_h"/>
                                          </p:val>
                                        </p:tav>
                                        <p:tav tm="100000">
                                          <p:val>
                                            <p:strVal val="#ppt_h"/>
                                          </p:val>
                                        </p:tav>
                                      </p:tavLst>
                                    </p:anim>
                                  </p:childTnLst>
                                </p:cTn>
                              </p:par>
                            </p:childTnLst>
                          </p:cTn>
                        </p:par>
                        <p:par>
                          <p:cTn id="80" fill="hold" nodeType="afterGroup">
                            <p:stCondLst>
                              <p:cond delay="500"/>
                            </p:stCondLst>
                            <p:childTnLst>
                              <p:par>
                                <p:cTn id="81" presetID="3" presetClass="entr" presetSubtype="5" fill="hold" nodeType="afterEffect">
                                  <p:stCondLst>
                                    <p:cond delay="1000"/>
                                  </p:stCondLst>
                                  <p:childTnLst>
                                    <p:set>
                                      <p:cBhvr>
                                        <p:cTn id="82" dur="1" fill="hold">
                                          <p:stCondLst>
                                            <p:cond delay="0"/>
                                          </p:stCondLst>
                                        </p:cTn>
                                        <p:tgtEl>
                                          <p:spTgt spid="19"/>
                                        </p:tgtEl>
                                        <p:attrNameLst>
                                          <p:attrName>style.visibility</p:attrName>
                                        </p:attrNameLst>
                                      </p:cBhvr>
                                      <p:to>
                                        <p:strVal val="visible"/>
                                      </p:to>
                                    </p:set>
                                    <p:animEffect transition="in" filter="blinds(vertical)">
                                      <p:cBhvr>
                                        <p:cTn id="83" dur="500"/>
                                        <p:tgtEl>
                                          <p:spTgt spid="19"/>
                                        </p:tgtEl>
                                      </p:cBhvr>
                                    </p:animEffect>
                                  </p:childTnLst>
                                  <p:subTnLst>
                                    <p:audio>
                                      <p:cMediaNode>
                                        <p:cTn display="0" masterRel="sameClick">
                                          <p:stCondLst>
                                            <p:cond evt="begin" delay="0">
                                              <p:tn val="81"/>
                                            </p:cond>
                                          </p:stCondLst>
                                          <p:endCondLst>
                                            <p:cond evt="onStopAudio" delay="0">
                                              <p:tgtEl>
                                                <p:sldTgt/>
                                              </p:tgtEl>
                                            </p:cond>
                                          </p:endCondLst>
                                        </p:cTn>
                                        <p:tgtEl>
                                          <p:sndTgt r:embed="rId3" name="CHIMES.WAV"/>
                                        </p:tgtEl>
                                      </p:cMediaNode>
                                    </p:audio>
                                  </p:subTnLst>
                                </p:cTn>
                              </p:par>
                            </p:childTnLst>
                          </p:cTn>
                        </p:par>
                        <p:par>
                          <p:cTn id="84" fill="hold" nodeType="afterGroup">
                            <p:stCondLst>
                              <p:cond delay="2000"/>
                            </p:stCondLst>
                            <p:childTnLst>
                              <p:par>
                                <p:cTn id="85" presetID="17" presetClass="entr" presetSubtype="8" fill="hold" grpId="0" nodeType="afterEffect">
                                  <p:stCondLst>
                                    <p:cond delay="2000"/>
                                  </p:stCondLst>
                                  <p:childTnLst>
                                    <p:set>
                                      <p:cBhvr>
                                        <p:cTn id="86" dur="1" fill="hold">
                                          <p:stCondLst>
                                            <p:cond delay="0"/>
                                          </p:stCondLst>
                                        </p:cTn>
                                        <p:tgtEl>
                                          <p:spTgt spid="46193"/>
                                        </p:tgtEl>
                                        <p:attrNameLst>
                                          <p:attrName>style.visibility</p:attrName>
                                        </p:attrNameLst>
                                      </p:cBhvr>
                                      <p:to>
                                        <p:strVal val="visible"/>
                                      </p:to>
                                    </p:set>
                                    <p:anim calcmode="lin" valueType="num">
                                      <p:cBhvr>
                                        <p:cTn id="87" dur="500" fill="hold"/>
                                        <p:tgtEl>
                                          <p:spTgt spid="46193"/>
                                        </p:tgtEl>
                                        <p:attrNameLst>
                                          <p:attrName>ppt_x</p:attrName>
                                        </p:attrNameLst>
                                      </p:cBhvr>
                                      <p:tavLst>
                                        <p:tav tm="0">
                                          <p:val>
                                            <p:strVal val="#ppt_x-#ppt_w/2"/>
                                          </p:val>
                                        </p:tav>
                                        <p:tav tm="100000">
                                          <p:val>
                                            <p:strVal val="#ppt_x"/>
                                          </p:val>
                                        </p:tav>
                                      </p:tavLst>
                                    </p:anim>
                                    <p:anim calcmode="lin" valueType="num">
                                      <p:cBhvr>
                                        <p:cTn id="88" dur="500" fill="hold"/>
                                        <p:tgtEl>
                                          <p:spTgt spid="46193"/>
                                        </p:tgtEl>
                                        <p:attrNameLst>
                                          <p:attrName>ppt_y</p:attrName>
                                        </p:attrNameLst>
                                      </p:cBhvr>
                                      <p:tavLst>
                                        <p:tav tm="0">
                                          <p:val>
                                            <p:strVal val="#ppt_y"/>
                                          </p:val>
                                        </p:tav>
                                        <p:tav tm="100000">
                                          <p:val>
                                            <p:strVal val="#ppt_y"/>
                                          </p:val>
                                        </p:tav>
                                      </p:tavLst>
                                    </p:anim>
                                    <p:anim calcmode="lin" valueType="num">
                                      <p:cBhvr>
                                        <p:cTn id="89" dur="500" fill="hold"/>
                                        <p:tgtEl>
                                          <p:spTgt spid="46193"/>
                                        </p:tgtEl>
                                        <p:attrNameLst>
                                          <p:attrName>ppt_w</p:attrName>
                                        </p:attrNameLst>
                                      </p:cBhvr>
                                      <p:tavLst>
                                        <p:tav tm="0">
                                          <p:val>
                                            <p:fltVal val="0"/>
                                          </p:val>
                                        </p:tav>
                                        <p:tav tm="100000">
                                          <p:val>
                                            <p:strVal val="#ppt_w"/>
                                          </p:val>
                                        </p:tav>
                                      </p:tavLst>
                                    </p:anim>
                                    <p:anim calcmode="lin" valueType="num">
                                      <p:cBhvr>
                                        <p:cTn id="90" dur="500" fill="hold"/>
                                        <p:tgtEl>
                                          <p:spTgt spid="46193"/>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85"/>
                                            </p:cond>
                                          </p:stCondLst>
                                          <p:endCondLst>
                                            <p:cond evt="onStopAudio" delay="0">
                                              <p:tgtEl>
                                                <p:sldTgt/>
                                              </p:tgtEl>
                                            </p:cond>
                                          </p:endCondLst>
                                        </p:cTn>
                                        <p:tgtEl>
                                          <p:sndTgt r:embed="rId3" name="CHIMES.WAV"/>
                                        </p:tgtEl>
                                      </p:cMediaNode>
                                    </p:audio>
                                  </p:subTnLst>
                                </p:cTn>
                              </p:par>
                            </p:childTnLst>
                          </p:cTn>
                        </p:par>
                        <p:par>
                          <p:cTn id="91" fill="hold" nodeType="afterGroup">
                            <p:stCondLst>
                              <p:cond delay="4500"/>
                            </p:stCondLst>
                            <p:childTnLst>
                              <p:par>
                                <p:cTn id="92" presetID="19" presetClass="entr" presetSubtype="10" fill="hold" nodeType="afterEffect">
                                  <p:stCondLst>
                                    <p:cond delay="3000"/>
                                  </p:stCondLst>
                                  <p:childTnLst>
                                    <p:set>
                                      <p:cBhvr>
                                        <p:cTn id="93" dur="1" fill="hold">
                                          <p:stCondLst>
                                            <p:cond delay="0"/>
                                          </p:stCondLst>
                                        </p:cTn>
                                        <p:tgtEl>
                                          <p:spTgt spid="22"/>
                                        </p:tgtEl>
                                        <p:attrNameLst>
                                          <p:attrName>style.visibility</p:attrName>
                                        </p:attrNameLst>
                                      </p:cBhvr>
                                      <p:to>
                                        <p:strVal val="visible"/>
                                      </p:to>
                                    </p:set>
                                    <p:anim calcmode="lin" valueType="num">
                                      <p:cBhvr>
                                        <p:cTn id="94" dur="500" fill="hold"/>
                                        <p:tgtEl>
                                          <p:spTgt spid="22"/>
                                        </p:tgtEl>
                                        <p:attrNameLst>
                                          <p:attrName>ppt_w</p:attrName>
                                        </p:attrNameLst>
                                      </p:cBhvr>
                                      <p:tavLst>
                                        <p:tav tm="0" fmla="#ppt_w*sin(2.5*pi*$)">
                                          <p:val>
                                            <p:fltVal val="0"/>
                                          </p:val>
                                        </p:tav>
                                        <p:tav tm="100000">
                                          <p:val>
                                            <p:fltVal val="1"/>
                                          </p:val>
                                        </p:tav>
                                      </p:tavLst>
                                    </p:anim>
                                    <p:anim calcmode="lin" valueType="num">
                                      <p:cBhvr>
                                        <p:cTn id="95" dur="500" fill="hold"/>
                                        <p:tgtEl>
                                          <p:spTgt spid="22"/>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92"/>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autoUpdateAnimBg="0"/>
      <p:bldP spid="46083" grpId="0" autoUpdateAnimBg="0"/>
      <p:bldP spid="46105" grpId="0" autoUpdateAnimBg="0"/>
      <p:bldP spid="46106" grpId="0" autoUpdateAnimBg="0"/>
      <p:bldP spid="46135" grpId="0" autoUpdateAnimBg="0"/>
      <p:bldP spid="46161" grpId="0" autoUpdateAnimBg="0"/>
      <p:bldP spid="4619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63513D13-25C8-41BE-8079-FDD62959F417}"/>
              </a:ext>
            </a:extLst>
          </p:cNvPr>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kumimoji="1" lang="zh-CN" altLang="zh-CN" sz="2400"/>
          </a:p>
        </p:txBody>
      </p:sp>
      <p:sp>
        <p:nvSpPr>
          <p:cNvPr id="47107" name="Text Box 3">
            <a:extLst>
              <a:ext uri="{FF2B5EF4-FFF2-40B4-BE49-F238E27FC236}">
                <a16:creationId xmlns:a16="http://schemas.microsoft.com/office/drawing/2014/main" id="{C362FD1A-00E7-4459-A3B4-2BE6AB11A7B9}"/>
              </a:ext>
            </a:extLst>
          </p:cNvPr>
          <p:cNvSpPr txBox="1">
            <a:spLocks noChangeArrowheads="1"/>
          </p:cNvSpPr>
          <p:nvPr/>
        </p:nvSpPr>
        <p:spPr bwMode="auto">
          <a:xfrm>
            <a:off x="76200" y="90488"/>
            <a:ext cx="152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3600" b="1"/>
              <a:t>2 </a:t>
            </a:r>
            <a:r>
              <a:rPr kumimoji="1" lang="zh-CN" altLang="en-US" sz="3600" b="1"/>
              <a:t>例题</a:t>
            </a:r>
          </a:p>
        </p:txBody>
      </p:sp>
      <p:sp>
        <p:nvSpPr>
          <p:cNvPr id="47108" name="Text Box 4">
            <a:extLst>
              <a:ext uri="{FF2B5EF4-FFF2-40B4-BE49-F238E27FC236}">
                <a16:creationId xmlns:a16="http://schemas.microsoft.com/office/drawing/2014/main" id="{A33ED219-17AF-4F2E-9DEF-E74ACA5C8CB8}"/>
              </a:ext>
            </a:extLst>
          </p:cNvPr>
          <p:cNvSpPr txBox="1">
            <a:spLocks noChangeArrowheads="1"/>
          </p:cNvSpPr>
          <p:nvPr/>
        </p:nvSpPr>
        <p:spPr bwMode="auto">
          <a:xfrm>
            <a:off x="0" y="762000"/>
            <a:ext cx="5292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zh-CN" altLang="en-US" b="1"/>
              <a:t>求图示系统的稳态误差</a:t>
            </a:r>
            <a:r>
              <a:rPr kumimoji="1" lang="en-US" altLang="zh-CN" b="1"/>
              <a:t>e</a:t>
            </a:r>
            <a:r>
              <a:rPr kumimoji="1" lang="en-US" altLang="zh-CN" b="1" baseline="-25000"/>
              <a:t>ss </a:t>
            </a:r>
            <a:r>
              <a:rPr kumimoji="1" lang="zh-CN" altLang="en-US" b="1"/>
              <a:t>。</a:t>
            </a:r>
          </a:p>
        </p:txBody>
      </p:sp>
      <p:grpSp>
        <p:nvGrpSpPr>
          <p:cNvPr id="2" name="Group 5">
            <a:extLst>
              <a:ext uri="{FF2B5EF4-FFF2-40B4-BE49-F238E27FC236}">
                <a16:creationId xmlns:a16="http://schemas.microsoft.com/office/drawing/2014/main" id="{1F6946B3-C93D-4B45-9F7A-715DF3640D79}"/>
              </a:ext>
            </a:extLst>
          </p:cNvPr>
          <p:cNvGrpSpPr>
            <a:grpSpLocks/>
          </p:cNvGrpSpPr>
          <p:nvPr/>
        </p:nvGrpSpPr>
        <p:grpSpPr bwMode="auto">
          <a:xfrm>
            <a:off x="76200" y="1295400"/>
            <a:ext cx="4953000" cy="1905000"/>
            <a:chOff x="48" y="816"/>
            <a:chExt cx="3120" cy="1200"/>
          </a:xfrm>
        </p:grpSpPr>
        <p:sp>
          <p:nvSpPr>
            <p:cNvPr id="23637" name="Line 6">
              <a:extLst>
                <a:ext uri="{FF2B5EF4-FFF2-40B4-BE49-F238E27FC236}">
                  <a16:creationId xmlns:a16="http://schemas.microsoft.com/office/drawing/2014/main" id="{EF8E24A6-4334-4B91-B4E1-C8D5C7607EA6}"/>
                </a:ext>
              </a:extLst>
            </p:cNvPr>
            <p:cNvSpPr>
              <a:spLocks noChangeShapeType="1"/>
            </p:cNvSpPr>
            <p:nvPr/>
          </p:nvSpPr>
          <p:spPr bwMode="auto">
            <a:xfrm>
              <a:off x="152" y="1368"/>
              <a:ext cx="288"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38" name="Text Box 7">
              <a:extLst>
                <a:ext uri="{FF2B5EF4-FFF2-40B4-BE49-F238E27FC236}">
                  <a16:creationId xmlns:a16="http://schemas.microsoft.com/office/drawing/2014/main" id="{3D8DE07C-4952-46E2-921F-EEB3CCCC4D55}"/>
                </a:ext>
              </a:extLst>
            </p:cNvPr>
            <p:cNvSpPr txBox="1">
              <a:spLocks noChangeArrowheads="1"/>
            </p:cNvSpPr>
            <p:nvPr/>
          </p:nvSpPr>
          <p:spPr bwMode="auto">
            <a:xfrm>
              <a:off x="1304" y="170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solidFill>
                    <a:schemeClr val="tx2"/>
                  </a:solidFill>
                </a:rPr>
                <a:t>  2</a:t>
              </a:r>
            </a:p>
          </p:txBody>
        </p:sp>
        <p:sp>
          <p:nvSpPr>
            <p:cNvPr id="23639" name="Rectangle 8">
              <a:extLst>
                <a:ext uri="{FF2B5EF4-FFF2-40B4-BE49-F238E27FC236}">
                  <a16:creationId xmlns:a16="http://schemas.microsoft.com/office/drawing/2014/main" id="{52A7B372-93D5-4BDF-AF57-B921848EF3EF}"/>
                </a:ext>
              </a:extLst>
            </p:cNvPr>
            <p:cNvSpPr>
              <a:spLocks noChangeArrowheads="1"/>
            </p:cNvSpPr>
            <p:nvPr/>
          </p:nvSpPr>
          <p:spPr bwMode="auto">
            <a:xfrm>
              <a:off x="1304" y="1728"/>
              <a:ext cx="432" cy="288"/>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3640" name="Oval 9">
              <a:extLst>
                <a:ext uri="{FF2B5EF4-FFF2-40B4-BE49-F238E27FC236}">
                  <a16:creationId xmlns:a16="http://schemas.microsoft.com/office/drawing/2014/main" id="{DA53F794-0EA8-4A3C-9CE0-FE108A989457}"/>
                </a:ext>
              </a:extLst>
            </p:cNvPr>
            <p:cNvSpPr>
              <a:spLocks noChangeArrowheads="1"/>
            </p:cNvSpPr>
            <p:nvPr/>
          </p:nvSpPr>
          <p:spPr bwMode="auto">
            <a:xfrm>
              <a:off x="440" y="1320"/>
              <a:ext cx="96" cy="96"/>
            </a:xfrm>
            <a:prstGeom prst="ellipse">
              <a:avLst/>
            </a:prstGeom>
            <a:noFill/>
            <a:ln w="317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3641" name="Line 10">
              <a:extLst>
                <a:ext uri="{FF2B5EF4-FFF2-40B4-BE49-F238E27FC236}">
                  <a16:creationId xmlns:a16="http://schemas.microsoft.com/office/drawing/2014/main" id="{D322D76C-A197-47AB-9E99-85DAB9CF73B3}"/>
                </a:ext>
              </a:extLst>
            </p:cNvPr>
            <p:cNvSpPr>
              <a:spLocks noChangeShapeType="1"/>
            </p:cNvSpPr>
            <p:nvPr/>
          </p:nvSpPr>
          <p:spPr bwMode="auto">
            <a:xfrm>
              <a:off x="536" y="1368"/>
              <a:ext cx="240"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42" name="Line 11">
              <a:extLst>
                <a:ext uri="{FF2B5EF4-FFF2-40B4-BE49-F238E27FC236}">
                  <a16:creationId xmlns:a16="http://schemas.microsoft.com/office/drawing/2014/main" id="{552F3328-D4F1-4C3A-A2A4-E0512F581C03}"/>
                </a:ext>
              </a:extLst>
            </p:cNvPr>
            <p:cNvSpPr>
              <a:spLocks noChangeShapeType="1"/>
            </p:cNvSpPr>
            <p:nvPr/>
          </p:nvSpPr>
          <p:spPr bwMode="auto">
            <a:xfrm>
              <a:off x="2640" y="1368"/>
              <a:ext cx="480"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43" name="Line 12">
              <a:extLst>
                <a:ext uri="{FF2B5EF4-FFF2-40B4-BE49-F238E27FC236}">
                  <a16:creationId xmlns:a16="http://schemas.microsoft.com/office/drawing/2014/main" id="{57D8DC09-0955-4F34-BC6D-1508D301C662}"/>
                </a:ext>
              </a:extLst>
            </p:cNvPr>
            <p:cNvSpPr>
              <a:spLocks noChangeShapeType="1"/>
            </p:cNvSpPr>
            <p:nvPr/>
          </p:nvSpPr>
          <p:spPr bwMode="auto">
            <a:xfrm>
              <a:off x="2832" y="1368"/>
              <a:ext cx="0" cy="526"/>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44" name="Line 13">
              <a:extLst>
                <a:ext uri="{FF2B5EF4-FFF2-40B4-BE49-F238E27FC236}">
                  <a16:creationId xmlns:a16="http://schemas.microsoft.com/office/drawing/2014/main" id="{05065811-D72C-45B0-A4FE-B295CE45A4F6}"/>
                </a:ext>
              </a:extLst>
            </p:cNvPr>
            <p:cNvSpPr>
              <a:spLocks noChangeShapeType="1"/>
            </p:cNvSpPr>
            <p:nvPr/>
          </p:nvSpPr>
          <p:spPr bwMode="auto">
            <a:xfrm>
              <a:off x="488" y="1896"/>
              <a:ext cx="81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45" name="Line 14">
              <a:extLst>
                <a:ext uri="{FF2B5EF4-FFF2-40B4-BE49-F238E27FC236}">
                  <a16:creationId xmlns:a16="http://schemas.microsoft.com/office/drawing/2014/main" id="{207B1F39-BDA3-4225-A207-98475F995201}"/>
                </a:ext>
              </a:extLst>
            </p:cNvPr>
            <p:cNvSpPr>
              <a:spLocks noChangeShapeType="1"/>
            </p:cNvSpPr>
            <p:nvPr/>
          </p:nvSpPr>
          <p:spPr bwMode="auto">
            <a:xfrm>
              <a:off x="488" y="1400"/>
              <a:ext cx="0" cy="503"/>
            </a:xfrm>
            <a:prstGeom prst="line">
              <a:avLst/>
            </a:prstGeom>
            <a:noFill/>
            <a:ln w="317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3646" name="Line 15">
              <a:extLst>
                <a:ext uri="{FF2B5EF4-FFF2-40B4-BE49-F238E27FC236}">
                  <a16:creationId xmlns:a16="http://schemas.microsoft.com/office/drawing/2014/main" id="{38C4930C-C09C-433D-B688-4445E631CE24}"/>
                </a:ext>
              </a:extLst>
            </p:cNvPr>
            <p:cNvSpPr>
              <a:spLocks noChangeShapeType="1"/>
            </p:cNvSpPr>
            <p:nvPr/>
          </p:nvSpPr>
          <p:spPr bwMode="auto">
            <a:xfrm>
              <a:off x="536" y="1512"/>
              <a:ext cx="14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47" name="Text Box 16">
              <a:extLst>
                <a:ext uri="{FF2B5EF4-FFF2-40B4-BE49-F238E27FC236}">
                  <a16:creationId xmlns:a16="http://schemas.microsoft.com/office/drawing/2014/main" id="{A8AD2D29-983E-4801-A7DB-E365493A71D9}"/>
                </a:ext>
              </a:extLst>
            </p:cNvPr>
            <p:cNvSpPr txBox="1">
              <a:spLocks noChangeArrowheads="1"/>
            </p:cNvSpPr>
            <p:nvPr/>
          </p:nvSpPr>
          <p:spPr bwMode="auto">
            <a:xfrm>
              <a:off x="48" y="1088"/>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solidFill>
                    <a:srgbClr val="FF0066"/>
                  </a:solidFill>
                </a:rPr>
                <a:t>R(s)</a:t>
              </a:r>
            </a:p>
          </p:txBody>
        </p:sp>
        <p:sp>
          <p:nvSpPr>
            <p:cNvPr id="23648" name="Text Box 17">
              <a:extLst>
                <a:ext uri="{FF2B5EF4-FFF2-40B4-BE49-F238E27FC236}">
                  <a16:creationId xmlns:a16="http://schemas.microsoft.com/office/drawing/2014/main" id="{3DFD420D-D0AB-4C01-B586-68F2D247DF5D}"/>
                </a:ext>
              </a:extLst>
            </p:cNvPr>
            <p:cNvSpPr txBox="1">
              <a:spLocks noChangeArrowheads="1"/>
            </p:cNvSpPr>
            <p:nvPr/>
          </p:nvSpPr>
          <p:spPr bwMode="auto">
            <a:xfrm>
              <a:off x="2688" y="1088"/>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solidFill>
                    <a:srgbClr val="FF0066"/>
                  </a:solidFill>
                </a:rPr>
                <a:t>C(s)</a:t>
              </a:r>
            </a:p>
          </p:txBody>
        </p:sp>
        <p:sp>
          <p:nvSpPr>
            <p:cNvPr id="23649" name="Oval 18">
              <a:extLst>
                <a:ext uri="{FF2B5EF4-FFF2-40B4-BE49-F238E27FC236}">
                  <a16:creationId xmlns:a16="http://schemas.microsoft.com/office/drawing/2014/main" id="{160AD8F9-7502-45F6-8E45-39ED5ABF567A}"/>
                </a:ext>
              </a:extLst>
            </p:cNvPr>
            <p:cNvSpPr>
              <a:spLocks noChangeArrowheads="1"/>
            </p:cNvSpPr>
            <p:nvPr/>
          </p:nvSpPr>
          <p:spPr bwMode="auto">
            <a:xfrm>
              <a:off x="1660" y="1280"/>
              <a:ext cx="96" cy="96"/>
            </a:xfrm>
            <a:prstGeom prst="ellipse">
              <a:avLst/>
            </a:prstGeom>
            <a:noFill/>
            <a:ln w="317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3650" name="Line 19">
              <a:extLst>
                <a:ext uri="{FF2B5EF4-FFF2-40B4-BE49-F238E27FC236}">
                  <a16:creationId xmlns:a16="http://schemas.microsoft.com/office/drawing/2014/main" id="{BB294CF1-4C87-42B3-9186-30A30F4C7CC0}"/>
                </a:ext>
              </a:extLst>
            </p:cNvPr>
            <p:cNvSpPr>
              <a:spLocks noChangeShapeType="1"/>
            </p:cNvSpPr>
            <p:nvPr/>
          </p:nvSpPr>
          <p:spPr bwMode="auto">
            <a:xfrm>
              <a:off x="1692" y="952"/>
              <a:ext cx="0" cy="312"/>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51" name="Line 20">
              <a:extLst>
                <a:ext uri="{FF2B5EF4-FFF2-40B4-BE49-F238E27FC236}">
                  <a16:creationId xmlns:a16="http://schemas.microsoft.com/office/drawing/2014/main" id="{699955AA-55CB-45EC-8520-5CD7F1C703F5}"/>
                </a:ext>
              </a:extLst>
            </p:cNvPr>
            <p:cNvSpPr>
              <a:spLocks noChangeShapeType="1"/>
            </p:cNvSpPr>
            <p:nvPr/>
          </p:nvSpPr>
          <p:spPr bwMode="auto">
            <a:xfrm>
              <a:off x="1420" y="1336"/>
              <a:ext cx="240"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52" name="Line 21">
              <a:extLst>
                <a:ext uri="{FF2B5EF4-FFF2-40B4-BE49-F238E27FC236}">
                  <a16:creationId xmlns:a16="http://schemas.microsoft.com/office/drawing/2014/main" id="{E95CCB20-6CF7-4E9C-83CF-36BBA042AC81}"/>
                </a:ext>
              </a:extLst>
            </p:cNvPr>
            <p:cNvSpPr>
              <a:spLocks noChangeShapeType="1"/>
            </p:cNvSpPr>
            <p:nvPr/>
          </p:nvSpPr>
          <p:spPr bwMode="auto">
            <a:xfrm>
              <a:off x="1728" y="1336"/>
              <a:ext cx="245"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53" name="Text Box 22">
              <a:extLst>
                <a:ext uri="{FF2B5EF4-FFF2-40B4-BE49-F238E27FC236}">
                  <a16:creationId xmlns:a16="http://schemas.microsoft.com/office/drawing/2014/main" id="{5D34EE22-32C4-43E1-B927-D7DE1B5966B2}"/>
                </a:ext>
              </a:extLst>
            </p:cNvPr>
            <p:cNvSpPr txBox="1">
              <a:spLocks noChangeArrowheads="1"/>
            </p:cNvSpPr>
            <p:nvPr/>
          </p:nvSpPr>
          <p:spPr bwMode="auto">
            <a:xfrm>
              <a:off x="1668" y="81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solidFill>
                    <a:srgbClr val="FF0066"/>
                  </a:solidFill>
                </a:rPr>
                <a:t>N(s)</a:t>
              </a:r>
            </a:p>
          </p:txBody>
        </p:sp>
        <p:grpSp>
          <p:nvGrpSpPr>
            <p:cNvPr id="23654" name="Group 23">
              <a:extLst>
                <a:ext uri="{FF2B5EF4-FFF2-40B4-BE49-F238E27FC236}">
                  <a16:creationId xmlns:a16="http://schemas.microsoft.com/office/drawing/2014/main" id="{F56C4D0D-476E-49D7-8E31-A4225A0B5F78}"/>
                </a:ext>
              </a:extLst>
            </p:cNvPr>
            <p:cNvGrpSpPr>
              <a:grpSpLocks/>
            </p:cNvGrpSpPr>
            <p:nvPr/>
          </p:nvGrpSpPr>
          <p:grpSpPr bwMode="auto">
            <a:xfrm>
              <a:off x="744" y="1128"/>
              <a:ext cx="756" cy="480"/>
              <a:chOff x="444" y="2400"/>
              <a:chExt cx="756" cy="480"/>
            </a:xfrm>
          </p:grpSpPr>
          <p:grpSp>
            <p:nvGrpSpPr>
              <p:cNvPr id="23662" name="Group 24">
                <a:extLst>
                  <a:ext uri="{FF2B5EF4-FFF2-40B4-BE49-F238E27FC236}">
                    <a16:creationId xmlns:a16="http://schemas.microsoft.com/office/drawing/2014/main" id="{E22FAA67-A70D-4D51-910B-B5A4B43F43BD}"/>
                  </a:ext>
                </a:extLst>
              </p:cNvPr>
              <p:cNvGrpSpPr>
                <a:grpSpLocks/>
              </p:cNvGrpSpPr>
              <p:nvPr/>
            </p:nvGrpSpPr>
            <p:grpSpPr bwMode="auto">
              <a:xfrm>
                <a:off x="480" y="2400"/>
                <a:ext cx="720" cy="480"/>
                <a:chOff x="480" y="2832"/>
                <a:chExt cx="720" cy="480"/>
              </a:xfrm>
            </p:grpSpPr>
            <p:grpSp>
              <p:nvGrpSpPr>
                <p:cNvPr id="23664" name="Group 25">
                  <a:extLst>
                    <a:ext uri="{FF2B5EF4-FFF2-40B4-BE49-F238E27FC236}">
                      <a16:creationId xmlns:a16="http://schemas.microsoft.com/office/drawing/2014/main" id="{0F1A89A6-9F4D-49DA-9A7C-34D140A67EE3}"/>
                    </a:ext>
                  </a:extLst>
                </p:cNvPr>
                <p:cNvGrpSpPr>
                  <a:grpSpLocks/>
                </p:cNvGrpSpPr>
                <p:nvPr/>
              </p:nvGrpSpPr>
              <p:grpSpPr bwMode="auto">
                <a:xfrm>
                  <a:off x="480" y="3024"/>
                  <a:ext cx="720" cy="288"/>
                  <a:chOff x="480" y="3024"/>
                  <a:chExt cx="720" cy="288"/>
                </a:xfrm>
              </p:grpSpPr>
              <p:sp>
                <p:nvSpPr>
                  <p:cNvPr id="23666" name="Text Box 26">
                    <a:extLst>
                      <a:ext uri="{FF2B5EF4-FFF2-40B4-BE49-F238E27FC236}">
                        <a16:creationId xmlns:a16="http://schemas.microsoft.com/office/drawing/2014/main" id="{B36F7F8B-075F-4A53-818D-0722B14E1976}"/>
                      </a:ext>
                    </a:extLst>
                  </p:cNvPr>
                  <p:cNvSpPr txBox="1">
                    <a:spLocks noChangeArrowheads="1"/>
                  </p:cNvSpPr>
                  <p:nvPr/>
                </p:nvSpPr>
                <p:spPr bwMode="auto">
                  <a:xfrm>
                    <a:off x="480" y="3024"/>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t>0.2s+1</a:t>
                    </a:r>
                  </a:p>
                </p:txBody>
              </p:sp>
              <p:sp>
                <p:nvSpPr>
                  <p:cNvPr id="23667" name="Line 27">
                    <a:extLst>
                      <a:ext uri="{FF2B5EF4-FFF2-40B4-BE49-F238E27FC236}">
                        <a16:creationId xmlns:a16="http://schemas.microsoft.com/office/drawing/2014/main" id="{0F226E85-730E-4669-9542-FEB70DE65301}"/>
                      </a:ext>
                    </a:extLst>
                  </p:cNvPr>
                  <p:cNvSpPr>
                    <a:spLocks noChangeShapeType="1"/>
                  </p:cNvSpPr>
                  <p:nvPr/>
                </p:nvSpPr>
                <p:spPr bwMode="auto">
                  <a:xfrm>
                    <a:off x="528" y="3072"/>
                    <a:ext cx="528"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665" name="Text Box 28">
                  <a:extLst>
                    <a:ext uri="{FF2B5EF4-FFF2-40B4-BE49-F238E27FC236}">
                      <a16:creationId xmlns:a16="http://schemas.microsoft.com/office/drawing/2014/main" id="{B5EDC1A0-7388-4C6A-8D3D-410943104D5C}"/>
                    </a:ext>
                  </a:extLst>
                </p:cNvPr>
                <p:cNvSpPr txBox="1">
                  <a:spLocks noChangeArrowheads="1"/>
                </p:cNvSpPr>
                <p:nvPr/>
              </p:nvSpPr>
              <p:spPr bwMode="auto">
                <a:xfrm>
                  <a:off x="708" y="283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t>1</a:t>
                  </a:r>
                </a:p>
              </p:txBody>
            </p:sp>
          </p:grpSp>
          <p:sp>
            <p:nvSpPr>
              <p:cNvPr id="23663" name="Rectangle 29">
                <a:extLst>
                  <a:ext uri="{FF2B5EF4-FFF2-40B4-BE49-F238E27FC236}">
                    <a16:creationId xmlns:a16="http://schemas.microsoft.com/office/drawing/2014/main" id="{CDC635AC-477E-42BF-AD7B-1CB5653C5FEC}"/>
                  </a:ext>
                </a:extLst>
              </p:cNvPr>
              <p:cNvSpPr>
                <a:spLocks noChangeArrowheads="1"/>
              </p:cNvSpPr>
              <p:nvPr/>
            </p:nvSpPr>
            <p:spPr bwMode="auto">
              <a:xfrm>
                <a:off x="444" y="2400"/>
                <a:ext cx="672" cy="48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pSp>
        <p:grpSp>
          <p:nvGrpSpPr>
            <p:cNvPr id="23655" name="Group 30">
              <a:extLst>
                <a:ext uri="{FF2B5EF4-FFF2-40B4-BE49-F238E27FC236}">
                  <a16:creationId xmlns:a16="http://schemas.microsoft.com/office/drawing/2014/main" id="{6D9A00B0-FC47-4730-87ED-71B952AFB81B}"/>
                </a:ext>
              </a:extLst>
            </p:cNvPr>
            <p:cNvGrpSpPr>
              <a:grpSpLocks/>
            </p:cNvGrpSpPr>
            <p:nvPr/>
          </p:nvGrpSpPr>
          <p:grpSpPr bwMode="auto">
            <a:xfrm>
              <a:off x="1959" y="1092"/>
              <a:ext cx="669" cy="504"/>
              <a:chOff x="1284" y="2616"/>
              <a:chExt cx="669" cy="504"/>
            </a:xfrm>
          </p:grpSpPr>
          <p:grpSp>
            <p:nvGrpSpPr>
              <p:cNvPr id="23657" name="Group 31">
                <a:extLst>
                  <a:ext uri="{FF2B5EF4-FFF2-40B4-BE49-F238E27FC236}">
                    <a16:creationId xmlns:a16="http://schemas.microsoft.com/office/drawing/2014/main" id="{34AB0028-ADB3-47D3-8318-6650305DA1D0}"/>
                  </a:ext>
                </a:extLst>
              </p:cNvPr>
              <p:cNvGrpSpPr>
                <a:grpSpLocks/>
              </p:cNvGrpSpPr>
              <p:nvPr/>
            </p:nvGrpSpPr>
            <p:grpSpPr bwMode="auto">
              <a:xfrm>
                <a:off x="1296" y="2616"/>
                <a:ext cx="624" cy="504"/>
                <a:chOff x="1296" y="2616"/>
                <a:chExt cx="624" cy="504"/>
              </a:xfrm>
            </p:grpSpPr>
            <p:sp>
              <p:nvSpPr>
                <p:cNvPr id="23659" name="Text Box 32">
                  <a:extLst>
                    <a:ext uri="{FF2B5EF4-FFF2-40B4-BE49-F238E27FC236}">
                      <a16:creationId xmlns:a16="http://schemas.microsoft.com/office/drawing/2014/main" id="{FF70BEF2-71BE-47B2-9B8E-3DF378792025}"/>
                    </a:ext>
                  </a:extLst>
                </p:cNvPr>
                <p:cNvSpPr txBox="1">
                  <a:spLocks noChangeArrowheads="1"/>
                </p:cNvSpPr>
                <p:nvPr/>
              </p:nvSpPr>
              <p:spPr bwMode="auto">
                <a:xfrm>
                  <a:off x="1296" y="2832"/>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t>s(s+1)</a:t>
                  </a:r>
                </a:p>
              </p:txBody>
            </p:sp>
            <p:sp>
              <p:nvSpPr>
                <p:cNvPr id="23660" name="Line 33">
                  <a:extLst>
                    <a:ext uri="{FF2B5EF4-FFF2-40B4-BE49-F238E27FC236}">
                      <a16:creationId xmlns:a16="http://schemas.microsoft.com/office/drawing/2014/main" id="{AC0BA2B2-F57B-409B-BC74-47C5378021EA}"/>
                    </a:ext>
                  </a:extLst>
                </p:cNvPr>
                <p:cNvSpPr>
                  <a:spLocks noChangeShapeType="1"/>
                </p:cNvSpPr>
                <p:nvPr/>
              </p:nvSpPr>
              <p:spPr bwMode="auto">
                <a:xfrm>
                  <a:off x="1296" y="2868"/>
                  <a:ext cx="62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61" name="Text Box 34">
                  <a:extLst>
                    <a:ext uri="{FF2B5EF4-FFF2-40B4-BE49-F238E27FC236}">
                      <a16:creationId xmlns:a16="http://schemas.microsoft.com/office/drawing/2014/main" id="{8084ADB0-F22B-435E-A028-EB9EE1635BDE}"/>
                    </a:ext>
                  </a:extLst>
                </p:cNvPr>
                <p:cNvSpPr txBox="1">
                  <a:spLocks noChangeArrowheads="1"/>
                </p:cNvSpPr>
                <p:nvPr/>
              </p:nvSpPr>
              <p:spPr bwMode="auto">
                <a:xfrm>
                  <a:off x="1452" y="261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t>2</a:t>
                  </a:r>
                </a:p>
              </p:txBody>
            </p:sp>
          </p:grpSp>
          <p:sp>
            <p:nvSpPr>
              <p:cNvPr id="23658" name="Rectangle 35">
                <a:extLst>
                  <a:ext uri="{FF2B5EF4-FFF2-40B4-BE49-F238E27FC236}">
                    <a16:creationId xmlns:a16="http://schemas.microsoft.com/office/drawing/2014/main" id="{B81D2E16-1184-4746-8070-75B94FF6D8E6}"/>
                  </a:ext>
                </a:extLst>
              </p:cNvPr>
              <p:cNvSpPr>
                <a:spLocks noChangeArrowheads="1"/>
              </p:cNvSpPr>
              <p:nvPr/>
            </p:nvSpPr>
            <p:spPr bwMode="auto">
              <a:xfrm>
                <a:off x="1284" y="2640"/>
                <a:ext cx="669" cy="480"/>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pSp>
        <p:sp>
          <p:nvSpPr>
            <p:cNvPr id="23656" name="Line 36">
              <a:extLst>
                <a:ext uri="{FF2B5EF4-FFF2-40B4-BE49-F238E27FC236}">
                  <a16:creationId xmlns:a16="http://schemas.microsoft.com/office/drawing/2014/main" id="{1943F89F-860B-4C7D-B69A-BC1CEEA7582C}"/>
                </a:ext>
              </a:extLst>
            </p:cNvPr>
            <p:cNvSpPr>
              <a:spLocks noChangeShapeType="1"/>
            </p:cNvSpPr>
            <p:nvPr/>
          </p:nvSpPr>
          <p:spPr bwMode="auto">
            <a:xfrm>
              <a:off x="1728" y="1884"/>
              <a:ext cx="1104"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sp>
        <p:nvSpPr>
          <p:cNvPr id="47141" name="Text Box 37">
            <a:extLst>
              <a:ext uri="{FF2B5EF4-FFF2-40B4-BE49-F238E27FC236}">
                <a16:creationId xmlns:a16="http://schemas.microsoft.com/office/drawing/2014/main" id="{C2DF0F90-E40C-486B-BAC4-5C468158248A}"/>
              </a:ext>
            </a:extLst>
          </p:cNvPr>
          <p:cNvSpPr txBox="1">
            <a:spLocks noChangeArrowheads="1"/>
          </p:cNvSpPr>
          <p:nvPr/>
        </p:nvSpPr>
        <p:spPr bwMode="auto">
          <a:xfrm>
            <a:off x="381000" y="3200400"/>
            <a:ext cx="426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zh-CN" altLang="en-US" b="1"/>
              <a:t>其中 </a:t>
            </a:r>
            <a:r>
              <a:rPr kumimoji="1" lang="en-US" altLang="zh-CN" b="1"/>
              <a:t>r(t)=t,  n(t)= -1(t)</a:t>
            </a:r>
          </a:p>
        </p:txBody>
      </p:sp>
      <p:sp>
        <p:nvSpPr>
          <p:cNvPr id="47142" name="Text Box 38">
            <a:extLst>
              <a:ext uri="{FF2B5EF4-FFF2-40B4-BE49-F238E27FC236}">
                <a16:creationId xmlns:a16="http://schemas.microsoft.com/office/drawing/2014/main" id="{317C985B-EE40-4A4B-8DBF-E37658A80CF0}"/>
              </a:ext>
            </a:extLst>
          </p:cNvPr>
          <p:cNvSpPr txBox="1">
            <a:spLocks noChangeArrowheads="1"/>
          </p:cNvSpPr>
          <p:nvPr/>
        </p:nvSpPr>
        <p:spPr bwMode="auto">
          <a:xfrm>
            <a:off x="76200" y="3778250"/>
            <a:ext cx="1111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zh-CN" altLang="en-US" sz="3600" b="1">
                <a:solidFill>
                  <a:srgbClr val="FF3300"/>
                </a:solidFill>
              </a:rPr>
              <a:t>解：</a:t>
            </a:r>
          </a:p>
        </p:txBody>
      </p:sp>
      <p:sp>
        <p:nvSpPr>
          <p:cNvPr id="47143" name="Text Box 39">
            <a:extLst>
              <a:ext uri="{FF2B5EF4-FFF2-40B4-BE49-F238E27FC236}">
                <a16:creationId xmlns:a16="http://schemas.microsoft.com/office/drawing/2014/main" id="{D51BED74-7F39-415C-B719-7C5CBDDB8C39}"/>
              </a:ext>
            </a:extLst>
          </p:cNvPr>
          <p:cNvSpPr txBox="1">
            <a:spLocks noChangeArrowheads="1"/>
          </p:cNvSpPr>
          <p:nvPr/>
        </p:nvSpPr>
        <p:spPr bwMode="auto">
          <a:xfrm>
            <a:off x="1066800" y="3840163"/>
            <a:ext cx="17764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zh-CN" altLang="en-US" b="1">
                <a:solidFill>
                  <a:srgbClr val="FF3300"/>
                </a:solidFill>
              </a:rPr>
              <a:t>令</a:t>
            </a:r>
            <a:r>
              <a:rPr kumimoji="1" lang="en-US" altLang="zh-CN" b="1">
                <a:solidFill>
                  <a:srgbClr val="FF3300"/>
                </a:solidFill>
              </a:rPr>
              <a:t>n(t)=0,</a:t>
            </a:r>
          </a:p>
        </p:txBody>
      </p:sp>
      <p:grpSp>
        <p:nvGrpSpPr>
          <p:cNvPr id="8" name="Group 40">
            <a:extLst>
              <a:ext uri="{FF2B5EF4-FFF2-40B4-BE49-F238E27FC236}">
                <a16:creationId xmlns:a16="http://schemas.microsoft.com/office/drawing/2014/main" id="{22332F7B-A4C9-40DE-8611-D58D1018A78E}"/>
              </a:ext>
            </a:extLst>
          </p:cNvPr>
          <p:cNvGrpSpPr>
            <a:grpSpLocks/>
          </p:cNvGrpSpPr>
          <p:nvPr/>
        </p:nvGrpSpPr>
        <p:grpSpPr bwMode="auto">
          <a:xfrm>
            <a:off x="304800" y="4343400"/>
            <a:ext cx="3657600" cy="914400"/>
            <a:chOff x="192" y="2736"/>
            <a:chExt cx="2304" cy="576"/>
          </a:xfrm>
        </p:grpSpPr>
        <p:sp>
          <p:nvSpPr>
            <p:cNvPr id="23631" name="Text Box 41">
              <a:extLst>
                <a:ext uri="{FF2B5EF4-FFF2-40B4-BE49-F238E27FC236}">
                  <a16:creationId xmlns:a16="http://schemas.microsoft.com/office/drawing/2014/main" id="{770EACBA-040A-40D1-9E6D-F91024744696}"/>
                </a:ext>
              </a:extLst>
            </p:cNvPr>
            <p:cNvSpPr txBox="1">
              <a:spLocks noChangeArrowheads="1"/>
            </p:cNvSpPr>
            <p:nvPr/>
          </p:nvSpPr>
          <p:spPr bwMode="auto">
            <a:xfrm>
              <a:off x="192" y="2860"/>
              <a:ext cx="230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b="1">
                  <a:solidFill>
                    <a:schemeClr val="accent2"/>
                  </a:solidFill>
                </a:rPr>
                <a:t>E</a:t>
              </a:r>
              <a:r>
                <a:rPr kumimoji="1" lang="en-US" altLang="zh-CN" b="1" baseline="-25000">
                  <a:solidFill>
                    <a:schemeClr val="accent2"/>
                  </a:solidFill>
                </a:rPr>
                <a:t>r</a:t>
              </a:r>
              <a:r>
                <a:rPr kumimoji="1" lang="en-US" altLang="zh-CN" b="1">
                  <a:solidFill>
                    <a:schemeClr val="accent2"/>
                  </a:solidFill>
                </a:rPr>
                <a:t>(s)=          -C(s)</a:t>
              </a:r>
            </a:p>
          </p:txBody>
        </p:sp>
        <p:grpSp>
          <p:nvGrpSpPr>
            <p:cNvPr id="23632" name="Group 42">
              <a:extLst>
                <a:ext uri="{FF2B5EF4-FFF2-40B4-BE49-F238E27FC236}">
                  <a16:creationId xmlns:a16="http://schemas.microsoft.com/office/drawing/2014/main" id="{AE130358-AD9F-4507-A6D2-84D63449CCD7}"/>
                </a:ext>
              </a:extLst>
            </p:cNvPr>
            <p:cNvGrpSpPr>
              <a:grpSpLocks/>
            </p:cNvGrpSpPr>
            <p:nvPr/>
          </p:nvGrpSpPr>
          <p:grpSpPr bwMode="auto">
            <a:xfrm>
              <a:off x="1008" y="2736"/>
              <a:ext cx="576" cy="576"/>
              <a:chOff x="1008" y="2736"/>
              <a:chExt cx="576" cy="576"/>
            </a:xfrm>
          </p:grpSpPr>
          <p:grpSp>
            <p:nvGrpSpPr>
              <p:cNvPr id="23633" name="Group 43">
                <a:extLst>
                  <a:ext uri="{FF2B5EF4-FFF2-40B4-BE49-F238E27FC236}">
                    <a16:creationId xmlns:a16="http://schemas.microsoft.com/office/drawing/2014/main" id="{186A354B-9106-49FC-A184-B8172500BB18}"/>
                  </a:ext>
                </a:extLst>
              </p:cNvPr>
              <p:cNvGrpSpPr>
                <a:grpSpLocks/>
              </p:cNvGrpSpPr>
              <p:nvPr/>
            </p:nvGrpSpPr>
            <p:grpSpPr bwMode="auto">
              <a:xfrm>
                <a:off x="1008" y="2736"/>
                <a:ext cx="576" cy="327"/>
                <a:chOff x="1008" y="2736"/>
                <a:chExt cx="576" cy="327"/>
              </a:xfrm>
            </p:grpSpPr>
            <p:sp>
              <p:nvSpPr>
                <p:cNvPr id="23635" name="Text Box 44">
                  <a:extLst>
                    <a:ext uri="{FF2B5EF4-FFF2-40B4-BE49-F238E27FC236}">
                      <a16:creationId xmlns:a16="http://schemas.microsoft.com/office/drawing/2014/main" id="{4B99F23D-2E18-4B65-A556-D0E25A77C6CB}"/>
                    </a:ext>
                  </a:extLst>
                </p:cNvPr>
                <p:cNvSpPr txBox="1">
                  <a:spLocks noChangeArrowheads="1"/>
                </p:cNvSpPr>
                <p:nvPr/>
              </p:nvSpPr>
              <p:spPr bwMode="auto">
                <a:xfrm>
                  <a:off x="1008" y="2736"/>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800" b="1">
                      <a:solidFill>
                        <a:schemeClr val="accent2"/>
                      </a:solidFill>
                    </a:rPr>
                    <a:t>R(s)</a:t>
                  </a:r>
                </a:p>
              </p:txBody>
            </p:sp>
            <p:sp>
              <p:nvSpPr>
                <p:cNvPr id="23636" name="Line 45">
                  <a:extLst>
                    <a:ext uri="{FF2B5EF4-FFF2-40B4-BE49-F238E27FC236}">
                      <a16:creationId xmlns:a16="http://schemas.microsoft.com/office/drawing/2014/main" id="{B226E144-D0E9-4AF0-91AE-7AE1115B1B8F}"/>
                    </a:ext>
                  </a:extLst>
                </p:cNvPr>
                <p:cNvSpPr>
                  <a:spLocks noChangeShapeType="1"/>
                </p:cNvSpPr>
                <p:nvPr/>
              </p:nvSpPr>
              <p:spPr bwMode="auto">
                <a:xfrm>
                  <a:off x="1008" y="3024"/>
                  <a:ext cx="421" cy="1"/>
                </a:xfrm>
                <a:prstGeom prst="line">
                  <a:avLst/>
                </a:prstGeom>
                <a:noFill/>
                <a:ln w="317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634" name="Text Box 46">
                <a:extLst>
                  <a:ext uri="{FF2B5EF4-FFF2-40B4-BE49-F238E27FC236}">
                    <a16:creationId xmlns:a16="http://schemas.microsoft.com/office/drawing/2014/main" id="{2DF646D9-9A61-44DE-9FB3-C76CB1E2E12F}"/>
                  </a:ext>
                </a:extLst>
              </p:cNvPr>
              <p:cNvSpPr txBox="1">
                <a:spLocks noChangeArrowheads="1"/>
              </p:cNvSpPr>
              <p:nvPr/>
            </p:nvSpPr>
            <p:spPr bwMode="auto">
              <a:xfrm>
                <a:off x="1008" y="2985"/>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800" b="1">
                    <a:solidFill>
                      <a:schemeClr val="accent2"/>
                    </a:solidFill>
                  </a:rPr>
                  <a:t>H(s)</a:t>
                </a:r>
              </a:p>
            </p:txBody>
          </p:sp>
        </p:grpSp>
      </p:grpSp>
      <p:grpSp>
        <p:nvGrpSpPr>
          <p:cNvPr id="11" name="Group 47">
            <a:extLst>
              <a:ext uri="{FF2B5EF4-FFF2-40B4-BE49-F238E27FC236}">
                <a16:creationId xmlns:a16="http://schemas.microsoft.com/office/drawing/2014/main" id="{62C84D08-FAC9-4B53-BEB4-02D4453F5719}"/>
              </a:ext>
            </a:extLst>
          </p:cNvPr>
          <p:cNvGrpSpPr>
            <a:grpSpLocks/>
          </p:cNvGrpSpPr>
          <p:nvPr/>
        </p:nvGrpSpPr>
        <p:grpSpPr bwMode="auto">
          <a:xfrm>
            <a:off x="381000" y="5105400"/>
            <a:ext cx="4438650" cy="1074738"/>
            <a:chOff x="288" y="3019"/>
            <a:chExt cx="2796" cy="677"/>
          </a:xfrm>
        </p:grpSpPr>
        <p:sp>
          <p:nvSpPr>
            <p:cNvPr id="23618" name="Text Box 48">
              <a:extLst>
                <a:ext uri="{FF2B5EF4-FFF2-40B4-BE49-F238E27FC236}">
                  <a16:creationId xmlns:a16="http://schemas.microsoft.com/office/drawing/2014/main" id="{1FFD9CC5-28A5-45F2-9CE1-CC5B9D145921}"/>
                </a:ext>
              </a:extLst>
            </p:cNvPr>
            <p:cNvSpPr txBox="1">
              <a:spLocks noChangeArrowheads="1"/>
            </p:cNvSpPr>
            <p:nvPr/>
          </p:nvSpPr>
          <p:spPr bwMode="auto">
            <a:xfrm>
              <a:off x="288" y="3120"/>
              <a:ext cx="19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4000" b="1"/>
                <a:t>=</a:t>
              </a:r>
            </a:p>
          </p:txBody>
        </p:sp>
        <p:grpSp>
          <p:nvGrpSpPr>
            <p:cNvPr id="23619" name="Group 49">
              <a:extLst>
                <a:ext uri="{FF2B5EF4-FFF2-40B4-BE49-F238E27FC236}">
                  <a16:creationId xmlns:a16="http://schemas.microsoft.com/office/drawing/2014/main" id="{7523A3C4-654D-4DC9-AA16-39A772159D10}"/>
                </a:ext>
              </a:extLst>
            </p:cNvPr>
            <p:cNvGrpSpPr>
              <a:grpSpLocks/>
            </p:cNvGrpSpPr>
            <p:nvPr/>
          </p:nvGrpSpPr>
          <p:grpSpPr bwMode="auto">
            <a:xfrm>
              <a:off x="576" y="3024"/>
              <a:ext cx="1920" cy="653"/>
              <a:chOff x="624" y="3120"/>
              <a:chExt cx="1920" cy="653"/>
            </a:xfrm>
          </p:grpSpPr>
          <p:sp>
            <p:nvSpPr>
              <p:cNvPr id="23627" name="Text Box 50">
                <a:extLst>
                  <a:ext uri="{FF2B5EF4-FFF2-40B4-BE49-F238E27FC236}">
                    <a16:creationId xmlns:a16="http://schemas.microsoft.com/office/drawing/2014/main" id="{45505587-17B0-4FC0-BBEF-E95C27128E93}"/>
                  </a:ext>
                </a:extLst>
              </p:cNvPr>
              <p:cNvSpPr txBox="1">
                <a:spLocks noChangeArrowheads="1"/>
              </p:cNvSpPr>
              <p:nvPr/>
            </p:nvSpPr>
            <p:spPr bwMode="auto">
              <a:xfrm>
                <a:off x="624" y="3408"/>
                <a:ext cx="19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b="1"/>
                  <a:t>s(s+1)(0.2s+1)+4</a:t>
                </a:r>
              </a:p>
            </p:txBody>
          </p:sp>
          <p:grpSp>
            <p:nvGrpSpPr>
              <p:cNvPr id="23628" name="Group 51">
                <a:extLst>
                  <a:ext uri="{FF2B5EF4-FFF2-40B4-BE49-F238E27FC236}">
                    <a16:creationId xmlns:a16="http://schemas.microsoft.com/office/drawing/2014/main" id="{8CBFEFC7-ABF8-4AB0-BF75-B1AE6085EF70}"/>
                  </a:ext>
                </a:extLst>
              </p:cNvPr>
              <p:cNvGrpSpPr>
                <a:grpSpLocks/>
              </p:cNvGrpSpPr>
              <p:nvPr/>
            </p:nvGrpSpPr>
            <p:grpSpPr bwMode="auto">
              <a:xfrm>
                <a:off x="624" y="3120"/>
                <a:ext cx="1920" cy="365"/>
                <a:chOff x="624" y="3120"/>
                <a:chExt cx="1920" cy="365"/>
              </a:xfrm>
            </p:grpSpPr>
            <p:sp>
              <p:nvSpPr>
                <p:cNvPr id="23629" name="Text Box 52">
                  <a:extLst>
                    <a:ext uri="{FF2B5EF4-FFF2-40B4-BE49-F238E27FC236}">
                      <a16:creationId xmlns:a16="http://schemas.microsoft.com/office/drawing/2014/main" id="{D9D98026-9B7B-46E5-8FED-D171B0647069}"/>
                    </a:ext>
                  </a:extLst>
                </p:cNvPr>
                <p:cNvSpPr txBox="1">
                  <a:spLocks noChangeArrowheads="1"/>
                </p:cNvSpPr>
                <p:nvPr/>
              </p:nvSpPr>
              <p:spPr bwMode="auto">
                <a:xfrm>
                  <a:off x="624" y="3120"/>
                  <a:ext cx="19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b="1"/>
                    <a:t>0.5s(s+1)(0.2s+1)</a:t>
                  </a:r>
                </a:p>
              </p:txBody>
            </p:sp>
            <p:sp>
              <p:nvSpPr>
                <p:cNvPr id="23630" name="Line 53">
                  <a:extLst>
                    <a:ext uri="{FF2B5EF4-FFF2-40B4-BE49-F238E27FC236}">
                      <a16:creationId xmlns:a16="http://schemas.microsoft.com/office/drawing/2014/main" id="{58981631-D454-49B9-A5AA-4682D7A97E97}"/>
                    </a:ext>
                  </a:extLst>
                </p:cNvPr>
                <p:cNvSpPr>
                  <a:spLocks noChangeShapeType="1"/>
                </p:cNvSpPr>
                <p:nvPr/>
              </p:nvSpPr>
              <p:spPr bwMode="auto">
                <a:xfrm>
                  <a:off x="672" y="3444"/>
                  <a:ext cx="1872"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3620" name="Group 54">
              <a:extLst>
                <a:ext uri="{FF2B5EF4-FFF2-40B4-BE49-F238E27FC236}">
                  <a16:creationId xmlns:a16="http://schemas.microsoft.com/office/drawing/2014/main" id="{55D6A7CF-2ACC-45E8-9058-C7E080C8BC0A}"/>
                </a:ext>
              </a:extLst>
            </p:cNvPr>
            <p:cNvGrpSpPr>
              <a:grpSpLocks/>
            </p:cNvGrpSpPr>
            <p:nvPr/>
          </p:nvGrpSpPr>
          <p:grpSpPr bwMode="auto">
            <a:xfrm>
              <a:off x="2472" y="3019"/>
              <a:ext cx="612" cy="677"/>
              <a:chOff x="2844" y="2808"/>
              <a:chExt cx="612" cy="677"/>
            </a:xfrm>
          </p:grpSpPr>
          <p:grpSp>
            <p:nvGrpSpPr>
              <p:cNvPr id="23621" name="Group 55">
                <a:extLst>
                  <a:ext uri="{FF2B5EF4-FFF2-40B4-BE49-F238E27FC236}">
                    <a16:creationId xmlns:a16="http://schemas.microsoft.com/office/drawing/2014/main" id="{BBBB84EC-6C2E-46EA-8ABD-21660C8BFF1D}"/>
                  </a:ext>
                </a:extLst>
              </p:cNvPr>
              <p:cNvGrpSpPr>
                <a:grpSpLocks/>
              </p:cNvGrpSpPr>
              <p:nvPr/>
            </p:nvGrpSpPr>
            <p:grpSpPr bwMode="auto">
              <a:xfrm>
                <a:off x="2844" y="2808"/>
                <a:ext cx="612" cy="677"/>
                <a:chOff x="2844" y="2808"/>
                <a:chExt cx="612" cy="677"/>
              </a:xfrm>
            </p:grpSpPr>
            <p:grpSp>
              <p:nvGrpSpPr>
                <p:cNvPr id="23623" name="Group 56">
                  <a:extLst>
                    <a:ext uri="{FF2B5EF4-FFF2-40B4-BE49-F238E27FC236}">
                      <a16:creationId xmlns:a16="http://schemas.microsoft.com/office/drawing/2014/main" id="{7C11B60C-7FEF-4CFF-8BD6-A78D66E8A58D}"/>
                    </a:ext>
                  </a:extLst>
                </p:cNvPr>
                <p:cNvGrpSpPr>
                  <a:grpSpLocks/>
                </p:cNvGrpSpPr>
                <p:nvPr/>
              </p:nvGrpSpPr>
              <p:grpSpPr bwMode="auto">
                <a:xfrm>
                  <a:off x="3024" y="3120"/>
                  <a:ext cx="432" cy="365"/>
                  <a:chOff x="3024" y="3120"/>
                  <a:chExt cx="432" cy="365"/>
                </a:xfrm>
              </p:grpSpPr>
              <p:sp>
                <p:nvSpPr>
                  <p:cNvPr id="23625" name="Text Box 57">
                    <a:extLst>
                      <a:ext uri="{FF2B5EF4-FFF2-40B4-BE49-F238E27FC236}">
                        <a16:creationId xmlns:a16="http://schemas.microsoft.com/office/drawing/2014/main" id="{BC828257-FE28-4BE2-A489-687C3743477D}"/>
                      </a:ext>
                    </a:extLst>
                  </p:cNvPr>
                  <p:cNvSpPr txBox="1">
                    <a:spLocks noChangeArrowheads="1"/>
                  </p:cNvSpPr>
                  <p:nvPr/>
                </p:nvSpPr>
                <p:spPr bwMode="auto">
                  <a:xfrm>
                    <a:off x="3024" y="3120"/>
                    <a:ext cx="4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b="1"/>
                      <a:t>s</a:t>
                    </a:r>
                    <a:r>
                      <a:rPr kumimoji="1" lang="en-US" altLang="zh-CN" b="1" baseline="30000"/>
                      <a:t>2</a:t>
                    </a:r>
                    <a:endParaRPr kumimoji="1" lang="en-US" altLang="zh-CN" b="1"/>
                  </a:p>
                </p:txBody>
              </p:sp>
              <p:sp>
                <p:nvSpPr>
                  <p:cNvPr id="23626" name="Line 58">
                    <a:extLst>
                      <a:ext uri="{FF2B5EF4-FFF2-40B4-BE49-F238E27FC236}">
                        <a16:creationId xmlns:a16="http://schemas.microsoft.com/office/drawing/2014/main" id="{DE78553A-E01D-442F-A79D-08E3A83039FD}"/>
                      </a:ext>
                    </a:extLst>
                  </p:cNvPr>
                  <p:cNvSpPr>
                    <a:spLocks noChangeShapeType="1"/>
                  </p:cNvSpPr>
                  <p:nvPr/>
                </p:nvSpPr>
                <p:spPr bwMode="auto">
                  <a:xfrm>
                    <a:off x="3024" y="3132"/>
                    <a:ext cx="288"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624" name="Text Box 59">
                  <a:extLst>
                    <a:ext uri="{FF2B5EF4-FFF2-40B4-BE49-F238E27FC236}">
                      <a16:creationId xmlns:a16="http://schemas.microsoft.com/office/drawing/2014/main" id="{9E97CBAA-9B2C-4FDF-8114-E1A0ADFA66B9}"/>
                    </a:ext>
                  </a:extLst>
                </p:cNvPr>
                <p:cNvSpPr txBox="1">
                  <a:spLocks noChangeArrowheads="1"/>
                </p:cNvSpPr>
                <p:nvPr/>
              </p:nvSpPr>
              <p:spPr bwMode="auto">
                <a:xfrm>
                  <a:off x="2844" y="2808"/>
                  <a:ext cx="28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4400" b="1"/>
                    <a:t>.</a:t>
                  </a:r>
                </a:p>
              </p:txBody>
            </p:sp>
          </p:grpSp>
          <p:sp>
            <p:nvSpPr>
              <p:cNvPr id="23622" name="Text Box 60">
                <a:extLst>
                  <a:ext uri="{FF2B5EF4-FFF2-40B4-BE49-F238E27FC236}">
                    <a16:creationId xmlns:a16="http://schemas.microsoft.com/office/drawing/2014/main" id="{6EBBA562-F17F-4E5C-BC41-AC8FEC7FCA98}"/>
                  </a:ext>
                </a:extLst>
              </p:cNvPr>
              <p:cNvSpPr txBox="1">
                <a:spLocks noChangeArrowheads="1"/>
              </p:cNvSpPr>
              <p:nvPr/>
            </p:nvSpPr>
            <p:spPr bwMode="auto">
              <a:xfrm>
                <a:off x="3036" y="2815"/>
                <a:ext cx="2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b="1"/>
                  <a:t>1</a:t>
                </a:r>
              </a:p>
            </p:txBody>
          </p:sp>
        </p:grpSp>
      </p:grpSp>
      <p:sp>
        <p:nvSpPr>
          <p:cNvPr id="47165" name="Text Box 61">
            <a:extLst>
              <a:ext uri="{FF2B5EF4-FFF2-40B4-BE49-F238E27FC236}">
                <a16:creationId xmlns:a16="http://schemas.microsoft.com/office/drawing/2014/main" id="{92196DE3-472A-436D-B615-CDC0F802FCCA}"/>
              </a:ext>
            </a:extLst>
          </p:cNvPr>
          <p:cNvSpPr txBox="1">
            <a:spLocks noChangeArrowheads="1"/>
          </p:cNvSpPr>
          <p:nvPr/>
        </p:nvSpPr>
        <p:spPr bwMode="auto">
          <a:xfrm>
            <a:off x="381000" y="6096000"/>
            <a:ext cx="403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zh-CN" altLang="en-US" b="1">
                <a:solidFill>
                  <a:srgbClr val="FF3300"/>
                </a:solidFill>
              </a:rPr>
              <a:t>因为系统稳定，所以</a:t>
            </a:r>
          </a:p>
        </p:txBody>
      </p:sp>
      <p:sp>
        <p:nvSpPr>
          <p:cNvPr id="47166" name="Line 62">
            <a:extLst>
              <a:ext uri="{FF2B5EF4-FFF2-40B4-BE49-F238E27FC236}">
                <a16:creationId xmlns:a16="http://schemas.microsoft.com/office/drawing/2014/main" id="{A35C3325-FC7F-4F5D-80F2-FA166ADCBE75}"/>
              </a:ext>
            </a:extLst>
          </p:cNvPr>
          <p:cNvSpPr>
            <a:spLocks noChangeShapeType="1"/>
          </p:cNvSpPr>
          <p:nvPr/>
        </p:nvSpPr>
        <p:spPr bwMode="auto">
          <a:xfrm>
            <a:off x="0" y="3810000"/>
            <a:ext cx="5029200" cy="0"/>
          </a:xfrm>
          <a:prstGeom prst="line">
            <a:avLst/>
          </a:prstGeom>
          <a:noFill/>
          <a:ln w="38100">
            <a:solidFill>
              <a:srgbClr val="3399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67" name="Line 63">
            <a:extLst>
              <a:ext uri="{FF2B5EF4-FFF2-40B4-BE49-F238E27FC236}">
                <a16:creationId xmlns:a16="http://schemas.microsoft.com/office/drawing/2014/main" id="{DC48973C-F4BE-41D7-8693-8B2E3CAEBB7A}"/>
              </a:ext>
            </a:extLst>
          </p:cNvPr>
          <p:cNvSpPr>
            <a:spLocks noChangeShapeType="1"/>
          </p:cNvSpPr>
          <p:nvPr/>
        </p:nvSpPr>
        <p:spPr bwMode="auto">
          <a:xfrm>
            <a:off x="5029200" y="0"/>
            <a:ext cx="0" cy="6858000"/>
          </a:xfrm>
          <a:prstGeom prst="line">
            <a:avLst/>
          </a:prstGeom>
          <a:noFill/>
          <a:ln w="38100">
            <a:solidFill>
              <a:srgbClr val="3399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7" name="Group 64">
            <a:extLst>
              <a:ext uri="{FF2B5EF4-FFF2-40B4-BE49-F238E27FC236}">
                <a16:creationId xmlns:a16="http://schemas.microsoft.com/office/drawing/2014/main" id="{B537A236-AC5F-48E8-9A32-A6EB77CD07AC}"/>
              </a:ext>
            </a:extLst>
          </p:cNvPr>
          <p:cNvGrpSpPr>
            <a:grpSpLocks/>
          </p:cNvGrpSpPr>
          <p:nvPr/>
        </p:nvGrpSpPr>
        <p:grpSpPr bwMode="auto">
          <a:xfrm>
            <a:off x="5334000" y="381000"/>
            <a:ext cx="3048000" cy="914400"/>
            <a:chOff x="3360" y="240"/>
            <a:chExt cx="1920" cy="576"/>
          </a:xfrm>
        </p:grpSpPr>
        <p:sp>
          <p:nvSpPr>
            <p:cNvPr id="23614" name="Text Box 65">
              <a:extLst>
                <a:ext uri="{FF2B5EF4-FFF2-40B4-BE49-F238E27FC236}">
                  <a16:creationId xmlns:a16="http://schemas.microsoft.com/office/drawing/2014/main" id="{567CF436-2715-40B5-AD82-338673496AA6}"/>
                </a:ext>
              </a:extLst>
            </p:cNvPr>
            <p:cNvSpPr txBox="1">
              <a:spLocks noChangeArrowheads="1"/>
            </p:cNvSpPr>
            <p:nvPr/>
          </p:nvSpPr>
          <p:spPr bwMode="auto">
            <a:xfrm>
              <a:off x="3360" y="240"/>
              <a:ext cx="19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3600" b="1"/>
                <a:t>e</a:t>
              </a:r>
              <a:r>
                <a:rPr kumimoji="1" lang="en-US" altLang="zh-CN" sz="3600" b="1" baseline="-25000"/>
                <a:t>ssr</a:t>
              </a:r>
              <a:r>
                <a:rPr kumimoji="1" lang="en-US" altLang="zh-CN" sz="3600" b="1"/>
                <a:t>=limsE</a:t>
              </a:r>
              <a:r>
                <a:rPr kumimoji="1" lang="en-US" altLang="zh-CN" sz="3600" b="1" baseline="-25000"/>
                <a:t>r</a:t>
              </a:r>
              <a:r>
                <a:rPr kumimoji="1" lang="en-US" altLang="zh-CN" sz="3600" b="1"/>
                <a:t>(s)=</a:t>
              </a:r>
            </a:p>
          </p:txBody>
        </p:sp>
        <p:grpSp>
          <p:nvGrpSpPr>
            <p:cNvPr id="23615" name="Group 66">
              <a:extLst>
                <a:ext uri="{FF2B5EF4-FFF2-40B4-BE49-F238E27FC236}">
                  <a16:creationId xmlns:a16="http://schemas.microsoft.com/office/drawing/2014/main" id="{29B5AD92-3159-4737-AFF6-C4CBF2FC0554}"/>
                </a:ext>
              </a:extLst>
            </p:cNvPr>
            <p:cNvGrpSpPr>
              <a:grpSpLocks/>
            </p:cNvGrpSpPr>
            <p:nvPr/>
          </p:nvGrpSpPr>
          <p:grpSpPr bwMode="auto">
            <a:xfrm>
              <a:off x="3888" y="480"/>
              <a:ext cx="576" cy="336"/>
              <a:chOff x="3600" y="1248"/>
              <a:chExt cx="576" cy="336"/>
            </a:xfrm>
          </p:grpSpPr>
          <p:sp>
            <p:nvSpPr>
              <p:cNvPr id="23616" name="Text Box 67">
                <a:extLst>
                  <a:ext uri="{FF2B5EF4-FFF2-40B4-BE49-F238E27FC236}">
                    <a16:creationId xmlns:a16="http://schemas.microsoft.com/office/drawing/2014/main" id="{4F8F8E1D-E530-4713-9CFF-67ADF02D5314}"/>
                  </a:ext>
                </a:extLst>
              </p:cNvPr>
              <p:cNvSpPr txBox="1">
                <a:spLocks noChangeArrowheads="1"/>
              </p:cNvSpPr>
              <p:nvPr/>
            </p:nvSpPr>
            <p:spPr bwMode="auto">
              <a:xfrm>
                <a:off x="3600" y="1248"/>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t>s</a:t>
                </a:r>
                <a:endParaRPr kumimoji="1" lang="en-US" altLang="zh-CN" sz="2400"/>
              </a:p>
            </p:txBody>
          </p:sp>
          <p:sp>
            <p:nvSpPr>
              <p:cNvPr id="23617" name="Text Box 68">
                <a:extLst>
                  <a:ext uri="{FF2B5EF4-FFF2-40B4-BE49-F238E27FC236}">
                    <a16:creationId xmlns:a16="http://schemas.microsoft.com/office/drawing/2014/main" id="{C3BD1958-326E-4773-B69C-DC19B0B2A3A1}"/>
                  </a:ext>
                </a:extLst>
              </p:cNvPr>
              <p:cNvSpPr txBox="1">
                <a:spLocks noChangeArrowheads="1"/>
              </p:cNvSpPr>
              <p:nvPr/>
            </p:nvSpPr>
            <p:spPr bwMode="auto">
              <a:xfrm>
                <a:off x="3648" y="1296"/>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t>→0</a:t>
                </a:r>
              </a:p>
            </p:txBody>
          </p:sp>
        </p:grpSp>
      </p:grpSp>
      <p:sp>
        <p:nvSpPr>
          <p:cNvPr id="47173" name="Text Box 69">
            <a:extLst>
              <a:ext uri="{FF2B5EF4-FFF2-40B4-BE49-F238E27FC236}">
                <a16:creationId xmlns:a16="http://schemas.microsoft.com/office/drawing/2014/main" id="{6502C038-ACC8-4B4D-A1CD-79F049309FC7}"/>
              </a:ext>
            </a:extLst>
          </p:cNvPr>
          <p:cNvSpPr txBox="1">
            <a:spLocks noChangeArrowheads="1"/>
          </p:cNvSpPr>
          <p:nvPr/>
        </p:nvSpPr>
        <p:spPr bwMode="auto">
          <a:xfrm>
            <a:off x="5257800" y="1096963"/>
            <a:ext cx="1828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zh-CN" altLang="en-US" b="1">
                <a:solidFill>
                  <a:srgbClr val="FF3300"/>
                </a:solidFill>
              </a:rPr>
              <a:t>令</a:t>
            </a:r>
            <a:r>
              <a:rPr kumimoji="1" lang="en-US" altLang="zh-CN" b="1">
                <a:solidFill>
                  <a:srgbClr val="FF3300"/>
                </a:solidFill>
              </a:rPr>
              <a:t>r(t)=0,</a:t>
            </a:r>
          </a:p>
        </p:txBody>
      </p:sp>
      <p:sp>
        <p:nvSpPr>
          <p:cNvPr id="47174" name="Text Box 70">
            <a:extLst>
              <a:ext uri="{FF2B5EF4-FFF2-40B4-BE49-F238E27FC236}">
                <a16:creationId xmlns:a16="http://schemas.microsoft.com/office/drawing/2014/main" id="{16C2820B-3336-4F11-B03F-B86BA1B37022}"/>
              </a:ext>
            </a:extLst>
          </p:cNvPr>
          <p:cNvSpPr txBox="1">
            <a:spLocks noChangeArrowheads="1"/>
          </p:cNvSpPr>
          <p:nvPr/>
        </p:nvSpPr>
        <p:spPr bwMode="auto">
          <a:xfrm>
            <a:off x="5486400" y="1706563"/>
            <a:ext cx="2362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b="1">
                <a:solidFill>
                  <a:schemeClr val="accent2"/>
                </a:solidFill>
              </a:rPr>
              <a:t>E</a:t>
            </a:r>
            <a:r>
              <a:rPr kumimoji="1" lang="en-US" altLang="zh-CN" b="1" baseline="-25000">
                <a:solidFill>
                  <a:schemeClr val="accent2"/>
                </a:solidFill>
              </a:rPr>
              <a:t>n</a:t>
            </a:r>
            <a:r>
              <a:rPr kumimoji="1" lang="en-US" altLang="zh-CN" b="1">
                <a:solidFill>
                  <a:schemeClr val="accent2"/>
                </a:solidFill>
              </a:rPr>
              <a:t>(s)= -C</a:t>
            </a:r>
            <a:r>
              <a:rPr kumimoji="1" lang="en-US" altLang="zh-CN" b="1" baseline="-25000">
                <a:solidFill>
                  <a:schemeClr val="accent2"/>
                </a:solidFill>
              </a:rPr>
              <a:t>n</a:t>
            </a:r>
            <a:r>
              <a:rPr kumimoji="1" lang="en-US" altLang="zh-CN" b="1">
                <a:solidFill>
                  <a:schemeClr val="accent2"/>
                </a:solidFill>
              </a:rPr>
              <a:t>(s)</a:t>
            </a:r>
            <a:r>
              <a:rPr kumimoji="1" lang="en-US" altLang="zh-CN" b="1"/>
              <a:t> </a:t>
            </a:r>
          </a:p>
        </p:txBody>
      </p:sp>
      <p:grpSp>
        <p:nvGrpSpPr>
          <p:cNvPr id="19" name="Group 71">
            <a:extLst>
              <a:ext uri="{FF2B5EF4-FFF2-40B4-BE49-F238E27FC236}">
                <a16:creationId xmlns:a16="http://schemas.microsoft.com/office/drawing/2014/main" id="{19519583-0C78-453D-B374-13F3B249575A}"/>
              </a:ext>
            </a:extLst>
          </p:cNvPr>
          <p:cNvGrpSpPr>
            <a:grpSpLocks/>
          </p:cNvGrpSpPr>
          <p:nvPr/>
        </p:nvGrpSpPr>
        <p:grpSpPr bwMode="auto">
          <a:xfrm>
            <a:off x="4953000" y="2278063"/>
            <a:ext cx="4438650" cy="1074737"/>
            <a:chOff x="288" y="3019"/>
            <a:chExt cx="2796" cy="677"/>
          </a:xfrm>
        </p:grpSpPr>
        <p:sp>
          <p:nvSpPr>
            <p:cNvPr id="23601" name="Text Box 72">
              <a:extLst>
                <a:ext uri="{FF2B5EF4-FFF2-40B4-BE49-F238E27FC236}">
                  <a16:creationId xmlns:a16="http://schemas.microsoft.com/office/drawing/2014/main" id="{CEE4D84B-0CC5-4D28-8770-7205D4AD1228}"/>
                </a:ext>
              </a:extLst>
            </p:cNvPr>
            <p:cNvSpPr txBox="1">
              <a:spLocks noChangeArrowheads="1"/>
            </p:cNvSpPr>
            <p:nvPr/>
          </p:nvSpPr>
          <p:spPr bwMode="auto">
            <a:xfrm>
              <a:off x="288" y="3120"/>
              <a:ext cx="19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4000" b="1"/>
                <a:t>=</a:t>
              </a:r>
            </a:p>
          </p:txBody>
        </p:sp>
        <p:grpSp>
          <p:nvGrpSpPr>
            <p:cNvPr id="23602" name="Group 73">
              <a:extLst>
                <a:ext uri="{FF2B5EF4-FFF2-40B4-BE49-F238E27FC236}">
                  <a16:creationId xmlns:a16="http://schemas.microsoft.com/office/drawing/2014/main" id="{A8BDB021-282D-4FED-BAAD-09FA029A0AD8}"/>
                </a:ext>
              </a:extLst>
            </p:cNvPr>
            <p:cNvGrpSpPr>
              <a:grpSpLocks/>
            </p:cNvGrpSpPr>
            <p:nvPr/>
          </p:nvGrpSpPr>
          <p:grpSpPr bwMode="auto">
            <a:xfrm>
              <a:off x="576" y="3024"/>
              <a:ext cx="1920" cy="653"/>
              <a:chOff x="624" y="3120"/>
              <a:chExt cx="1920" cy="653"/>
            </a:xfrm>
          </p:grpSpPr>
          <p:sp>
            <p:nvSpPr>
              <p:cNvPr id="23610" name="Text Box 74">
                <a:extLst>
                  <a:ext uri="{FF2B5EF4-FFF2-40B4-BE49-F238E27FC236}">
                    <a16:creationId xmlns:a16="http://schemas.microsoft.com/office/drawing/2014/main" id="{FFEA03A4-E3D3-4AF8-B8F2-29DCFD92987A}"/>
                  </a:ext>
                </a:extLst>
              </p:cNvPr>
              <p:cNvSpPr txBox="1">
                <a:spLocks noChangeArrowheads="1"/>
              </p:cNvSpPr>
              <p:nvPr/>
            </p:nvSpPr>
            <p:spPr bwMode="auto">
              <a:xfrm>
                <a:off x="624" y="3408"/>
                <a:ext cx="19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b="1"/>
                  <a:t>s(s+1)(0.2s+1)+4</a:t>
                </a:r>
              </a:p>
            </p:txBody>
          </p:sp>
          <p:grpSp>
            <p:nvGrpSpPr>
              <p:cNvPr id="23611" name="Group 75">
                <a:extLst>
                  <a:ext uri="{FF2B5EF4-FFF2-40B4-BE49-F238E27FC236}">
                    <a16:creationId xmlns:a16="http://schemas.microsoft.com/office/drawing/2014/main" id="{C2B74FF4-47DA-436F-B42E-4B3CBC043A91}"/>
                  </a:ext>
                </a:extLst>
              </p:cNvPr>
              <p:cNvGrpSpPr>
                <a:grpSpLocks/>
              </p:cNvGrpSpPr>
              <p:nvPr/>
            </p:nvGrpSpPr>
            <p:grpSpPr bwMode="auto">
              <a:xfrm>
                <a:off x="624" y="3120"/>
                <a:ext cx="1920" cy="365"/>
                <a:chOff x="624" y="3120"/>
                <a:chExt cx="1920" cy="365"/>
              </a:xfrm>
            </p:grpSpPr>
            <p:sp>
              <p:nvSpPr>
                <p:cNvPr id="23612" name="Text Box 76">
                  <a:extLst>
                    <a:ext uri="{FF2B5EF4-FFF2-40B4-BE49-F238E27FC236}">
                      <a16:creationId xmlns:a16="http://schemas.microsoft.com/office/drawing/2014/main" id="{F6E73311-0C03-4573-AB81-5B1BD70B0BD1}"/>
                    </a:ext>
                  </a:extLst>
                </p:cNvPr>
                <p:cNvSpPr txBox="1">
                  <a:spLocks noChangeArrowheads="1"/>
                </p:cNvSpPr>
                <p:nvPr/>
              </p:nvSpPr>
              <p:spPr bwMode="auto">
                <a:xfrm>
                  <a:off x="624" y="3120"/>
                  <a:ext cx="19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b="1"/>
                    <a:t>      2(0.2s+1)</a:t>
                  </a:r>
                </a:p>
              </p:txBody>
            </p:sp>
            <p:sp>
              <p:nvSpPr>
                <p:cNvPr id="23613" name="Line 77">
                  <a:extLst>
                    <a:ext uri="{FF2B5EF4-FFF2-40B4-BE49-F238E27FC236}">
                      <a16:creationId xmlns:a16="http://schemas.microsoft.com/office/drawing/2014/main" id="{C664E5AF-33E2-481F-B716-82B8788413C3}"/>
                    </a:ext>
                  </a:extLst>
                </p:cNvPr>
                <p:cNvSpPr>
                  <a:spLocks noChangeShapeType="1"/>
                </p:cNvSpPr>
                <p:nvPr/>
              </p:nvSpPr>
              <p:spPr bwMode="auto">
                <a:xfrm>
                  <a:off x="672" y="3444"/>
                  <a:ext cx="1872"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3603" name="Group 78">
              <a:extLst>
                <a:ext uri="{FF2B5EF4-FFF2-40B4-BE49-F238E27FC236}">
                  <a16:creationId xmlns:a16="http://schemas.microsoft.com/office/drawing/2014/main" id="{4FA8080B-9A53-44E2-B39D-ACA7D78696EC}"/>
                </a:ext>
              </a:extLst>
            </p:cNvPr>
            <p:cNvGrpSpPr>
              <a:grpSpLocks/>
            </p:cNvGrpSpPr>
            <p:nvPr/>
          </p:nvGrpSpPr>
          <p:grpSpPr bwMode="auto">
            <a:xfrm>
              <a:off x="2472" y="3019"/>
              <a:ext cx="612" cy="677"/>
              <a:chOff x="2844" y="2808"/>
              <a:chExt cx="612" cy="677"/>
            </a:xfrm>
          </p:grpSpPr>
          <p:grpSp>
            <p:nvGrpSpPr>
              <p:cNvPr id="23604" name="Group 79">
                <a:extLst>
                  <a:ext uri="{FF2B5EF4-FFF2-40B4-BE49-F238E27FC236}">
                    <a16:creationId xmlns:a16="http://schemas.microsoft.com/office/drawing/2014/main" id="{1BB4336D-83C5-49AE-9DDF-A6BC5A6EFAD4}"/>
                  </a:ext>
                </a:extLst>
              </p:cNvPr>
              <p:cNvGrpSpPr>
                <a:grpSpLocks/>
              </p:cNvGrpSpPr>
              <p:nvPr/>
            </p:nvGrpSpPr>
            <p:grpSpPr bwMode="auto">
              <a:xfrm>
                <a:off x="2844" y="2808"/>
                <a:ext cx="612" cy="677"/>
                <a:chOff x="2844" y="2808"/>
                <a:chExt cx="612" cy="677"/>
              </a:xfrm>
            </p:grpSpPr>
            <p:grpSp>
              <p:nvGrpSpPr>
                <p:cNvPr id="23606" name="Group 80">
                  <a:extLst>
                    <a:ext uri="{FF2B5EF4-FFF2-40B4-BE49-F238E27FC236}">
                      <a16:creationId xmlns:a16="http://schemas.microsoft.com/office/drawing/2014/main" id="{93A50065-3008-467F-80F3-06D1E0C7AE69}"/>
                    </a:ext>
                  </a:extLst>
                </p:cNvPr>
                <p:cNvGrpSpPr>
                  <a:grpSpLocks/>
                </p:cNvGrpSpPr>
                <p:nvPr/>
              </p:nvGrpSpPr>
              <p:grpSpPr bwMode="auto">
                <a:xfrm>
                  <a:off x="3024" y="3120"/>
                  <a:ext cx="432" cy="365"/>
                  <a:chOff x="3024" y="3120"/>
                  <a:chExt cx="432" cy="365"/>
                </a:xfrm>
              </p:grpSpPr>
              <p:sp>
                <p:nvSpPr>
                  <p:cNvPr id="23608" name="Text Box 81">
                    <a:extLst>
                      <a:ext uri="{FF2B5EF4-FFF2-40B4-BE49-F238E27FC236}">
                        <a16:creationId xmlns:a16="http://schemas.microsoft.com/office/drawing/2014/main" id="{E72C8643-8B10-4BAA-B6BC-A48271A42745}"/>
                      </a:ext>
                    </a:extLst>
                  </p:cNvPr>
                  <p:cNvSpPr txBox="1">
                    <a:spLocks noChangeArrowheads="1"/>
                  </p:cNvSpPr>
                  <p:nvPr/>
                </p:nvSpPr>
                <p:spPr bwMode="auto">
                  <a:xfrm>
                    <a:off x="3024" y="3120"/>
                    <a:ext cx="4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b="1"/>
                      <a:t>s</a:t>
                    </a:r>
                  </a:p>
                </p:txBody>
              </p:sp>
              <p:sp>
                <p:nvSpPr>
                  <p:cNvPr id="23609" name="Line 82">
                    <a:extLst>
                      <a:ext uri="{FF2B5EF4-FFF2-40B4-BE49-F238E27FC236}">
                        <a16:creationId xmlns:a16="http://schemas.microsoft.com/office/drawing/2014/main" id="{EA52C6DD-8E2F-4F38-BE2B-008829194D78}"/>
                      </a:ext>
                    </a:extLst>
                  </p:cNvPr>
                  <p:cNvSpPr>
                    <a:spLocks noChangeShapeType="1"/>
                  </p:cNvSpPr>
                  <p:nvPr/>
                </p:nvSpPr>
                <p:spPr bwMode="auto">
                  <a:xfrm>
                    <a:off x="3024" y="3132"/>
                    <a:ext cx="288"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607" name="Text Box 83">
                  <a:extLst>
                    <a:ext uri="{FF2B5EF4-FFF2-40B4-BE49-F238E27FC236}">
                      <a16:creationId xmlns:a16="http://schemas.microsoft.com/office/drawing/2014/main" id="{E7149A79-7E17-4CD1-871D-E62A0BA2B2B9}"/>
                    </a:ext>
                  </a:extLst>
                </p:cNvPr>
                <p:cNvSpPr txBox="1">
                  <a:spLocks noChangeArrowheads="1"/>
                </p:cNvSpPr>
                <p:nvPr/>
              </p:nvSpPr>
              <p:spPr bwMode="auto">
                <a:xfrm>
                  <a:off x="2844" y="2808"/>
                  <a:ext cx="28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4400" b="1"/>
                    <a:t>.</a:t>
                  </a:r>
                </a:p>
              </p:txBody>
            </p:sp>
          </p:grpSp>
          <p:sp>
            <p:nvSpPr>
              <p:cNvPr id="23605" name="Text Box 84">
                <a:extLst>
                  <a:ext uri="{FF2B5EF4-FFF2-40B4-BE49-F238E27FC236}">
                    <a16:creationId xmlns:a16="http://schemas.microsoft.com/office/drawing/2014/main" id="{6A6546BF-BF0C-4B12-B5EC-52513879927E}"/>
                  </a:ext>
                </a:extLst>
              </p:cNvPr>
              <p:cNvSpPr txBox="1">
                <a:spLocks noChangeArrowheads="1"/>
              </p:cNvSpPr>
              <p:nvPr/>
            </p:nvSpPr>
            <p:spPr bwMode="auto">
              <a:xfrm>
                <a:off x="3036" y="2815"/>
                <a:ext cx="2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b="1"/>
                  <a:t>1</a:t>
                </a:r>
              </a:p>
            </p:txBody>
          </p:sp>
        </p:grpSp>
      </p:grpSp>
      <p:grpSp>
        <p:nvGrpSpPr>
          <p:cNvPr id="25" name="Group 85">
            <a:extLst>
              <a:ext uri="{FF2B5EF4-FFF2-40B4-BE49-F238E27FC236}">
                <a16:creationId xmlns:a16="http://schemas.microsoft.com/office/drawing/2014/main" id="{648C9F9E-B753-4DCE-B49F-AF8D4EAC1975}"/>
              </a:ext>
            </a:extLst>
          </p:cNvPr>
          <p:cNvGrpSpPr>
            <a:grpSpLocks/>
          </p:cNvGrpSpPr>
          <p:nvPr/>
        </p:nvGrpSpPr>
        <p:grpSpPr bwMode="auto">
          <a:xfrm>
            <a:off x="5410200" y="3467100"/>
            <a:ext cx="3105150" cy="952500"/>
            <a:chOff x="3408" y="2088"/>
            <a:chExt cx="1956" cy="600"/>
          </a:xfrm>
        </p:grpSpPr>
        <p:sp>
          <p:nvSpPr>
            <p:cNvPr id="23593" name="Text Box 86">
              <a:extLst>
                <a:ext uri="{FF2B5EF4-FFF2-40B4-BE49-F238E27FC236}">
                  <a16:creationId xmlns:a16="http://schemas.microsoft.com/office/drawing/2014/main" id="{83E76829-0FB8-4723-B011-E12FD4F6D5F9}"/>
                </a:ext>
              </a:extLst>
            </p:cNvPr>
            <p:cNvSpPr txBox="1">
              <a:spLocks noChangeArrowheads="1"/>
            </p:cNvSpPr>
            <p:nvPr/>
          </p:nvSpPr>
          <p:spPr bwMode="auto">
            <a:xfrm>
              <a:off x="3408" y="2160"/>
              <a:ext cx="182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b="1"/>
                <a:t>e</a:t>
              </a:r>
              <a:r>
                <a:rPr kumimoji="1" lang="en-US" altLang="zh-CN" b="1" baseline="-25000"/>
                <a:t>ssn</a:t>
              </a:r>
              <a:r>
                <a:rPr kumimoji="1" lang="en-US" altLang="zh-CN" b="1"/>
                <a:t>=limsE</a:t>
              </a:r>
              <a:r>
                <a:rPr kumimoji="1" lang="en-US" altLang="zh-CN" b="1" baseline="-25000"/>
                <a:t>n</a:t>
              </a:r>
              <a:r>
                <a:rPr kumimoji="1" lang="en-US" altLang="zh-CN" b="1"/>
                <a:t>(s)=</a:t>
              </a:r>
            </a:p>
          </p:txBody>
        </p:sp>
        <p:grpSp>
          <p:nvGrpSpPr>
            <p:cNvPr id="23594" name="Group 87">
              <a:extLst>
                <a:ext uri="{FF2B5EF4-FFF2-40B4-BE49-F238E27FC236}">
                  <a16:creationId xmlns:a16="http://schemas.microsoft.com/office/drawing/2014/main" id="{D8C33665-478A-415D-9198-44B2194690D9}"/>
                </a:ext>
              </a:extLst>
            </p:cNvPr>
            <p:cNvGrpSpPr>
              <a:grpSpLocks/>
            </p:cNvGrpSpPr>
            <p:nvPr/>
          </p:nvGrpSpPr>
          <p:grpSpPr bwMode="auto">
            <a:xfrm>
              <a:off x="5124" y="2088"/>
              <a:ext cx="240" cy="516"/>
              <a:chOff x="3936" y="2124"/>
              <a:chExt cx="240" cy="516"/>
            </a:xfrm>
          </p:grpSpPr>
          <p:sp>
            <p:nvSpPr>
              <p:cNvPr id="23598" name="Text Box 88">
                <a:extLst>
                  <a:ext uri="{FF2B5EF4-FFF2-40B4-BE49-F238E27FC236}">
                    <a16:creationId xmlns:a16="http://schemas.microsoft.com/office/drawing/2014/main" id="{0833FB97-E737-4BD3-9799-DB3D1134E00B}"/>
                  </a:ext>
                </a:extLst>
              </p:cNvPr>
              <p:cNvSpPr txBox="1">
                <a:spLocks noChangeArrowheads="1"/>
              </p:cNvSpPr>
              <p:nvPr/>
            </p:nvSpPr>
            <p:spPr bwMode="auto">
              <a:xfrm>
                <a:off x="3936" y="235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t>2</a:t>
                </a:r>
              </a:p>
            </p:txBody>
          </p:sp>
          <p:sp>
            <p:nvSpPr>
              <p:cNvPr id="23599" name="Text Box 89">
                <a:extLst>
                  <a:ext uri="{FF2B5EF4-FFF2-40B4-BE49-F238E27FC236}">
                    <a16:creationId xmlns:a16="http://schemas.microsoft.com/office/drawing/2014/main" id="{E946A47F-02CD-4104-8978-29CE719A47DB}"/>
                  </a:ext>
                </a:extLst>
              </p:cNvPr>
              <p:cNvSpPr txBox="1">
                <a:spLocks noChangeArrowheads="1"/>
              </p:cNvSpPr>
              <p:nvPr/>
            </p:nvSpPr>
            <p:spPr bwMode="auto">
              <a:xfrm>
                <a:off x="3936" y="212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t>1</a:t>
                </a:r>
              </a:p>
            </p:txBody>
          </p:sp>
          <p:sp>
            <p:nvSpPr>
              <p:cNvPr id="23600" name="Line 90">
                <a:extLst>
                  <a:ext uri="{FF2B5EF4-FFF2-40B4-BE49-F238E27FC236}">
                    <a16:creationId xmlns:a16="http://schemas.microsoft.com/office/drawing/2014/main" id="{3138281F-3E19-48D8-8BFC-01792C71E37F}"/>
                  </a:ext>
                </a:extLst>
              </p:cNvPr>
              <p:cNvSpPr>
                <a:spLocks noChangeShapeType="1"/>
              </p:cNvSpPr>
              <p:nvPr/>
            </p:nvSpPr>
            <p:spPr bwMode="auto">
              <a:xfrm>
                <a:off x="3936" y="2376"/>
                <a:ext cx="192"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595" name="Group 91">
              <a:extLst>
                <a:ext uri="{FF2B5EF4-FFF2-40B4-BE49-F238E27FC236}">
                  <a16:creationId xmlns:a16="http://schemas.microsoft.com/office/drawing/2014/main" id="{4AD7B7E2-3575-4C7A-8146-025272E64D0F}"/>
                </a:ext>
              </a:extLst>
            </p:cNvPr>
            <p:cNvGrpSpPr>
              <a:grpSpLocks/>
            </p:cNvGrpSpPr>
            <p:nvPr/>
          </p:nvGrpSpPr>
          <p:grpSpPr bwMode="auto">
            <a:xfrm>
              <a:off x="3912" y="2352"/>
              <a:ext cx="576" cy="336"/>
              <a:chOff x="3600" y="1248"/>
              <a:chExt cx="576" cy="336"/>
            </a:xfrm>
          </p:grpSpPr>
          <p:sp>
            <p:nvSpPr>
              <p:cNvPr id="23596" name="Text Box 92">
                <a:extLst>
                  <a:ext uri="{FF2B5EF4-FFF2-40B4-BE49-F238E27FC236}">
                    <a16:creationId xmlns:a16="http://schemas.microsoft.com/office/drawing/2014/main" id="{AECAF859-E3E2-4617-B141-7E482808D6B0}"/>
                  </a:ext>
                </a:extLst>
              </p:cNvPr>
              <p:cNvSpPr txBox="1">
                <a:spLocks noChangeArrowheads="1"/>
              </p:cNvSpPr>
              <p:nvPr/>
            </p:nvSpPr>
            <p:spPr bwMode="auto">
              <a:xfrm>
                <a:off x="3600" y="1248"/>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t>s</a:t>
                </a:r>
                <a:endParaRPr kumimoji="1" lang="en-US" altLang="zh-CN" sz="2400"/>
              </a:p>
            </p:txBody>
          </p:sp>
          <p:sp>
            <p:nvSpPr>
              <p:cNvPr id="23597" name="Text Box 93">
                <a:extLst>
                  <a:ext uri="{FF2B5EF4-FFF2-40B4-BE49-F238E27FC236}">
                    <a16:creationId xmlns:a16="http://schemas.microsoft.com/office/drawing/2014/main" id="{025B988E-9520-488E-830F-3E1990361FB1}"/>
                  </a:ext>
                </a:extLst>
              </p:cNvPr>
              <p:cNvSpPr txBox="1">
                <a:spLocks noChangeArrowheads="1"/>
              </p:cNvSpPr>
              <p:nvPr/>
            </p:nvSpPr>
            <p:spPr bwMode="auto">
              <a:xfrm>
                <a:off x="3648" y="1296"/>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t>→0</a:t>
                </a:r>
              </a:p>
            </p:txBody>
          </p:sp>
        </p:grpSp>
      </p:grpSp>
      <p:sp>
        <p:nvSpPr>
          <p:cNvPr id="47198" name="Text Box 94">
            <a:extLst>
              <a:ext uri="{FF2B5EF4-FFF2-40B4-BE49-F238E27FC236}">
                <a16:creationId xmlns:a16="http://schemas.microsoft.com/office/drawing/2014/main" id="{B16A3F1C-0374-446A-87F9-0424928C34E0}"/>
              </a:ext>
            </a:extLst>
          </p:cNvPr>
          <p:cNvSpPr txBox="1">
            <a:spLocks noChangeArrowheads="1"/>
          </p:cNvSpPr>
          <p:nvPr/>
        </p:nvSpPr>
        <p:spPr bwMode="auto">
          <a:xfrm>
            <a:off x="5181600" y="4525963"/>
            <a:ext cx="3962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zh-CN" altLang="en-US" b="1"/>
              <a:t>总误差</a:t>
            </a:r>
            <a:r>
              <a:rPr kumimoji="1" lang="en-US" altLang="zh-CN" b="1"/>
              <a:t>e</a:t>
            </a:r>
            <a:r>
              <a:rPr kumimoji="1" lang="en-US" altLang="zh-CN" b="1" baseline="-25000"/>
              <a:t>ss</a:t>
            </a:r>
            <a:r>
              <a:rPr kumimoji="1" lang="en-US" altLang="zh-CN" b="1"/>
              <a:t>=e</a:t>
            </a:r>
            <a:r>
              <a:rPr kumimoji="1" lang="en-US" altLang="zh-CN" b="1" baseline="-25000"/>
              <a:t>ssr</a:t>
            </a:r>
            <a:r>
              <a:rPr kumimoji="1" lang="en-US" altLang="zh-CN" b="1"/>
              <a:t>+ e</a:t>
            </a:r>
            <a:r>
              <a:rPr kumimoji="1" lang="en-US" altLang="zh-CN" b="1" baseline="-25000"/>
              <a:t>ssn</a:t>
            </a:r>
            <a:endParaRPr kumimoji="1" lang="en-US" altLang="zh-CN" b="1"/>
          </a:p>
        </p:txBody>
      </p:sp>
      <p:grpSp>
        <p:nvGrpSpPr>
          <p:cNvPr id="28" name="Group 95">
            <a:extLst>
              <a:ext uri="{FF2B5EF4-FFF2-40B4-BE49-F238E27FC236}">
                <a16:creationId xmlns:a16="http://schemas.microsoft.com/office/drawing/2014/main" id="{E659FD7F-A646-46FD-8504-4FEE35FC3630}"/>
              </a:ext>
            </a:extLst>
          </p:cNvPr>
          <p:cNvGrpSpPr>
            <a:grpSpLocks/>
          </p:cNvGrpSpPr>
          <p:nvPr/>
        </p:nvGrpSpPr>
        <p:grpSpPr bwMode="auto">
          <a:xfrm>
            <a:off x="5181600" y="5391150"/>
            <a:ext cx="3048000" cy="857250"/>
            <a:chOff x="3264" y="2904"/>
            <a:chExt cx="1920" cy="540"/>
          </a:xfrm>
        </p:grpSpPr>
        <p:sp>
          <p:nvSpPr>
            <p:cNvPr id="23577" name="Text Box 96">
              <a:extLst>
                <a:ext uri="{FF2B5EF4-FFF2-40B4-BE49-F238E27FC236}">
                  <a16:creationId xmlns:a16="http://schemas.microsoft.com/office/drawing/2014/main" id="{0BA9CCFE-052D-4F06-B546-CEE457830FA5}"/>
                </a:ext>
              </a:extLst>
            </p:cNvPr>
            <p:cNvSpPr txBox="1">
              <a:spLocks noChangeArrowheads="1"/>
            </p:cNvSpPr>
            <p:nvPr/>
          </p:nvSpPr>
          <p:spPr bwMode="auto">
            <a:xfrm>
              <a:off x="3264" y="2976"/>
              <a:ext cx="8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b="1"/>
                <a:t>∴e</a:t>
              </a:r>
              <a:r>
                <a:rPr kumimoji="1" lang="en-US" altLang="zh-CN" b="1" baseline="-25000"/>
                <a:t>ss</a:t>
              </a:r>
              <a:r>
                <a:rPr kumimoji="1" lang="en-US" altLang="zh-CN" b="1"/>
                <a:t>=</a:t>
              </a:r>
            </a:p>
          </p:txBody>
        </p:sp>
        <p:grpSp>
          <p:nvGrpSpPr>
            <p:cNvPr id="23578" name="Group 97">
              <a:extLst>
                <a:ext uri="{FF2B5EF4-FFF2-40B4-BE49-F238E27FC236}">
                  <a16:creationId xmlns:a16="http://schemas.microsoft.com/office/drawing/2014/main" id="{A47C1EB6-5FAD-4FB3-890F-0F0191A2EB43}"/>
                </a:ext>
              </a:extLst>
            </p:cNvPr>
            <p:cNvGrpSpPr>
              <a:grpSpLocks/>
            </p:cNvGrpSpPr>
            <p:nvPr/>
          </p:nvGrpSpPr>
          <p:grpSpPr bwMode="auto">
            <a:xfrm>
              <a:off x="4044" y="2904"/>
              <a:ext cx="696" cy="528"/>
              <a:chOff x="4056" y="2892"/>
              <a:chExt cx="696" cy="528"/>
            </a:xfrm>
          </p:grpSpPr>
          <p:grpSp>
            <p:nvGrpSpPr>
              <p:cNvPr id="23584" name="Group 98">
                <a:extLst>
                  <a:ext uri="{FF2B5EF4-FFF2-40B4-BE49-F238E27FC236}">
                    <a16:creationId xmlns:a16="http://schemas.microsoft.com/office/drawing/2014/main" id="{27122071-7011-4357-ABCF-414702C321B6}"/>
                  </a:ext>
                </a:extLst>
              </p:cNvPr>
              <p:cNvGrpSpPr>
                <a:grpSpLocks/>
              </p:cNvGrpSpPr>
              <p:nvPr/>
            </p:nvGrpSpPr>
            <p:grpSpPr bwMode="auto">
              <a:xfrm>
                <a:off x="4056" y="2904"/>
                <a:ext cx="240" cy="516"/>
                <a:chOff x="3936" y="2124"/>
                <a:chExt cx="240" cy="516"/>
              </a:xfrm>
            </p:grpSpPr>
            <p:sp>
              <p:nvSpPr>
                <p:cNvPr id="23590" name="Text Box 99">
                  <a:extLst>
                    <a:ext uri="{FF2B5EF4-FFF2-40B4-BE49-F238E27FC236}">
                      <a16:creationId xmlns:a16="http://schemas.microsoft.com/office/drawing/2014/main" id="{40FC63D3-826B-40F2-B5C0-1259C6F62195}"/>
                    </a:ext>
                  </a:extLst>
                </p:cNvPr>
                <p:cNvSpPr txBox="1">
                  <a:spLocks noChangeArrowheads="1"/>
                </p:cNvSpPr>
                <p:nvPr/>
              </p:nvSpPr>
              <p:spPr bwMode="auto">
                <a:xfrm>
                  <a:off x="3936" y="235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t>8</a:t>
                  </a:r>
                </a:p>
              </p:txBody>
            </p:sp>
            <p:sp>
              <p:nvSpPr>
                <p:cNvPr id="23591" name="Text Box 100">
                  <a:extLst>
                    <a:ext uri="{FF2B5EF4-FFF2-40B4-BE49-F238E27FC236}">
                      <a16:creationId xmlns:a16="http://schemas.microsoft.com/office/drawing/2014/main" id="{52EA5544-EAC1-47D4-AB2D-05F63B82B1D1}"/>
                    </a:ext>
                  </a:extLst>
                </p:cNvPr>
                <p:cNvSpPr txBox="1">
                  <a:spLocks noChangeArrowheads="1"/>
                </p:cNvSpPr>
                <p:nvPr/>
              </p:nvSpPr>
              <p:spPr bwMode="auto">
                <a:xfrm>
                  <a:off x="3936" y="212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t>1</a:t>
                  </a:r>
                </a:p>
              </p:txBody>
            </p:sp>
            <p:sp>
              <p:nvSpPr>
                <p:cNvPr id="23592" name="Line 101">
                  <a:extLst>
                    <a:ext uri="{FF2B5EF4-FFF2-40B4-BE49-F238E27FC236}">
                      <a16:creationId xmlns:a16="http://schemas.microsoft.com/office/drawing/2014/main" id="{BC9C2BC1-42F4-45AC-8D3A-A63F1849D8E6}"/>
                    </a:ext>
                  </a:extLst>
                </p:cNvPr>
                <p:cNvSpPr>
                  <a:spLocks noChangeShapeType="1"/>
                </p:cNvSpPr>
                <p:nvPr/>
              </p:nvSpPr>
              <p:spPr bwMode="auto">
                <a:xfrm>
                  <a:off x="3936" y="2376"/>
                  <a:ext cx="192"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585" name="Group 102">
                <a:extLst>
                  <a:ext uri="{FF2B5EF4-FFF2-40B4-BE49-F238E27FC236}">
                    <a16:creationId xmlns:a16="http://schemas.microsoft.com/office/drawing/2014/main" id="{2250A8D7-F5CE-4113-BD5C-E0C66DA8CE1E}"/>
                  </a:ext>
                </a:extLst>
              </p:cNvPr>
              <p:cNvGrpSpPr>
                <a:grpSpLocks/>
              </p:cNvGrpSpPr>
              <p:nvPr/>
            </p:nvGrpSpPr>
            <p:grpSpPr bwMode="auto">
              <a:xfrm>
                <a:off x="4512" y="2892"/>
                <a:ext cx="240" cy="516"/>
                <a:chOff x="3936" y="2124"/>
                <a:chExt cx="240" cy="516"/>
              </a:xfrm>
            </p:grpSpPr>
            <p:sp>
              <p:nvSpPr>
                <p:cNvPr id="23587" name="Text Box 103">
                  <a:extLst>
                    <a:ext uri="{FF2B5EF4-FFF2-40B4-BE49-F238E27FC236}">
                      <a16:creationId xmlns:a16="http://schemas.microsoft.com/office/drawing/2014/main" id="{1EB2C19E-E43F-446B-96DA-617A9153965C}"/>
                    </a:ext>
                  </a:extLst>
                </p:cNvPr>
                <p:cNvSpPr txBox="1">
                  <a:spLocks noChangeArrowheads="1"/>
                </p:cNvSpPr>
                <p:nvPr/>
              </p:nvSpPr>
              <p:spPr bwMode="auto">
                <a:xfrm>
                  <a:off x="3936" y="235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t>2</a:t>
                  </a:r>
                </a:p>
              </p:txBody>
            </p:sp>
            <p:sp>
              <p:nvSpPr>
                <p:cNvPr id="23588" name="Text Box 104">
                  <a:extLst>
                    <a:ext uri="{FF2B5EF4-FFF2-40B4-BE49-F238E27FC236}">
                      <a16:creationId xmlns:a16="http://schemas.microsoft.com/office/drawing/2014/main" id="{05811707-EEC9-4D0F-A3A1-FFCB9EE87EAC}"/>
                    </a:ext>
                  </a:extLst>
                </p:cNvPr>
                <p:cNvSpPr txBox="1">
                  <a:spLocks noChangeArrowheads="1"/>
                </p:cNvSpPr>
                <p:nvPr/>
              </p:nvSpPr>
              <p:spPr bwMode="auto">
                <a:xfrm>
                  <a:off x="3936" y="212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t>1</a:t>
                  </a:r>
                </a:p>
              </p:txBody>
            </p:sp>
            <p:sp>
              <p:nvSpPr>
                <p:cNvPr id="23589" name="Line 105">
                  <a:extLst>
                    <a:ext uri="{FF2B5EF4-FFF2-40B4-BE49-F238E27FC236}">
                      <a16:creationId xmlns:a16="http://schemas.microsoft.com/office/drawing/2014/main" id="{70538FF8-642C-470F-A20C-8C7195B8E8B9}"/>
                    </a:ext>
                  </a:extLst>
                </p:cNvPr>
                <p:cNvSpPr>
                  <a:spLocks noChangeShapeType="1"/>
                </p:cNvSpPr>
                <p:nvPr/>
              </p:nvSpPr>
              <p:spPr bwMode="auto">
                <a:xfrm>
                  <a:off x="3936" y="2376"/>
                  <a:ext cx="192"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586" name="Text Box 106">
                <a:extLst>
                  <a:ext uri="{FF2B5EF4-FFF2-40B4-BE49-F238E27FC236}">
                    <a16:creationId xmlns:a16="http://schemas.microsoft.com/office/drawing/2014/main" id="{0298631D-E920-42C6-B526-8E57E467B232}"/>
                  </a:ext>
                </a:extLst>
              </p:cNvPr>
              <p:cNvSpPr txBox="1">
                <a:spLocks noChangeArrowheads="1"/>
              </p:cNvSpPr>
              <p:nvPr/>
            </p:nvSpPr>
            <p:spPr bwMode="auto">
              <a:xfrm>
                <a:off x="4248" y="2976"/>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b="1"/>
                  <a:t>+</a:t>
                </a:r>
              </a:p>
            </p:txBody>
          </p:sp>
        </p:grpSp>
        <p:grpSp>
          <p:nvGrpSpPr>
            <p:cNvPr id="23579" name="Group 107">
              <a:extLst>
                <a:ext uri="{FF2B5EF4-FFF2-40B4-BE49-F238E27FC236}">
                  <a16:creationId xmlns:a16="http://schemas.microsoft.com/office/drawing/2014/main" id="{39C76C6A-D0BE-448C-B7B5-80BB33E9BFD5}"/>
                </a:ext>
              </a:extLst>
            </p:cNvPr>
            <p:cNvGrpSpPr>
              <a:grpSpLocks/>
            </p:cNvGrpSpPr>
            <p:nvPr/>
          </p:nvGrpSpPr>
          <p:grpSpPr bwMode="auto">
            <a:xfrm>
              <a:off x="4944" y="2928"/>
              <a:ext cx="240" cy="516"/>
              <a:chOff x="3936" y="2124"/>
              <a:chExt cx="240" cy="516"/>
            </a:xfrm>
          </p:grpSpPr>
          <p:sp>
            <p:nvSpPr>
              <p:cNvPr id="23581" name="Text Box 108">
                <a:extLst>
                  <a:ext uri="{FF2B5EF4-FFF2-40B4-BE49-F238E27FC236}">
                    <a16:creationId xmlns:a16="http://schemas.microsoft.com/office/drawing/2014/main" id="{328FD785-7568-4A35-B7F4-8A40E11AE885}"/>
                  </a:ext>
                </a:extLst>
              </p:cNvPr>
              <p:cNvSpPr txBox="1">
                <a:spLocks noChangeArrowheads="1"/>
              </p:cNvSpPr>
              <p:nvPr/>
            </p:nvSpPr>
            <p:spPr bwMode="auto">
              <a:xfrm>
                <a:off x="3936" y="235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t>8</a:t>
                </a:r>
              </a:p>
            </p:txBody>
          </p:sp>
          <p:sp>
            <p:nvSpPr>
              <p:cNvPr id="23582" name="Text Box 109">
                <a:extLst>
                  <a:ext uri="{FF2B5EF4-FFF2-40B4-BE49-F238E27FC236}">
                    <a16:creationId xmlns:a16="http://schemas.microsoft.com/office/drawing/2014/main" id="{BD6060C1-277E-445C-B6DB-04CE262FF90F}"/>
                  </a:ext>
                </a:extLst>
              </p:cNvPr>
              <p:cNvSpPr txBox="1">
                <a:spLocks noChangeArrowheads="1"/>
              </p:cNvSpPr>
              <p:nvPr/>
            </p:nvSpPr>
            <p:spPr bwMode="auto">
              <a:xfrm>
                <a:off x="3936" y="212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t>5</a:t>
                </a:r>
              </a:p>
            </p:txBody>
          </p:sp>
          <p:sp>
            <p:nvSpPr>
              <p:cNvPr id="23583" name="Line 110">
                <a:extLst>
                  <a:ext uri="{FF2B5EF4-FFF2-40B4-BE49-F238E27FC236}">
                    <a16:creationId xmlns:a16="http://schemas.microsoft.com/office/drawing/2014/main" id="{00081326-520F-41E4-AD22-12B7DB7886FF}"/>
                  </a:ext>
                </a:extLst>
              </p:cNvPr>
              <p:cNvSpPr>
                <a:spLocks noChangeShapeType="1"/>
              </p:cNvSpPr>
              <p:nvPr/>
            </p:nvSpPr>
            <p:spPr bwMode="auto">
              <a:xfrm>
                <a:off x="3936" y="2376"/>
                <a:ext cx="192"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580" name="Text Box 111">
              <a:extLst>
                <a:ext uri="{FF2B5EF4-FFF2-40B4-BE49-F238E27FC236}">
                  <a16:creationId xmlns:a16="http://schemas.microsoft.com/office/drawing/2014/main" id="{E553F7F4-A662-47E7-805C-99C188578FF1}"/>
                </a:ext>
              </a:extLst>
            </p:cNvPr>
            <p:cNvSpPr txBox="1">
              <a:spLocks noChangeArrowheads="1"/>
            </p:cNvSpPr>
            <p:nvPr/>
          </p:nvSpPr>
          <p:spPr bwMode="auto">
            <a:xfrm>
              <a:off x="4668" y="2976"/>
              <a:ext cx="2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b="1"/>
                <a:t>=</a:t>
              </a:r>
            </a:p>
          </p:txBody>
        </p:sp>
      </p:grpSp>
      <p:grpSp>
        <p:nvGrpSpPr>
          <p:cNvPr id="47105" name="Group 112">
            <a:extLst>
              <a:ext uri="{FF2B5EF4-FFF2-40B4-BE49-F238E27FC236}">
                <a16:creationId xmlns:a16="http://schemas.microsoft.com/office/drawing/2014/main" id="{AE343916-6D9A-4E53-B4B6-2EC9BF44DC6C}"/>
              </a:ext>
            </a:extLst>
          </p:cNvPr>
          <p:cNvGrpSpPr>
            <a:grpSpLocks/>
          </p:cNvGrpSpPr>
          <p:nvPr/>
        </p:nvGrpSpPr>
        <p:grpSpPr bwMode="auto">
          <a:xfrm>
            <a:off x="8382000" y="304800"/>
            <a:ext cx="381000" cy="819150"/>
            <a:chOff x="3936" y="2124"/>
            <a:chExt cx="240" cy="516"/>
          </a:xfrm>
        </p:grpSpPr>
        <p:sp>
          <p:nvSpPr>
            <p:cNvPr id="23574" name="Text Box 113">
              <a:extLst>
                <a:ext uri="{FF2B5EF4-FFF2-40B4-BE49-F238E27FC236}">
                  <a16:creationId xmlns:a16="http://schemas.microsoft.com/office/drawing/2014/main" id="{24EBCB48-B316-4B96-AAAB-622F1D616EAB}"/>
                </a:ext>
              </a:extLst>
            </p:cNvPr>
            <p:cNvSpPr txBox="1">
              <a:spLocks noChangeArrowheads="1"/>
            </p:cNvSpPr>
            <p:nvPr/>
          </p:nvSpPr>
          <p:spPr bwMode="auto">
            <a:xfrm>
              <a:off x="3936" y="235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t>8</a:t>
              </a:r>
            </a:p>
          </p:txBody>
        </p:sp>
        <p:sp>
          <p:nvSpPr>
            <p:cNvPr id="23575" name="Text Box 114">
              <a:extLst>
                <a:ext uri="{FF2B5EF4-FFF2-40B4-BE49-F238E27FC236}">
                  <a16:creationId xmlns:a16="http://schemas.microsoft.com/office/drawing/2014/main" id="{6C084ED5-021D-404B-8042-C162B613DCE4}"/>
                </a:ext>
              </a:extLst>
            </p:cNvPr>
            <p:cNvSpPr txBox="1">
              <a:spLocks noChangeArrowheads="1"/>
            </p:cNvSpPr>
            <p:nvPr/>
          </p:nvSpPr>
          <p:spPr bwMode="auto">
            <a:xfrm>
              <a:off x="3936" y="212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400" b="1"/>
                <a:t>1</a:t>
              </a:r>
            </a:p>
          </p:txBody>
        </p:sp>
        <p:sp>
          <p:nvSpPr>
            <p:cNvPr id="23576" name="Line 115">
              <a:extLst>
                <a:ext uri="{FF2B5EF4-FFF2-40B4-BE49-F238E27FC236}">
                  <a16:creationId xmlns:a16="http://schemas.microsoft.com/office/drawing/2014/main" id="{2C5A6B34-A673-4BCD-B1D9-B8D9899A4AAE}"/>
                </a:ext>
              </a:extLst>
            </p:cNvPr>
            <p:cNvSpPr>
              <a:spLocks noChangeShapeType="1"/>
            </p:cNvSpPr>
            <p:nvPr/>
          </p:nvSpPr>
          <p:spPr bwMode="auto">
            <a:xfrm>
              <a:off x="3936" y="2376"/>
              <a:ext cx="192"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dissolve">
                                      <p:cBhvr>
                                        <p:cTn id="7" dur="500"/>
                                        <p:tgtEl>
                                          <p:spTgt spid="47106"/>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47107"/>
                                        </p:tgtEl>
                                        <p:attrNameLst>
                                          <p:attrName>style.visibility</p:attrName>
                                        </p:attrNameLst>
                                      </p:cBhvr>
                                      <p:to>
                                        <p:strVal val="visible"/>
                                      </p:to>
                                    </p:set>
                                  </p:childTnLst>
                                </p:cTn>
                              </p:par>
                            </p:childTnLst>
                          </p:cTn>
                        </p:par>
                        <p:par>
                          <p:cTn id="11" fill="hold" nodeType="afterGroup">
                            <p:stCondLst>
                              <p:cond delay="1000"/>
                            </p:stCondLst>
                            <p:childTnLst>
                              <p:par>
                                <p:cTn id="12" presetID="17" presetClass="entr" presetSubtype="8" fill="hold" grpId="0" nodeType="afterEffect">
                                  <p:stCondLst>
                                    <p:cond delay="1000"/>
                                  </p:stCondLst>
                                  <p:childTnLst>
                                    <p:set>
                                      <p:cBhvr>
                                        <p:cTn id="13" dur="1" fill="hold">
                                          <p:stCondLst>
                                            <p:cond delay="0"/>
                                          </p:stCondLst>
                                        </p:cTn>
                                        <p:tgtEl>
                                          <p:spTgt spid="47108"/>
                                        </p:tgtEl>
                                        <p:attrNameLst>
                                          <p:attrName>style.visibility</p:attrName>
                                        </p:attrNameLst>
                                      </p:cBhvr>
                                      <p:to>
                                        <p:strVal val="visible"/>
                                      </p:to>
                                    </p:set>
                                    <p:anim calcmode="lin" valueType="num">
                                      <p:cBhvr>
                                        <p:cTn id="14" dur="500" fill="hold"/>
                                        <p:tgtEl>
                                          <p:spTgt spid="47108"/>
                                        </p:tgtEl>
                                        <p:attrNameLst>
                                          <p:attrName>ppt_x</p:attrName>
                                        </p:attrNameLst>
                                      </p:cBhvr>
                                      <p:tavLst>
                                        <p:tav tm="0">
                                          <p:val>
                                            <p:strVal val="#ppt_x-#ppt_w/2"/>
                                          </p:val>
                                        </p:tav>
                                        <p:tav tm="100000">
                                          <p:val>
                                            <p:strVal val="#ppt_x"/>
                                          </p:val>
                                        </p:tav>
                                      </p:tavLst>
                                    </p:anim>
                                    <p:anim calcmode="lin" valueType="num">
                                      <p:cBhvr>
                                        <p:cTn id="15" dur="500" fill="hold"/>
                                        <p:tgtEl>
                                          <p:spTgt spid="47108"/>
                                        </p:tgtEl>
                                        <p:attrNameLst>
                                          <p:attrName>ppt_y</p:attrName>
                                        </p:attrNameLst>
                                      </p:cBhvr>
                                      <p:tavLst>
                                        <p:tav tm="0">
                                          <p:val>
                                            <p:strVal val="#ppt_y"/>
                                          </p:val>
                                        </p:tav>
                                        <p:tav tm="100000">
                                          <p:val>
                                            <p:strVal val="#ppt_y"/>
                                          </p:val>
                                        </p:tav>
                                      </p:tavLst>
                                    </p:anim>
                                    <p:anim calcmode="lin" valueType="num">
                                      <p:cBhvr>
                                        <p:cTn id="16" dur="500" fill="hold"/>
                                        <p:tgtEl>
                                          <p:spTgt spid="47108"/>
                                        </p:tgtEl>
                                        <p:attrNameLst>
                                          <p:attrName>ppt_w</p:attrName>
                                        </p:attrNameLst>
                                      </p:cBhvr>
                                      <p:tavLst>
                                        <p:tav tm="0">
                                          <p:val>
                                            <p:fltVal val="0"/>
                                          </p:val>
                                        </p:tav>
                                        <p:tav tm="100000">
                                          <p:val>
                                            <p:strVal val="#ppt_w"/>
                                          </p:val>
                                        </p:tav>
                                      </p:tavLst>
                                    </p:anim>
                                    <p:anim calcmode="lin" valueType="num">
                                      <p:cBhvr>
                                        <p:cTn id="17" dur="500" fill="hold"/>
                                        <p:tgtEl>
                                          <p:spTgt spid="47108"/>
                                        </p:tgtEl>
                                        <p:attrNameLst>
                                          <p:attrName>ppt_h</p:attrName>
                                        </p:attrNameLst>
                                      </p:cBhvr>
                                      <p:tavLst>
                                        <p:tav tm="0">
                                          <p:val>
                                            <p:strVal val="#ppt_h"/>
                                          </p:val>
                                        </p:tav>
                                        <p:tav tm="100000">
                                          <p:val>
                                            <p:strVal val="#ppt_h"/>
                                          </p:val>
                                        </p:tav>
                                      </p:tavLst>
                                    </p:anim>
                                  </p:childTnLst>
                                </p:cTn>
                              </p:par>
                            </p:childTnLst>
                          </p:cTn>
                        </p:par>
                        <p:par>
                          <p:cTn id="18" fill="hold" nodeType="afterGroup">
                            <p:stCondLst>
                              <p:cond delay="2500"/>
                            </p:stCondLst>
                            <p:childTnLst>
                              <p:par>
                                <p:cTn id="19" presetID="17" presetClass="entr" presetSubtype="8" fill="hold" nodeType="afterEffect">
                                  <p:stCondLst>
                                    <p:cond delay="100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ppt_x</p:attrName>
                                        </p:attrNameLst>
                                      </p:cBhvr>
                                      <p:tavLst>
                                        <p:tav tm="0">
                                          <p:val>
                                            <p:strVal val="#ppt_x-#ppt_w/2"/>
                                          </p:val>
                                        </p:tav>
                                        <p:tav tm="100000">
                                          <p:val>
                                            <p:strVal val="#ppt_x"/>
                                          </p:val>
                                        </p:tav>
                                      </p:tavLst>
                                    </p:anim>
                                    <p:anim calcmode="lin" valueType="num">
                                      <p:cBhvr>
                                        <p:cTn id="22" dur="500" fill="hold"/>
                                        <p:tgtEl>
                                          <p:spTgt spid="2"/>
                                        </p:tgtEl>
                                        <p:attrNameLst>
                                          <p:attrName>ppt_y</p:attrName>
                                        </p:attrNameLst>
                                      </p:cBhvr>
                                      <p:tavLst>
                                        <p:tav tm="0">
                                          <p:val>
                                            <p:strVal val="#ppt_y"/>
                                          </p:val>
                                        </p:tav>
                                        <p:tav tm="100000">
                                          <p:val>
                                            <p:strVal val="#ppt_y"/>
                                          </p:val>
                                        </p:tav>
                                      </p:tavLst>
                                    </p:anim>
                                    <p:anim calcmode="lin" valueType="num">
                                      <p:cBhvr>
                                        <p:cTn id="23" dur="500" fill="hold"/>
                                        <p:tgtEl>
                                          <p:spTgt spid="2"/>
                                        </p:tgtEl>
                                        <p:attrNameLst>
                                          <p:attrName>ppt_w</p:attrName>
                                        </p:attrNameLst>
                                      </p:cBhvr>
                                      <p:tavLst>
                                        <p:tav tm="0">
                                          <p:val>
                                            <p:fltVal val="0"/>
                                          </p:val>
                                        </p:tav>
                                        <p:tav tm="100000">
                                          <p:val>
                                            <p:strVal val="#ppt_w"/>
                                          </p:val>
                                        </p:tav>
                                      </p:tavLst>
                                    </p:anim>
                                    <p:anim calcmode="lin" valueType="num">
                                      <p:cBhvr>
                                        <p:cTn id="24" dur="500" fill="hold"/>
                                        <p:tgtEl>
                                          <p:spTgt spid="2"/>
                                        </p:tgtEl>
                                        <p:attrNameLst>
                                          <p:attrName>ppt_h</p:attrName>
                                        </p:attrNameLst>
                                      </p:cBhvr>
                                      <p:tavLst>
                                        <p:tav tm="0">
                                          <p:val>
                                            <p:strVal val="#ppt_h"/>
                                          </p:val>
                                        </p:tav>
                                        <p:tav tm="100000">
                                          <p:val>
                                            <p:strVal val="#ppt_h"/>
                                          </p:val>
                                        </p:tav>
                                      </p:tavLst>
                                    </p:anim>
                                  </p:childTnLst>
                                </p:cTn>
                              </p:par>
                            </p:childTnLst>
                          </p:cTn>
                        </p:par>
                        <p:par>
                          <p:cTn id="25" fill="hold" nodeType="afterGroup">
                            <p:stCondLst>
                              <p:cond delay="4000"/>
                            </p:stCondLst>
                            <p:childTnLst>
                              <p:par>
                                <p:cTn id="26" presetID="17" presetClass="entr" presetSubtype="8" fill="hold" grpId="0" nodeType="afterEffect">
                                  <p:stCondLst>
                                    <p:cond delay="2000"/>
                                  </p:stCondLst>
                                  <p:childTnLst>
                                    <p:set>
                                      <p:cBhvr>
                                        <p:cTn id="27" dur="1" fill="hold">
                                          <p:stCondLst>
                                            <p:cond delay="0"/>
                                          </p:stCondLst>
                                        </p:cTn>
                                        <p:tgtEl>
                                          <p:spTgt spid="47141"/>
                                        </p:tgtEl>
                                        <p:attrNameLst>
                                          <p:attrName>style.visibility</p:attrName>
                                        </p:attrNameLst>
                                      </p:cBhvr>
                                      <p:to>
                                        <p:strVal val="visible"/>
                                      </p:to>
                                    </p:set>
                                    <p:anim calcmode="lin" valueType="num">
                                      <p:cBhvr>
                                        <p:cTn id="28" dur="500" fill="hold"/>
                                        <p:tgtEl>
                                          <p:spTgt spid="47141"/>
                                        </p:tgtEl>
                                        <p:attrNameLst>
                                          <p:attrName>ppt_x</p:attrName>
                                        </p:attrNameLst>
                                      </p:cBhvr>
                                      <p:tavLst>
                                        <p:tav tm="0">
                                          <p:val>
                                            <p:strVal val="#ppt_x-#ppt_w/2"/>
                                          </p:val>
                                        </p:tav>
                                        <p:tav tm="100000">
                                          <p:val>
                                            <p:strVal val="#ppt_x"/>
                                          </p:val>
                                        </p:tav>
                                      </p:tavLst>
                                    </p:anim>
                                    <p:anim calcmode="lin" valueType="num">
                                      <p:cBhvr>
                                        <p:cTn id="29" dur="500" fill="hold"/>
                                        <p:tgtEl>
                                          <p:spTgt spid="47141"/>
                                        </p:tgtEl>
                                        <p:attrNameLst>
                                          <p:attrName>ppt_y</p:attrName>
                                        </p:attrNameLst>
                                      </p:cBhvr>
                                      <p:tavLst>
                                        <p:tav tm="0">
                                          <p:val>
                                            <p:strVal val="#ppt_y"/>
                                          </p:val>
                                        </p:tav>
                                        <p:tav tm="100000">
                                          <p:val>
                                            <p:strVal val="#ppt_y"/>
                                          </p:val>
                                        </p:tav>
                                      </p:tavLst>
                                    </p:anim>
                                    <p:anim calcmode="lin" valueType="num">
                                      <p:cBhvr>
                                        <p:cTn id="30" dur="500" fill="hold"/>
                                        <p:tgtEl>
                                          <p:spTgt spid="47141"/>
                                        </p:tgtEl>
                                        <p:attrNameLst>
                                          <p:attrName>ppt_w</p:attrName>
                                        </p:attrNameLst>
                                      </p:cBhvr>
                                      <p:tavLst>
                                        <p:tav tm="0">
                                          <p:val>
                                            <p:fltVal val="0"/>
                                          </p:val>
                                        </p:tav>
                                        <p:tav tm="100000">
                                          <p:val>
                                            <p:strVal val="#ppt_w"/>
                                          </p:val>
                                        </p:tav>
                                      </p:tavLst>
                                    </p:anim>
                                    <p:anim calcmode="lin" valueType="num">
                                      <p:cBhvr>
                                        <p:cTn id="31" dur="500" fill="hold"/>
                                        <p:tgtEl>
                                          <p:spTgt spid="47141"/>
                                        </p:tgtEl>
                                        <p:attrNameLst>
                                          <p:attrName>ppt_h</p:attrName>
                                        </p:attrNameLst>
                                      </p:cBhvr>
                                      <p:tavLst>
                                        <p:tav tm="0">
                                          <p:val>
                                            <p:strVal val="#ppt_h"/>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37" fill="hold" nodeType="clickEffect">
                                  <p:stCondLst>
                                    <p:cond delay="0"/>
                                  </p:stCondLst>
                                  <p:childTnLst>
                                    <p:set>
                                      <p:cBhvr>
                                        <p:cTn id="35" dur="1" fill="hold">
                                          <p:stCondLst>
                                            <p:cond delay="0"/>
                                          </p:stCondLst>
                                        </p:cTn>
                                        <p:tgtEl>
                                          <p:spTgt spid="47166"/>
                                        </p:tgtEl>
                                        <p:attrNameLst>
                                          <p:attrName>style.visibility</p:attrName>
                                        </p:attrNameLst>
                                      </p:cBhvr>
                                      <p:to>
                                        <p:strVal val="visible"/>
                                      </p:to>
                                    </p:set>
                                    <p:animEffect transition="in" filter="barn(outVertical)">
                                      <p:cBhvr>
                                        <p:cTn id="36" dur="500"/>
                                        <p:tgtEl>
                                          <p:spTgt spid="47166"/>
                                        </p:tgtEl>
                                      </p:cBhvr>
                                    </p:animEffect>
                                  </p:childTnLst>
                                </p:cTn>
                              </p:par>
                            </p:childTnLst>
                          </p:cTn>
                        </p:par>
                        <p:par>
                          <p:cTn id="37" fill="hold" nodeType="afterGroup">
                            <p:stCondLst>
                              <p:cond delay="500"/>
                            </p:stCondLst>
                            <p:childTnLst>
                              <p:par>
                                <p:cTn id="38" presetID="12" presetClass="entr" presetSubtype="8" fill="hold" grpId="0" nodeType="afterEffect">
                                  <p:stCondLst>
                                    <p:cond delay="3000"/>
                                  </p:stCondLst>
                                  <p:childTnLst>
                                    <p:set>
                                      <p:cBhvr>
                                        <p:cTn id="39" dur="1" fill="hold">
                                          <p:stCondLst>
                                            <p:cond delay="0"/>
                                          </p:stCondLst>
                                        </p:cTn>
                                        <p:tgtEl>
                                          <p:spTgt spid="47142"/>
                                        </p:tgtEl>
                                        <p:attrNameLst>
                                          <p:attrName>style.visibility</p:attrName>
                                        </p:attrNameLst>
                                      </p:cBhvr>
                                      <p:to>
                                        <p:strVal val="visible"/>
                                      </p:to>
                                    </p:set>
                                    <p:animEffect transition="in" filter="slide(fromLeft)">
                                      <p:cBhvr>
                                        <p:cTn id="40" dur="500"/>
                                        <p:tgtEl>
                                          <p:spTgt spid="47142"/>
                                        </p:tgtEl>
                                      </p:cBhvr>
                                    </p:animEffect>
                                  </p:childTnLst>
                                </p:cTn>
                              </p:par>
                            </p:childTnLst>
                          </p:cTn>
                        </p:par>
                        <p:par>
                          <p:cTn id="41" fill="hold" nodeType="afterGroup">
                            <p:stCondLst>
                              <p:cond delay="4000"/>
                            </p:stCondLst>
                            <p:childTnLst>
                              <p:par>
                                <p:cTn id="42" presetID="12" presetClass="entr" presetSubtype="8" fill="hold" grpId="0" nodeType="afterEffect">
                                  <p:stCondLst>
                                    <p:cond delay="4000"/>
                                  </p:stCondLst>
                                  <p:childTnLst>
                                    <p:set>
                                      <p:cBhvr>
                                        <p:cTn id="43" dur="1" fill="hold">
                                          <p:stCondLst>
                                            <p:cond delay="0"/>
                                          </p:stCondLst>
                                        </p:cTn>
                                        <p:tgtEl>
                                          <p:spTgt spid="47143"/>
                                        </p:tgtEl>
                                        <p:attrNameLst>
                                          <p:attrName>style.visibility</p:attrName>
                                        </p:attrNameLst>
                                      </p:cBhvr>
                                      <p:to>
                                        <p:strVal val="visible"/>
                                      </p:to>
                                    </p:set>
                                    <p:animEffect transition="in" filter="slide(fromLeft)">
                                      <p:cBhvr>
                                        <p:cTn id="44" dur="500"/>
                                        <p:tgtEl>
                                          <p:spTgt spid="4714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8"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500" fill="hold"/>
                                        <p:tgtEl>
                                          <p:spTgt spid="8"/>
                                        </p:tgtEl>
                                        <p:attrNameLst>
                                          <p:attrName>ppt_x</p:attrName>
                                        </p:attrNameLst>
                                      </p:cBhvr>
                                      <p:tavLst>
                                        <p:tav tm="0">
                                          <p:val>
                                            <p:strVal val="#ppt_x-#ppt_w/2"/>
                                          </p:val>
                                        </p:tav>
                                        <p:tav tm="100000">
                                          <p:val>
                                            <p:strVal val="#ppt_x"/>
                                          </p:val>
                                        </p:tav>
                                      </p:tavLst>
                                    </p:anim>
                                    <p:anim calcmode="lin" valueType="num">
                                      <p:cBhvr>
                                        <p:cTn id="50" dur="500" fill="hold"/>
                                        <p:tgtEl>
                                          <p:spTgt spid="8"/>
                                        </p:tgtEl>
                                        <p:attrNameLst>
                                          <p:attrName>ppt_y</p:attrName>
                                        </p:attrNameLst>
                                      </p:cBhvr>
                                      <p:tavLst>
                                        <p:tav tm="0">
                                          <p:val>
                                            <p:strVal val="#ppt_y"/>
                                          </p:val>
                                        </p:tav>
                                        <p:tav tm="100000">
                                          <p:val>
                                            <p:strVal val="#ppt_y"/>
                                          </p:val>
                                        </p:tav>
                                      </p:tavLst>
                                    </p:anim>
                                    <p:anim calcmode="lin" valueType="num">
                                      <p:cBhvr>
                                        <p:cTn id="51" dur="500" fill="hold"/>
                                        <p:tgtEl>
                                          <p:spTgt spid="8"/>
                                        </p:tgtEl>
                                        <p:attrNameLst>
                                          <p:attrName>ppt_w</p:attrName>
                                        </p:attrNameLst>
                                      </p:cBhvr>
                                      <p:tavLst>
                                        <p:tav tm="0">
                                          <p:val>
                                            <p:fltVal val="0"/>
                                          </p:val>
                                        </p:tav>
                                        <p:tav tm="100000">
                                          <p:val>
                                            <p:strVal val="#ppt_w"/>
                                          </p:val>
                                        </p:tav>
                                      </p:tavLst>
                                    </p:anim>
                                    <p:anim calcmode="lin" valueType="num">
                                      <p:cBhvr>
                                        <p:cTn id="52"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7" presetClass="entr" presetSubtype="8"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p:cTn id="57" dur="500" fill="hold"/>
                                        <p:tgtEl>
                                          <p:spTgt spid="11"/>
                                        </p:tgtEl>
                                        <p:attrNameLst>
                                          <p:attrName>ppt_x</p:attrName>
                                        </p:attrNameLst>
                                      </p:cBhvr>
                                      <p:tavLst>
                                        <p:tav tm="0">
                                          <p:val>
                                            <p:strVal val="#ppt_x-#ppt_w/2"/>
                                          </p:val>
                                        </p:tav>
                                        <p:tav tm="100000">
                                          <p:val>
                                            <p:strVal val="#ppt_x"/>
                                          </p:val>
                                        </p:tav>
                                      </p:tavLst>
                                    </p:anim>
                                    <p:anim calcmode="lin" valueType="num">
                                      <p:cBhvr>
                                        <p:cTn id="58" dur="500" fill="hold"/>
                                        <p:tgtEl>
                                          <p:spTgt spid="11"/>
                                        </p:tgtEl>
                                        <p:attrNameLst>
                                          <p:attrName>ppt_y</p:attrName>
                                        </p:attrNameLst>
                                      </p:cBhvr>
                                      <p:tavLst>
                                        <p:tav tm="0">
                                          <p:val>
                                            <p:strVal val="#ppt_y"/>
                                          </p:val>
                                        </p:tav>
                                        <p:tav tm="100000">
                                          <p:val>
                                            <p:strVal val="#ppt_y"/>
                                          </p:val>
                                        </p:tav>
                                      </p:tavLst>
                                    </p:anim>
                                    <p:anim calcmode="lin" valueType="num">
                                      <p:cBhvr>
                                        <p:cTn id="59" dur="500" fill="hold"/>
                                        <p:tgtEl>
                                          <p:spTgt spid="11"/>
                                        </p:tgtEl>
                                        <p:attrNameLst>
                                          <p:attrName>ppt_w</p:attrName>
                                        </p:attrNameLst>
                                      </p:cBhvr>
                                      <p:tavLst>
                                        <p:tav tm="0">
                                          <p:val>
                                            <p:fltVal val="0"/>
                                          </p:val>
                                        </p:tav>
                                        <p:tav tm="100000">
                                          <p:val>
                                            <p:strVal val="#ppt_w"/>
                                          </p:val>
                                        </p:tav>
                                      </p:tavLst>
                                    </p:anim>
                                    <p:anim calcmode="lin" valueType="num">
                                      <p:cBhvr>
                                        <p:cTn id="60"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17" presetClass="entr" presetSubtype="8" fill="hold" grpId="0" nodeType="clickEffect">
                                  <p:stCondLst>
                                    <p:cond delay="0"/>
                                  </p:stCondLst>
                                  <p:childTnLst>
                                    <p:set>
                                      <p:cBhvr>
                                        <p:cTn id="64" dur="1" fill="hold">
                                          <p:stCondLst>
                                            <p:cond delay="0"/>
                                          </p:stCondLst>
                                        </p:cTn>
                                        <p:tgtEl>
                                          <p:spTgt spid="47165"/>
                                        </p:tgtEl>
                                        <p:attrNameLst>
                                          <p:attrName>style.visibility</p:attrName>
                                        </p:attrNameLst>
                                      </p:cBhvr>
                                      <p:to>
                                        <p:strVal val="visible"/>
                                      </p:to>
                                    </p:set>
                                    <p:anim calcmode="lin" valueType="num">
                                      <p:cBhvr>
                                        <p:cTn id="65" dur="500" fill="hold"/>
                                        <p:tgtEl>
                                          <p:spTgt spid="47165"/>
                                        </p:tgtEl>
                                        <p:attrNameLst>
                                          <p:attrName>ppt_x</p:attrName>
                                        </p:attrNameLst>
                                      </p:cBhvr>
                                      <p:tavLst>
                                        <p:tav tm="0">
                                          <p:val>
                                            <p:strVal val="#ppt_x-#ppt_w/2"/>
                                          </p:val>
                                        </p:tav>
                                        <p:tav tm="100000">
                                          <p:val>
                                            <p:strVal val="#ppt_x"/>
                                          </p:val>
                                        </p:tav>
                                      </p:tavLst>
                                    </p:anim>
                                    <p:anim calcmode="lin" valueType="num">
                                      <p:cBhvr>
                                        <p:cTn id="66" dur="500" fill="hold"/>
                                        <p:tgtEl>
                                          <p:spTgt spid="47165"/>
                                        </p:tgtEl>
                                        <p:attrNameLst>
                                          <p:attrName>ppt_y</p:attrName>
                                        </p:attrNameLst>
                                      </p:cBhvr>
                                      <p:tavLst>
                                        <p:tav tm="0">
                                          <p:val>
                                            <p:strVal val="#ppt_y"/>
                                          </p:val>
                                        </p:tav>
                                        <p:tav tm="100000">
                                          <p:val>
                                            <p:strVal val="#ppt_y"/>
                                          </p:val>
                                        </p:tav>
                                      </p:tavLst>
                                    </p:anim>
                                    <p:anim calcmode="lin" valueType="num">
                                      <p:cBhvr>
                                        <p:cTn id="67" dur="500" fill="hold"/>
                                        <p:tgtEl>
                                          <p:spTgt spid="47165"/>
                                        </p:tgtEl>
                                        <p:attrNameLst>
                                          <p:attrName>ppt_w</p:attrName>
                                        </p:attrNameLst>
                                      </p:cBhvr>
                                      <p:tavLst>
                                        <p:tav tm="0">
                                          <p:val>
                                            <p:fltVal val="0"/>
                                          </p:val>
                                        </p:tav>
                                        <p:tav tm="100000">
                                          <p:val>
                                            <p:strVal val="#ppt_w"/>
                                          </p:val>
                                        </p:tav>
                                      </p:tavLst>
                                    </p:anim>
                                    <p:anim calcmode="lin" valueType="num">
                                      <p:cBhvr>
                                        <p:cTn id="68" dur="500" fill="hold"/>
                                        <p:tgtEl>
                                          <p:spTgt spid="47165"/>
                                        </p:tgtEl>
                                        <p:attrNameLst>
                                          <p:attrName>ppt_h</p:attrName>
                                        </p:attrNameLst>
                                      </p:cBhvr>
                                      <p:tavLst>
                                        <p:tav tm="0">
                                          <p:val>
                                            <p:strVal val="#ppt_h"/>
                                          </p:val>
                                        </p:tav>
                                        <p:tav tm="100000">
                                          <p:val>
                                            <p:strVal val="#ppt_h"/>
                                          </p:val>
                                        </p:tav>
                                      </p:tavLst>
                                    </p:anim>
                                  </p:childTnLst>
                                </p:cTn>
                              </p:par>
                            </p:childTnLst>
                          </p:cTn>
                        </p:par>
                        <p:par>
                          <p:cTn id="69" fill="hold" nodeType="afterGroup">
                            <p:stCondLst>
                              <p:cond delay="500"/>
                            </p:stCondLst>
                            <p:childTnLst>
                              <p:par>
                                <p:cTn id="70" presetID="17" presetClass="entr" presetSubtype="1" fill="hold" nodeType="afterEffect">
                                  <p:stCondLst>
                                    <p:cond delay="3000"/>
                                  </p:stCondLst>
                                  <p:childTnLst>
                                    <p:set>
                                      <p:cBhvr>
                                        <p:cTn id="71" dur="1" fill="hold">
                                          <p:stCondLst>
                                            <p:cond delay="0"/>
                                          </p:stCondLst>
                                        </p:cTn>
                                        <p:tgtEl>
                                          <p:spTgt spid="47167"/>
                                        </p:tgtEl>
                                        <p:attrNameLst>
                                          <p:attrName>style.visibility</p:attrName>
                                        </p:attrNameLst>
                                      </p:cBhvr>
                                      <p:to>
                                        <p:strVal val="visible"/>
                                      </p:to>
                                    </p:set>
                                    <p:anim calcmode="lin" valueType="num">
                                      <p:cBhvr>
                                        <p:cTn id="72" dur="500" fill="hold"/>
                                        <p:tgtEl>
                                          <p:spTgt spid="47167"/>
                                        </p:tgtEl>
                                        <p:attrNameLst>
                                          <p:attrName>ppt_x</p:attrName>
                                        </p:attrNameLst>
                                      </p:cBhvr>
                                      <p:tavLst>
                                        <p:tav tm="0">
                                          <p:val>
                                            <p:strVal val="#ppt_x"/>
                                          </p:val>
                                        </p:tav>
                                        <p:tav tm="100000">
                                          <p:val>
                                            <p:strVal val="#ppt_x"/>
                                          </p:val>
                                        </p:tav>
                                      </p:tavLst>
                                    </p:anim>
                                    <p:anim calcmode="lin" valueType="num">
                                      <p:cBhvr>
                                        <p:cTn id="73" dur="500" fill="hold"/>
                                        <p:tgtEl>
                                          <p:spTgt spid="47167"/>
                                        </p:tgtEl>
                                        <p:attrNameLst>
                                          <p:attrName>ppt_y</p:attrName>
                                        </p:attrNameLst>
                                      </p:cBhvr>
                                      <p:tavLst>
                                        <p:tav tm="0">
                                          <p:val>
                                            <p:strVal val="#ppt_y-#ppt_h/2"/>
                                          </p:val>
                                        </p:tav>
                                        <p:tav tm="100000">
                                          <p:val>
                                            <p:strVal val="#ppt_y"/>
                                          </p:val>
                                        </p:tav>
                                      </p:tavLst>
                                    </p:anim>
                                    <p:anim calcmode="lin" valueType="num">
                                      <p:cBhvr>
                                        <p:cTn id="74" dur="500" fill="hold"/>
                                        <p:tgtEl>
                                          <p:spTgt spid="47167"/>
                                        </p:tgtEl>
                                        <p:attrNameLst>
                                          <p:attrName>ppt_w</p:attrName>
                                        </p:attrNameLst>
                                      </p:cBhvr>
                                      <p:tavLst>
                                        <p:tav tm="0">
                                          <p:val>
                                            <p:strVal val="#ppt_w"/>
                                          </p:val>
                                        </p:tav>
                                        <p:tav tm="100000">
                                          <p:val>
                                            <p:strVal val="#ppt_w"/>
                                          </p:val>
                                        </p:tav>
                                      </p:tavLst>
                                    </p:anim>
                                    <p:anim calcmode="lin" valueType="num">
                                      <p:cBhvr>
                                        <p:cTn id="75" dur="500" fill="hold"/>
                                        <p:tgtEl>
                                          <p:spTgt spid="47167"/>
                                        </p:tgtEl>
                                        <p:attrNameLst>
                                          <p:attrName>ppt_h</p:attrName>
                                        </p:attrNameLst>
                                      </p:cBhvr>
                                      <p:tavLst>
                                        <p:tav tm="0">
                                          <p:val>
                                            <p:fltVal val="0"/>
                                          </p:val>
                                        </p:tav>
                                        <p:tav tm="100000">
                                          <p:val>
                                            <p:strVal val="#ppt_h"/>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17" presetClass="entr" presetSubtype="8" fill="hold" nodeType="clickEffect">
                                  <p:stCondLst>
                                    <p:cond delay="0"/>
                                  </p:stCondLst>
                                  <p:childTnLst>
                                    <p:set>
                                      <p:cBhvr>
                                        <p:cTn id="79" dur="1" fill="hold">
                                          <p:stCondLst>
                                            <p:cond delay="0"/>
                                          </p:stCondLst>
                                        </p:cTn>
                                        <p:tgtEl>
                                          <p:spTgt spid="17"/>
                                        </p:tgtEl>
                                        <p:attrNameLst>
                                          <p:attrName>style.visibility</p:attrName>
                                        </p:attrNameLst>
                                      </p:cBhvr>
                                      <p:to>
                                        <p:strVal val="visible"/>
                                      </p:to>
                                    </p:set>
                                    <p:anim calcmode="lin" valueType="num">
                                      <p:cBhvr>
                                        <p:cTn id="80" dur="500" fill="hold"/>
                                        <p:tgtEl>
                                          <p:spTgt spid="17"/>
                                        </p:tgtEl>
                                        <p:attrNameLst>
                                          <p:attrName>ppt_x</p:attrName>
                                        </p:attrNameLst>
                                      </p:cBhvr>
                                      <p:tavLst>
                                        <p:tav tm="0">
                                          <p:val>
                                            <p:strVal val="#ppt_x-#ppt_w/2"/>
                                          </p:val>
                                        </p:tav>
                                        <p:tav tm="100000">
                                          <p:val>
                                            <p:strVal val="#ppt_x"/>
                                          </p:val>
                                        </p:tav>
                                      </p:tavLst>
                                    </p:anim>
                                    <p:anim calcmode="lin" valueType="num">
                                      <p:cBhvr>
                                        <p:cTn id="81" dur="500" fill="hold"/>
                                        <p:tgtEl>
                                          <p:spTgt spid="17"/>
                                        </p:tgtEl>
                                        <p:attrNameLst>
                                          <p:attrName>ppt_y</p:attrName>
                                        </p:attrNameLst>
                                      </p:cBhvr>
                                      <p:tavLst>
                                        <p:tav tm="0">
                                          <p:val>
                                            <p:strVal val="#ppt_y"/>
                                          </p:val>
                                        </p:tav>
                                        <p:tav tm="100000">
                                          <p:val>
                                            <p:strVal val="#ppt_y"/>
                                          </p:val>
                                        </p:tav>
                                      </p:tavLst>
                                    </p:anim>
                                    <p:anim calcmode="lin" valueType="num">
                                      <p:cBhvr>
                                        <p:cTn id="82" dur="500" fill="hold"/>
                                        <p:tgtEl>
                                          <p:spTgt spid="17"/>
                                        </p:tgtEl>
                                        <p:attrNameLst>
                                          <p:attrName>ppt_w</p:attrName>
                                        </p:attrNameLst>
                                      </p:cBhvr>
                                      <p:tavLst>
                                        <p:tav tm="0">
                                          <p:val>
                                            <p:fltVal val="0"/>
                                          </p:val>
                                        </p:tav>
                                        <p:tav tm="100000">
                                          <p:val>
                                            <p:strVal val="#ppt_w"/>
                                          </p:val>
                                        </p:tav>
                                      </p:tavLst>
                                    </p:anim>
                                    <p:anim calcmode="lin" valueType="num">
                                      <p:cBhvr>
                                        <p:cTn id="83" dur="500" fill="hold"/>
                                        <p:tgtEl>
                                          <p:spTgt spid="17"/>
                                        </p:tgtEl>
                                        <p:attrNameLst>
                                          <p:attrName>ppt_h</p:attrName>
                                        </p:attrNameLst>
                                      </p:cBhvr>
                                      <p:tavLst>
                                        <p:tav tm="0">
                                          <p:val>
                                            <p:strVal val="#ppt_h"/>
                                          </p:val>
                                        </p:tav>
                                        <p:tav tm="100000">
                                          <p:val>
                                            <p:strVal val="#ppt_h"/>
                                          </p:val>
                                        </p:tav>
                                      </p:tavLst>
                                    </p:anim>
                                  </p:childTnLst>
                                </p:cTn>
                              </p:par>
                            </p:childTnLst>
                          </p:cTn>
                        </p:par>
                        <p:par>
                          <p:cTn id="84" fill="hold" nodeType="afterGroup">
                            <p:stCondLst>
                              <p:cond delay="500"/>
                            </p:stCondLst>
                            <p:childTnLst>
                              <p:par>
                                <p:cTn id="85" presetID="15" presetClass="entr" presetSubtype="0" fill="hold" nodeType="afterEffect">
                                  <p:stCondLst>
                                    <p:cond delay="0"/>
                                  </p:stCondLst>
                                  <p:childTnLst>
                                    <p:set>
                                      <p:cBhvr>
                                        <p:cTn id="86" dur="1" fill="hold">
                                          <p:stCondLst>
                                            <p:cond delay="0"/>
                                          </p:stCondLst>
                                        </p:cTn>
                                        <p:tgtEl>
                                          <p:spTgt spid="47105"/>
                                        </p:tgtEl>
                                        <p:attrNameLst>
                                          <p:attrName>style.visibility</p:attrName>
                                        </p:attrNameLst>
                                      </p:cBhvr>
                                      <p:to>
                                        <p:strVal val="visible"/>
                                      </p:to>
                                    </p:set>
                                    <p:anim calcmode="lin" valueType="num">
                                      <p:cBhvr>
                                        <p:cTn id="87" dur="1000" fill="hold"/>
                                        <p:tgtEl>
                                          <p:spTgt spid="47105"/>
                                        </p:tgtEl>
                                        <p:attrNameLst>
                                          <p:attrName>ppt_w</p:attrName>
                                        </p:attrNameLst>
                                      </p:cBhvr>
                                      <p:tavLst>
                                        <p:tav tm="0">
                                          <p:val>
                                            <p:fltVal val="0"/>
                                          </p:val>
                                        </p:tav>
                                        <p:tav tm="100000">
                                          <p:val>
                                            <p:strVal val="#ppt_w"/>
                                          </p:val>
                                        </p:tav>
                                      </p:tavLst>
                                    </p:anim>
                                    <p:anim calcmode="lin" valueType="num">
                                      <p:cBhvr>
                                        <p:cTn id="88" dur="1000" fill="hold"/>
                                        <p:tgtEl>
                                          <p:spTgt spid="47105"/>
                                        </p:tgtEl>
                                        <p:attrNameLst>
                                          <p:attrName>ppt_h</p:attrName>
                                        </p:attrNameLst>
                                      </p:cBhvr>
                                      <p:tavLst>
                                        <p:tav tm="0">
                                          <p:val>
                                            <p:fltVal val="0"/>
                                          </p:val>
                                        </p:tav>
                                        <p:tav tm="100000">
                                          <p:val>
                                            <p:strVal val="#ppt_h"/>
                                          </p:val>
                                        </p:tav>
                                      </p:tavLst>
                                    </p:anim>
                                    <p:anim calcmode="lin" valueType="num">
                                      <p:cBhvr>
                                        <p:cTn id="89" dur="1000" fill="hold"/>
                                        <p:tgtEl>
                                          <p:spTgt spid="47105"/>
                                        </p:tgtEl>
                                        <p:attrNameLst>
                                          <p:attrName>ppt_x</p:attrName>
                                        </p:attrNameLst>
                                      </p:cBhvr>
                                      <p:tavLst>
                                        <p:tav tm="0" fmla="#ppt_x+(cos(-2*pi*(1-$))*-#ppt_x-sin(-2*pi*(1-$))*(1-#ppt_y))*(1-$)">
                                          <p:val>
                                            <p:fltVal val="0"/>
                                          </p:val>
                                        </p:tav>
                                        <p:tav tm="100000">
                                          <p:val>
                                            <p:fltVal val="1"/>
                                          </p:val>
                                        </p:tav>
                                      </p:tavLst>
                                    </p:anim>
                                    <p:anim calcmode="lin" valueType="num">
                                      <p:cBhvr>
                                        <p:cTn id="90" dur="1000" fill="hold"/>
                                        <p:tgtEl>
                                          <p:spTgt spid="47105"/>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85"/>
                                            </p:cond>
                                          </p:stCondLst>
                                          <p:endCondLst>
                                            <p:cond evt="onStopAudio" delay="0">
                                              <p:tgtEl>
                                                <p:sldTgt/>
                                              </p:tgtEl>
                                            </p:cond>
                                          </p:endCondLst>
                                        </p:cTn>
                                        <p:tgtEl>
                                          <p:sndTgt r:embed="rId2" name="DING.WAV"/>
                                        </p:tgtEl>
                                      </p:cMediaNode>
                                    </p:audio>
                                  </p:subTnLst>
                                </p:cTn>
                              </p:par>
                            </p:childTnLst>
                          </p:cTn>
                        </p:par>
                      </p:childTnLst>
                    </p:cTn>
                  </p:par>
                  <p:par>
                    <p:cTn id="91" fill="hold" nodeType="clickPar">
                      <p:stCondLst>
                        <p:cond delay="indefinite"/>
                      </p:stCondLst>
                      <p:childTnLst>
                        <p:par>
                          <p:cTn id="92" fill="hold" nodeType="withGroup">
                            <p:stCondLst>
                              <p:cond delay="0"/>
                            </p:stCondLst>
                            <p:childTnLst>
                              <p:par>
                                <p:cTn id="93" presetID="12" presetClass="entr" presetSubtype="8" fill="hold" grpId="0" nodeType="clickEffect">
                                  <p:stCondLst>
                                    <p:cond delay="0"/>
                                  </p:stCondLst>
                                  <p:childTnLst>
                                    <p:set>
                                      <p:cBhvr>
                                        <p:cTn id="94" dur="1" fill="hold">
                                          <p:stCondLst>
                                            <p:cond delay="0"/>
                                          </p:stCondLst>
                                        </p:cTn>
                                        <p:tgtEl>
                                          <p:spTgt spid="47173"/>
                                        </p:tgtEl>
                                        <p:attrNameLst>
                                          <p:attrName>style.visibility</p:attrName>
                                        </p:attrNameLst>
                                      </p:cBhvr>
                                      <p:to>
                                        <p:strVal val="visible"/>
                                      </p:to>
                                    </p:set>
                                    <p:animEffect transition="in" filter="slide(fromLeft)">
                                      <p:cBhvr>
                                        <p:cTn id="95" dur="500"/>
                                        <p:tgtEl>
                                          <p:spTgt spid="47173"/>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7" presetClass="entr" presetSubtype="8" fill="hold" grpId="0" nodeType="clickEffect">
                                  <p:stCondLst>
                                    <p:cond delay="0"/>
                                  </p:stCondLst>
                                  <p:childTnLst>
                                    <p:set>
                                      <p:cBhvr>
                                        <p:cTn id="99" dur="1" fill="hold">
                                          <p:stCondLst>
                                            <p:cond delay="0"/>
                                          </p:stCondLst>
                                        </p:cTn>
                                        <p:tgtEl>
                                          <p:spTgt spid="47174"/>
                                        </p:tgtEl>
                                        <p:attrNameLst>
                                          <p:attrName>style.visibility</p:attrName>
                                        </p:attrNameLst>
                                      </p:cBhvr>
                                      <p:to>
                                        <p:strVal val="visible"/>
                                      </p:to>
                                    </p:set>
                                    <p:anim calcmode="lin" valueType="num">
                                      <p:cBhvr>
                                        <p:cTn id="100" dur="500" fill="hold"/>
                                        <p:tgtEl>
                                          <p:spTgt spid="47174"/>
                                        </p:tgtEl>
                                        <p:attrNameLst>
                                          <p:attrName>ppt_x</p:attrName>
                                        </p:attrNameLst>
                                      </p:cBhvr>
                                      <p:tavLst>
                                        <p:tav tm="0">
                                          <p:val>
                                            <p:strVal val="#ppt_x-#ppt_w/2"/>
                                          </p:val>
                                        </p:tav>
                                        <p:tav tm="100000">
                                          <p:val>
                                            <p:strVal val="#ppt_x"/>
                                          </p:val>
                                        </p:tav>
                                      </p:tavLst>
                                    </p:anim>
                                    <p:anim calcmode="lin" valueType="num">
                                      <p:cBhvr>
                                        <p:cTn id="101" dur="500" fill="hold"/>
                                        <p:tgtEl>
                                          <p:spTgt spid="47174"/>
                                        </p:tgtEl>
                                        <p:attrNameLst>
                                          <p:attrName>ppt_y</p:attrName>
                                        </p:attrNameLst>
                                      </p:cBhvr>
                                      <p:tavLst>
                                        <p:tav tm="0">
                                          <p:val>
                                            <p:strVal val="#ppt_y"/>
                                          </p:val>
                                        </p:tav>
                                        <p:tav tm="100000">
                                          <p:val>
                                            <p:strVal val="#ppt_y"/>
                                          </p:val>
                                        </p:tav>
                                      </p:tavLst>
                                    </p:anim>
                                    <p:anim calcmode="lin" valueType="num">
                                      <p:cBhvr>
                                        <p:cTn id="102" dur="500" fill="hold"/>
                                        <p:tgtEl>
                                          <p:spTgt spid="47174"/>
                                        </p:tgtEl>
                                        <p:attrNameLst>
                                          <p:attrName>ppt_w</p:attrName>
                                        </p:attrNameLst>
                                      </p:cBhvr>
                                      <p:tavLst>
                                        <p:tav tm="0">
                                          <p:val>
                                            <p:fltVal val="0"/>
                                          </p:val>
                                        </p:tav>
                                        <p:tav tm="100000">
                                          <p:val>
                                            <p:strVal val="#ppt_w"/>
                                          </p:val>
                                        </p:tav>
                                      </p:tavLst>
                                    </p:anim>
                                    <p:anim calcmode="lin" valueType="num">
                                      <p:cBhvr>
                                        <p:cTn id="103" dur="500" fill="hold"/>
                                        <p:tgtEl>
                                          <p:spTgt spid="47174"/>
                                        </p:tgtEl>
                                        <p:attrNameLst>
                                          <p:attrName>ppt_h</p:attrName>
                                        </p:attrNameLst>
                                      </p:cBhvr>
                                      <p:tavLst>
                                        <p:tav tm="0">
                                          <p:val>
                                            <p:strVal val="#ppt_h"/>
                                          </p:val>
                                        </p:tav>
                                        <p:tav tm="100000">
                                          <p:val>
                                            <p:strVal val="#ppt_h"/>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7" presetClass="entr" presetSubtype="8" fill="hold" nodeType="clickEffect">
                                  <p:stCondLst>
                                    <p:cond delay="0"/>
                                  </p:stCondLst>
                                  <p:childTnLst>
                                    <p:set>
                                      <p:cBhvr>
                                        <p:cTn id="107" dur="1" fill="hold">
                                          <p:stCondLst>
                                            <p:cond delay="0"/>
                                          </p:stCondLst>
                                        </p:cTn>
                                        <p:tgtEl>
                                          <p:spTgt spid="19"/>
                                        </p:tgtEl>
                                        <p:attrNameLst>
                                          <p:attrName>style.visibility</p:attrName>
                                        </p:attrNameLst>
                                      </p:cBhvr>
                                      <p:to>
                                        <p:strVal val="visible"/>
                                      </p:to>
                                    </p:set>
                                    <p:anim calcmode="lin" valueType="num">
                                      <p:cBhvr>
                                        <p:cTn id="108" dur="500" fill="hold"/>
                                        <p:tgtEl>
                                          <p:spTgt spid="19"/>
                                        </p:tgtEl>
                                        <p:attrNameLst>
                                          <p:attrName>ppt_x</p:attrName>
                                        </p:attrNameLst>
                                      </p:cBhvr>
                                      <p:tavLst>
                                        <p:tav tm="0">
                                          <p:val>
                                            <p:strVal val="#ppt_x-#ppt_w/2"/>
                                          </p:val>
                                        </p:tav>
                                        <p:tav tm="100000">
                                          <p:val>
                                            <p:strVal val="#ppt_x"/>
                                          </p:val>
                                        </p:tav>
                                      </p:tavLst>
                                    </p:anim>
                                    <p:anim calcmode="lin" valueType="num">
                                      <p:cBhvr>
                                        <p:cTn id="109" dur="500" fill="hold"/>
                                        <p:tgtEl>
                                          <p:spTgt spid="19"/>
                                        </p:tgtEl>
                                        <p:attrNameLst>
                                          <p:attrName>ppt_y</p:attrName>
                                        </p:attrNameLst>
                                      </p:cBhvr>
                                      <p:tavLst>
                                        <p:tav tm="0">
                                          <p:val>
                                            <p:strVal val="#ppt_y"/>
                                          </p:val>
                                        </p:tav>
                                        <p:tav tm="100000">
                                          <p:val>
                                            <p:strVal val="#ppt_y"/>
                                          </p:val>
                                        </p:tav>
                                      </p:tavLst>
                                    </p:anim>
                                    <p:anim calcmode="lin" valueType="num">
                                      <p:cBhvr>
                                        <p:cTn id="110" dur="500" fill="hold"/>
                                        <p:tgtEl>
                                          <p:spTgt spid="19"/>
                                        </p:tgtEl>
                                        <p:attrNameLst>
                                          <p:attrName>ppt_w</p:attrName>
                                        </p:attrNameLst>
                                      </p:cBhvr>
                                      <p:tavLst>
                                        <p:tav tm="0">
                                          <p:val>
                                            <p:fltVal val="0"/>
                                          </p:val>
                                        </p:tav>
                                        <p:tav tm="100000">
                                          <p:val>
                                            <p:strVal val="#ppt_w"/>
                                          </p:val>
                                        </p:tav>
                                      </p:tavLst>
                                    </p:anim>
                                    <p:anim calcmode="lin" valueType="num">
                                      <p:cBhvr>
                                        <p:cTn id="111" dur="500" fill="hold"/>
                                        <p:tgtEl>
                                          <p:spTgt spid="19"/>
                                        </p:tgtEl>
                                        <p:attrNameLst>
                                          <p:attrName>ppt_h</p:attrName>
                                        </p:attrNameLst>
                                      </p:cBhvr>
                                      <p:tavLst>
                                        <p:tav tm="0">
                                          <p:val>
                                            <p:strVal val="#ppt_h"/>
                                          </p:val>
                                        </p:tav>
                                        <p:tav tm="100000">
                                          <p:val>
                                            <p:strVal val="#ppt_h"/>
                                          </p:val>
                                        </p:tav>
                                      </p:tavLst>
                                    </p:anim>
                                  </p:childTnLst>
                                </p:cTn>
                              </p:par>
                            </p:childTnLst>
                          </p:cTn>
                        </p:par>
                        <p:par>
                          <p:cTn id="112" fill="hold" nodeType="afterGroup">
                            <p:stCondLst>
                              <p:cond delay="500"/>
                            </p:stCondLst>
                            <p:childTnLst>
                              <p:par>
                                <p:cTn id="113" presetID="17" presetClass="entr" presetSubtype="8" fill="hold" nodeType="afterEffect">
                                  <p:stCondLst>
                                    <p:cond delay="15000"/>
                                  </p:stCondLst>
                                  <p:childTnLst>
                                    <p:set>
                                      <p:cBhvr>
                                        <p:cTn id="114" dur="1" fill="hold">
                                          <p:stCondLst>
                                            <p:cond delay="0"/>
                                          </p:stCondLst>
                                        </p:cTn>
                                        <p:tgtEl>
                                          <p:spTgt spid="25"/>
                                        </p:tgtEl>
                                        <p:attrNameLst>
                                          <p:attrName>style.visibility</p:attrName>
                                        </p:attrNameLst>
                                      </p:cBhvr>
                                      <p:to>
                                        <p:strVal val="visible"/>
                                      </p:to>
                                    </p:set>
                                    <p:anim calcmode="lin" valueType="num">
                                      <p:cBhvr>
                                        <p:cTn id="115" dur="500" fill="hold"/>
                                        <p:tgtEl>
                                          <p:spTgt spid="25"/>
                                        </p:tgtEl>
                                        <p:attrNameLst>
                                          <p:attrName>ppt_x</p:attrName>
                                        </p:attrNameLst>
                                      </p:cBhvr>
                                      <p:tavLst>
                                        <p:tav tm="0">
                                          <p:val>
                                            <p:strVal val="#ppt_x-#ppt_w/2"/>
                                          </p:val>
                                        </p:tav>
                                        <p:tav tm="100000">
                                          <p:val>
                                            <p:strVal val="#ppt_x"/>
                                          </p:val>
                                        </p:tav>
                                      </p:tavLst>
                                    </p:anim>
                                    <p:anim calcmode="lin" valueType="num">
                                      <p:cBhvr>
                                        <p:cTn id="116" dur="500" fill="hold"/>
                                        <p:tgtEl>
                                          <p:spTgt spid="25"/>
                                        </p:tgtEl>
                                        <p:attrNameLst>
                                          <p:attrName>ppt_y</p:attrName>
                                        </p:attrNameLst>
                                      </p:cBhvr>
                                      <p:tavLst>
                                        <p:tav tm="0">
                                          <p:val>
                                            <p:strVal val="#ppt_y"/>
                                          </p:val>
                                        </p:tav>
                                        <p:tav tm="100000">
                                          <p:val>
                                            <p:strVal val="#ppt_y"/>
                                          </p:val>
                                        </p:tav>
                                      </p:tavLst>
                                    </p:anim>
                                    <p:anim calcmode="lin" valueType="num">
                                      <p:cBhvr>
                                        <p:cTn id="117" dur="500" fill="hold"/>
                                        <p:tgtEl>
                                          <p:spTgt spid="25"/>
                                        </p:tgtEl>
                                        <p:attrNameLst>
                                          <p:attrName>ppt_w</p:attrName>
                                        </p:attrNameLst>
                                      </p:cBhvr>
                                      <p:tavLst>
                                        <p:tav tm="0">
                                          <p:val>
                                            <p:fltVal val="0"/>
                                          </p:val>
                                        </p:tav>
                                        <p:tav tm="100000">
                                          <p:val>
                                            <p:strVal val="#ppt_w"/>
                                          </p:val>
                                        </p:tav>
                                      </p:tavLst>
                                    </p:anim>
                                    <p:anim calcmode="lin" valueType="num">
                                      <p:cBhvr>
                                        <p:cTn id="118" dur="500" fill="hold"/>
                                        <p:tgtEl>
                                          <p:spTgt spid="25"/>
                                        </p:tgtEl>
                                        <p:attrNameLst>
                                          <p:attrName>ppt_h</p:attrName>
                                        </p:attrNameLst>
                                      </p:cBhvr>
                                      <p:tavLst>
                                        <p:tav tm="0">
                                          <p:val>
                                            <p:strVal val="#ppt_h"/>
                                          </p:val>
                                        </p:tav>
                                        <p:tav tm="100000">
                                          <p:val>
                                            <p:strVal val="#ppt_h"/>
                                          </p:val>
                                        </p:tav>
                                      </p:tavLst>
                                    </p:anim>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7" presetClass="entr" presetSubtype="8" fill="hold" grpId="0" nodeType="clickEffect">
                                  <p:stCondLst>
                                    <p:cond delay="0"/>
                                  </p:stCondLst>
                                  <p:childTnLst>
                                    <p:set>
                                      <p:cBhvr>
                                        <p:cTn id="122" dur="1" fill="hold">
                                          <p:stCondLst>
                                            <p:cond delay="0"/>
                                          </p:stCondLst>
                                        </p:cTn>
                                        <p:tgtEl>
                                          <p:spTgt spid="47198"/>
                                        </p:tgtEl>
                                        <p:attrNameLst>
                                          <p:attrName>style.visibility</p:attrName>
                                        </p:attrNameLst>
                                      </p:cBhvr>
                                      <p:to>
                                        <p:strVal val="visible"/>
                                      </p:to>
                                    </p:set>
                                    <p:anim calcmode="lin" valueType="num">
                                      <p:cBhvr>
                                        <p:cTn id="123" dur="500" fill="hold"/>
                                        <p:tgtEl>
                                          <p:spTgt spid="47198"/>
                                        </p:tgtEl>
                                        <p:attrNameLst>
                                          <p:attrName>ppt_x</p:attrName>
                                        </p:attrNameLst>
                                      </p:cBhvr>
                                      <p:tavLst>
                                        <p:tav tm="0">
                                          <p:val>
                                            <p:strVal val="#ppt_x-#ppt_w/2"/>
                                          </p:val>
                                        </p:tav>
                                        <p:tav tm="100000">
                                          <p:val>
                                            <p:strVal val="#ppt_x"/>
                                          </p:val>
                                        </p:tav>
                                      </p:tavLst>
                                    </p:anim>
                                    <p:anim calcmode="lin" valueType="num">
                                      <p:cBhvr>
                                        <p:cTn id="124" dur="500" fill="hold"/>
                                        <p:tgtEl>
                                          <p:spTgt spid="47198"/>
                                        </p:tgtEl>
                                        <p:attrNameLst>
                                          <p:attrName>ppt_y</p:attrName>
                                        </p:attrNameLst>
                                      </p:cBhvr>
                                      <p:tavLst>
                                        <p:tav tm="0">
                                          <p:val>
                                            <p:strVal val="#ppt_y"/>
                                          </p:val>
                                        </p:tav>
                                        <p:tav tm="100000">
                                          <p:val>
                                            <p:strVal val="#ppt_y"/>
                                          </p:val>
                                        </p:tav>
                                      </p:tavLst>
                                    </p:anim>
                                    <p:anim calcmode="lin" valueType="num">
                                      <p:cBhvr>
                                        <p:cTn id="125" dur="500" fill="hold"/>
                                        <p:tgtEl>
                                          <p:spTgt spid="47198"/>
                                        </p:tgtEl>
                                        <p:attrNameLst>
                                          <p:attrName>ppt_w</p:attrName>
                                        </p:attrNameLst>
                                      </p:cBhvr>
                                      <p:tavLst>
                                        <p:tav tm="0">
                                          <p:val>
                                            <p:fltVal val="0"/>
                                          </p:val>
                                        </p:tav>
                                        <p:tav tm="100000">
                                          <p:val>
                                            <p:strVal val="#ppt_w"/>
                                          </p:val>
                                        </p:tav>
                                      </p:tavLst>
                                    </p:anim>
                                    <p:anim calcmode="lin" valueType="num">
                                      <p:cBhvr>
                                        <p:cTn id="126" dur="500" fill="hold"/>
                                        <p:tgtEl>
                                          <p:spTgt spid="47198"/>
                                        </p:tgtEl>
                                        <p:attrNameLst>
                                          <p:attrName>ppt_h</p:attrName>
                                        </p:attrNameLst>
                                      </p:cBhvr>
                                      <p:tavLst>
                                        <p:tav tm="0">
                                          <p:val>
                                            <p:strVal val="#ppt_h"/>
                                          </p:val>
                                        </p:tav>
                                        <p:tav tm="100000">
                                          <p:val>
                                            <p:strVal val="#ppt_h"/>
                                          </p:val>
                                        </p:tav>
                                      </p:tavLst>
                                    </p:anim>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7" presetClass="entr" presetSubtype="8" fill="hold" nodeType="clickEffect">
                                  <p:stCondLst>
                                    <p:cond delay="0"/>
                                  </p:stCondLst>
                                  <p:childTnLst>
                                    <p:set>
                                      <p:cBhvr>
                                        <p:cTn id="130" dur="1" fill="hold">
                                          <p:stCondLst>
                                            <p:cond delay="0"/>
                                          </p:stCondLst>
                                        </p:cTn>
                                        <p:tgtEl>
                                          <p:spTgt spid="28"/>
                                        </p:tgtEl>
                                        <p:attrNameLst>
                                          <p:attrName>style.visibility</p:attrName>
                                        </p:attrNameLst>
                                      </p:cBhvr>
                                      <p:to>
                                        <p:strVal val="visible"/>
                                      </p:to>
                                    </p:set>
                                    <p:anim calcmode="lin" valueType="num">
                                      <p:cBhvr>
                                        <p:cTn id="131" dur="500" fill="hold"/>
                                        <p:tgtEl>
                                          <p:spTgt spid="28"/>
                                        </p:tgtEl>
                                        <p:attrNameLst>
                                          <p:attrName>ppt_x</p:attrName>
                                        </p:attrNameLst>
                                      </p:cBhvr>
                                      <p:tavLst>
                                        <p:tav tm="0">
                                          <p:val>
                                            <p:strVal val="#ppt_x-#ppt_w/2"/>
                                          </p:val>
                                        </p:tav>
                                        <p:tav tm="100000">
                                          <p:val>
                                            <p:strVal val="#ppt_x"/>
                                          </p:val>
                                        </p:tav>
                                      </p:tavLst>
                                    </p:anim>
                                    <p:anim calcmode="lin" valueType="num">
                                      <p:cBhvr>
                                        <p:cTn id="132" dur="500" fill="hold"/>
                                        <p:tgtEl>
                                          <p:spTgt spid="28"/>
                                        </p:tgtEl>
                                        <p:attrNameLst>
                                          <p:attrName>ppt_y</p:attrName>
                                        </p:attrNameLst>
                                      </p:cBhvr>
                                      <p:tavLst>
                                        <p:tav tm="0">
                                          <p:val>
                                            <p:strVal val="#ppt_y"/>
                                          </p:val>
                                        </p:tav>
                                        <p:tav tm="100000">
                                          <p:val>
                                            <p:strVal val="#ppt_y"/>
                                          </p:val>
                                        </p:tav>
                                      </p:tavLst>
                                    </p:anim>
                                    <p:anim calcmode="lin" valueType="num">
                                      <p:cBhvr>
                                        <p:cTn id="133" dur="500" fill="hold"/>
                                        <p:tgtEl>
                                          <p:spTgt spid="28"/>
                                        </p:tgtEl>
                                        <p:attrNameLst>
                                          <p:attrName>ppt_w</p:attrName>
                                        </p:attrNameLst>
                                      </p:cBhvr>
                                      <p:tavLst>
                                        <p:tav tm="0">
                                          <p:val>
                                            <p:fltVal val="0"/>
                                          </p:val>
                                        </p:tav>
                                        <p:tav tm="100000">
                                          <p:val>
                                            <p:strVal val="#ppt_w"/>
                                          </p:val>
                                        </p:tav>
                                      </p:tavLst>
                                    </p:anim>
                                    <p:anim calcmode="lin" valueType="num">
                                      <p:cBhvr>
                                        <p:cTn id="134" dur="500" fill="hold"/>
                                        <p:tgtEl>
                                          <p:spTgt spid="2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nimBg="1" autoUpdateAnimBg="0"/>
      <p:bldP spid="47107" grpId="0" autoUpdateAnimBg="0"/>
      <p:bldP spid="47108" grpId="0" autoUpdateAnimBg="0"/>
      <p:bldP spid="47141" grpId="0" autoUpdateAnimBg="0"/>
      <p:bldP spid="47142" grpId="0" autoUpdateAnimBg="0"/>
      <p:bldP spid="47143" grpId="0" autoUpdateAnimBg="0"/>
      <p:bldP spid="47165" grpId="0" autoUpdateAnimBg="0"/>
      <p:bldP spid="47173" grpId="0" autoUpdateAnimBg="0"/>
      <p:bldP spid="47174" grpId="0" autoUpdateAnimBg="0"/>
      <p:bldP spid="47198"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B3FAFB9-55F0-4FA3-8DDE-D5E80CAF6AFF}"/>
              </a:ext>
            </a:extLst>
          </p:cNvPr>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pSp>
        <p:nvGrpSpPr>
          <p:cNvPr id="2" name="Group 3">
            <a:extLst>
              <a:ext uri="{FF2B5EF4-FFF2-40B4-BE49-F238E27FC236}">
                <a16:creationId xmlns:a16="http://schemas.microsoft.com/office/drawing/2014/main" id="{11C7F48F-0366-46F6-AB43-E98A44020373}"/>
              </a:ext>
            </a:extLst>
          </p:cNvPr>
          <p:cNvGrpSpPr>
            <a:grpSpLocks/>
          </p:cNvGrpSpPr>
          <p:nvPr/>
        </p:nvGrpSpPr>
        <p:grpSpPr bwMode="auto">
          <a:xfrm>
            <a:off x="0" y="1447800"/>
            <a:ext cx="4953000" cy="609600"/>
            <a:chOff x="0" y="912"/>
            <a:chExt cx="3120" cy="384"/>
          </a:xfrm>
        </p:grpSpPr>
        <p:sp>
          <p:nvSpPr>
            <p:cNvPr id="24620" name="Rectangle 4">
              <a:extLst>
                <a:ext uri="{FF2B5EF4-FFF2-40B4-BE49-F238E27FC236}">
                  <a16:creationId xmlns:a16="http://schemas.microsoft.com/office/drawing/2014/main" id="{BD69CEAE-A7D8-474E-B983-2E09BCB7D045}"/>
                </a:ext>
              </a:extLst>
            </p:cNvPr>
            <p:cNvSpPr>
              <a:spLocks noChangeArrowheads="1"/>
            </p:cNvSpPr>
            <p:nvPr/>
          </p:nvSpPr>
          <p:spPr bwMode="auto">
            <a:xfrm>
              <a:off x="0" y="912"/>
              <a:ext cx="3120" cy="38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4621" name="Text Box 5">
              <a:extLst>
                <a:ext uri="{FF2B5EF4-FFF2-40B4-BE49-F238E27FC236}">
                  <a16:creationId xmlns:a16="http://schemas.microsoft.com/office/drawing/2014/main" id="{78A3DA68-3DF0-4F51-82A3-4C5CAB24E63A}"/>
                </a:ext>
              </a:extLst>
            </p:cNvPr>
            <p:cNvSpPr txBox="1">
              <a:spLocks noChangeArrowheads="1"/>
            </p:cNvSpPr>
            <p:nvPr/>
          </p:nvSpPr>
          <p:spPr bwMode="auto">
            <a:xfrm>
              <a:off x="48" y="912"/>
              <a:ext cx="30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zh-CN" altLang="en-US" sz="2800" b="1">
                  <a:solidFill>
                    <a:srgbClr val="FF3300"/>
                  </a:solidFill>
                </a:rPr>
                <a:t>注意：</a:t>
              </a:r>
              <a:r>
                <a:rPr kumimoji="1" lang="en-US" altLang="zh-CN" sz="2800" b="1">
                  <a:solidFill>
                    <a:srgbClr val="FF3300"/>
                  </a:solidFill>
                </a:rPr>
                <a:t>s → 0</a:t>
              </a:r>
              <a:r>
                <a:rPr kumimoji="1" lang="zh-CN" altLang="en-US" sz="2800" b="1">
                  <a:solidFill>
                    <a:srgbClr val="FF3300"/>
                  </a:solidFill>
                </a:rPr>
                <a:t>时，</a:t>
              </a:r>
              <a:r>
                <a:rPr kumimoji="1" lang="en-US" altLang="zh-CN" sz="2800" b="1">
                  <a:solidFill>
                    <a:srgbClr val="FF3300"/>
                  </a:solidFill>
                </a:rPr>
                <a:t>G</a:t>
              </a:r>
              <a:r>
                <a:rPr kumimoji="1" lang="en-US" altLang="zh-CN" sz="2800" b="1" baseline="-25000">
                  <a:solidFill>
                    <a:srgbClr val="FF3300"/>
                  </a:solidFill>
                </a:rPr>
                <a:t>0</a:t>
              </a:r>
              <a:r>
                <a:rPr kumimoji="1" lang="en-US" altLang="zh-CN" sz="2800" b="1">
                  <a:solidFill>
                    <a:srgbClr val="FF3300"/>
                  </a:solidFill>
                </a:rPr>
                <a:t>H</a:t>
              </a:r>
              <a:r>
                <a:rPr kumimoji="1" lang="en-US" altLang="zh-CN" sz="2800" b="1" baseline="-25000">
                  <a:solidFill>
                    <a:srgbClr val="FF3300"/>
                  </a:solidFill>
                </a:rPr>
                <a:t>0</a:t>
              </a:r>
              <a:r>
                <a:rPr kumimoji="1" lang="zh-CN" altLang="en-US" sz="2800" b="1">
                  <a:solidFill>
                    <a:srgbClr val="FF3300"/>
                  </a:solidFill>
                </a:rPr>
                <a:t>一定→</a:t>
              </a:r>
              <a:r>
                <a:rPr kumimoji="1" lang="en-US" altLang="zh-CN" sz="2800" b="1">
                  <a:solidFill>
                    <a:srgbClr val="FF3300"/>
                  </a:solidFill>
                </a:rPr>
                <a:t>1</a:t>
              </a:r>
            </a:p>
          </p:txBody>
        </p:sp>
      </p:grpSp>
      <p:sp>
        <p:nvSpPr>
          <p:cNvPr id="48134" name="Text Box 6">
            <a:extLst>
              <a:ext uri="{FF2B5EF4-FFF2-40B4-BE49-F238E27FC236}">
                <a16:creationId xmlns:a16="http://schemas.microsoft.com/office/drawing/2014/main" id="{0B6A56C1-350D-4ED2-879C-F0E44941C05E}"/>
              </a:ext>
            </a:extLst>
          </p:cNvPr>
          <p:cNvSpPr txBox="1">
            <a:spLocks noChangeArrowheads="1"/>
          </p:cNvSpPr>
          <p:nvPr/>
        </p:nvSpPr>
        <p:spPr bwMode="auto">
          <a:xfrm>
            <a:off x="304800" y="2266950"/>
            <a:ext cx="3962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zh-CN" altLang="en-US" b="1"/>
              <a:t>此时的</a:t>
            </a:r>
            <a:r>
              <a:rPr kumimoji="1" lang="en-US" altLang="zh-CN" b="1">
                <a:solidFill>
                  <a:srgbClr val="FF3300"/>
                </a:solidFill>
              </a:rPr>
              <a:t>k</a:t>
            </a:r>
            <a:r>
              <a:rPr kumimoji="1" lang="zh-CN" altLang="en-US" b="1">
                <a:solidFill>
                  <a:schemeClr val="tx2"/>
                </a:solidFill>
              </a:rPr>
              <a:t>为开环增益</a:t>
            </a:r>
          </a:p>
        </p:txBody>
      </p:sp>
      <p:sp>
        <p:nvSpPr>
          <p:cNvPr id="48135" name="Text Box 7">
            <a:extLst>
              <a:ext uri="{FF2B5EF4-FFF2-40B4-BE49-F238E27FC236}">
                <a16:creationId xmlns:a16="http://schemas.microsoft.com/office/drawing/2014/main" id="{F065B6B8-F9DF-4C05-A552-EB61045D6B5C}"/>
              </a:ext>
            </a:extLst>
          </p:cNvPr>
          <p:cNvSpPr txBox="1">
            <a:spLocks noChangeArrowheads="1"/>
          </p:cNvSpPr>
          <p:nvPr/>
        </p:nvSpPr>
        <p:spPr bwMode="auto">
          <a:xfrm>
            <a:off x="457200" y="3001963"/>
            <a:ext cx="67071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b="1">
                <a:solidFill>
                  <a:srgbClr val="FF3300"/>
                </a:solidFill>
              </a:rPr>
              <a:t>s</a:t>
            </a:r>
            <a:r>
              <a:rPr kumimoji="1" lang="en-US" altLang="zh-CN" b="1" baseline="30000">
                <a:solidFill>
                  <a:srgbClr val="FF3300"/>
                </a:solidFill>
                <a:cs typeface="Times New Roman" panose="02020603050405020304" pitchFamily="18" charset="0"/>
              </a:rPr>
              <a:t>ν</a:t>
            </a:r>
            <a:r>
              <a:rPr kumimoji="1" lang="zh-CN" altLang="en-US" b="1">
                <a:solidFill>
                  <a:schemeClr val="tx2"/>
                </a:solidFill>
              </a:rPr>
              <a:t>表示开环有</a:t>
            </a:r>
            <a:r>
              <a:rPr kumimoji="1" lang="en-US" altLang="zh-CN" b="1">
                <a:solidFill>
                  <a:srgbClr val="FF3300"/>
                </a:solidFill>
                <a:cs typeface="Times New Roman" panose="02020603050405020304" pitchFamily="18" charset="0"/>
              </a:rPr>
              <a:t>ν</a:t>
            </a:r>
            <a:r>
              <a:rPr kumimoji="1" lang="zh-CN" altLang="en-US" b="1">
                <a:solidFill>
                  <a:srgbClr val="FF3300"/>
                </a:solidFill>
              </a:rPr>
              <a:t>个</a:t>
            </a:r>
            <a:r>
              <a:rPr kumimoji="1" lang="zh-CN" altLang="en-US" b="1">
                <a:solidFill>
                  <a:schemeClr val="tx2"/>
                </a:solidFill>
              </a:rPr>
              <a:t>极点在坐标原点</a:t>
            </a:r>
          </a:p>
        </p:txBody>
      </p:sp>
      <p:grpSp>
        <p:nvGrpSpPr>
          <p:cNvPr id="3" name="Group 8">
            <a:extLst>
              <a:ext uri="{FF2B5EF4-FFF2-40B4-BE49-F238E27FC236}">
                <a16:creationId xmlns:a16="http://schemas.microsoft.com/office/drawing/2014/main" id="{8347BE43-1DF4-4589-8276-4DDD868B359F}"/>
              </a:ext>
            </a:extLst>
          </p:cNvPr>
          <p:cNvGrpSpPr>
            <a:grpSpLocks/>
          </p:cNvGrpSpPr>
          <p:nvPr/>
        </p:nvGrpSpPr>
        <p:grpSpPr bwMode="auto">
          <a:xfrm>
            <a:off x="395288" y="3657600"/>
            <a:ext cx="4100512" cy="609600"/>
            <a:chOff x="249" y="2304"/>
            <a:chExt cx="2583" cy="384"/>
          </a:xfrm>
        </p:grpSpPr>
        <p:sp>
          <p:nvSpPr>
            <p:cNvPr id="24618" name="Text Box 9">
              <a:extLst>
                <a:ext uri="{FF2B5EF4-FFF2-40B4-BE49-F238E27FC236}">
                  <a16:creationId xmlns:a16="http://schemas.microsoft.com/office/drawing/2014/main" id="{1B3A2754-44C4-4ACA-9162-18EFDE5ADE70}"/>
                </a:ext>
              </a:extLst>
            </p:cNvPr>
            <p:cNvSpPr txBox="1">
              <a:spLocks noChangeArrowheads="1"/>
            </p:cNvSpPr>
            <p:nvPr/>
          </p:nvSpPr>
          <p:spPr bwMode="auto">
            <a:xfrm>
              <a:off x="249" y="2304"/>
              <a:ext cx="81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b="1">
                  <a:solidFill>
                    <a:srgbClr val="FF3300"/>
                  </a:solidFill>
                  <a:cs typeface="Times New Roman" panose="02020603050405020304" pitchFamily="18" charset="0"/>
                </a:rPr>
                <a:t>ν=0</a:t>
              </a:r>
              <a:endParaRPr kumimoji="1" lang="en-US" altLang="zh-CN" b="1">
                <a:solidFill>
                  <a:srgbClr val="FF3300"/>
                </a:solidFill>
              </a:endParaRPr>
            </a:p>
          </p:txBody>
        </p:sp>
        <p:sp>
          <p:nvSpPr>
            <p:cNvPr id="24619" name="Text Box 10">
              <a:extLst>
                <a:ext uri="{FF2B5EF4-FFF2-40B4-BE49-F238E27FC236}">
                  <a16:creationId xmlns:a16="http://schemas.microsoft.com/office/drawing/2014/main" id="{706EC3DB-1978-45DE-909E-515DCD433367}"/>
                </a:ext>
              </a:extLst>
            </p:cNvPr>
            <p:cNvSpPr txBox="1">
              <a:spLocks noChangeArrowheads="1"/>
            </p:cNvSpPr>
            <p:nvPr/>
          </p:nvSpPr>
          <p:spPr bwMode="auto">
            <a:xfrm>
              <a:off x="1152" y="2323"/>
              <a:ext cx="16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zh-CN" altLang="en-US" b="1"/>
                <a:t>称为</a:t>
              </a:r>
              <a:r>
                <a:rPr kumimoji="1" lang="en-US" altLang="zh-CN" b="1">
                  <a:solidFill>
                    <a:srgbClr val="FF3300"/>
                  </a:solidFill>
                </a:rPr>
                <a:t>0</a:t>
              </a:r>
              <a:r>
                <a:rPr kumimoji="1" lang="zh-CN" altLang="en-US" b="1"/>
                <a:t>型系统</a:t>
              </a:r>
              <a:endParaRPr kumimoji="1" lang="zh-CN" altLang="en-US" b="1">
                <a:solidFill>
                  <a:schemeClr val="tx2"/>
                </a:solidFill>
              </a:endParaRPr>
            </a:p>
          </p:txBody>
        </p:sp>
      </p:grpSp>
      <p:grpSp>
        <p:nvGrpSpPr>
          <p:cNvPr id="4" name="Group 11">
            <a:extLst>
              <a:ext uri="{FF2B5EF4-FFF2-40B4-BE49-F238E27FC236}">
                <a16:creationId xmlns:a16="http://schemas.microsoft.com/office/drawing/2014/main" id="{6F013FFC-7C66-4F8F-A189-7F80030343D4}"/>
              </a:ext>
            </a:extLst>
          </p:cNvPr>
          <p:cNvGrpSpPr>
            <a:grpSpLocks/>
          </p:cNvGrpSpPr>
          <p:nvPr/>
        </p:nvGrpSpPr>
        <p:grpSpPr bwMode="auto">
          <a:xfrm>
            <a:off x="395288" y="4343400"/>
            <a:ext cx="4100512" cy="609600"/>
            <a:chOff x="249" y="2736"/>
            <a:chExt cx="2583" cy="384"/>
          </a:xfrm>
        </p:grpSpPr>
        <p:sp>
          <p:nvSpPr>
            <p:cNvPr id="24616" name="Text Box 12">
              <a:extLst>
                <a:ext uri="{FF2B5EF4-FFF2-40B4-BE49-F238E27FC236}">
                  <a16:creationId xmlns:a16="http://schemas.microsoft.com/office/drawing/2014/main" id="{E6C62A47-2E7F-4FAA-A612-C164B8F033A6}"/>
                </a:ext>
              </a:extLst>
            </p:cNvPr>
            <p:cNvSpPr txBox="1">
              <a:spLocks noChangeArrowheads="1"/>
            </p:cNvSpPr>
            <p:nvPr/>
          </p:nvSpPr>
          <p:spPr bwMode="auto">
            <a:xfrm>
              <a:off x="1152" y="2755"/>
              <a:ext cx="16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zh-CN" altLang="en-US" b="1"/>
                <a:t>称为</a:t>
              </a:r>
              <a:r>
                <a:rPr kumimoji="1" lang="en-US" altLang="zh-CN" b="1">
                  <a:solidFill>
                    <a:srgbClr val="FF3300"/>
                  </a:solidFill>
                </a:rPr>
                <a:t>Ⅰ</a:t>
              </a:r>
              <a:r>
                <a:rPr kumimoji="1" lang="zh-CN" altLang="en-US" b="1"/>
                <a:t>型系统</a:t>
              </a:r>
            </a:p>
          </p:txBody>
        </p:sp>
        <p:sp>
          <p:nvSpPr>
            <p:cNvPr id="24617" name="Text Box 13">
              <a:extLst>
                <a:ext uri="{FF2B5EF4-FFF2-40B4-BE49-F238E27FC236}">
                  <a16:creationId xmlns:a16="http://schemas.microsoft.com/office/drawing/2014/main" id="{23AF15C8-113A-4F9C-98D8-14035A5EFE73}"/>
                </a:ext>
              </a:extLst>
            </p:cNvPr>
            <p:cNvSpPr txBox="1">
              <a:spLocks noChangeArrowheads="1"/>
            </p:cNvSpPr>
            <p:nvPr/>
          </p:nvSpPr>
          <p:spPr bwMode="auto">
            <a:xfrm>
              <a:off x="249" y="2736"/>
              <a:ext cx="71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b="1">
                  <a:solidFill>
                    <a:srgbClr val="FF3300"/>
                  </a:solidFill>
                  <a:cs typeface="Times New Roman" panose="02020603050405020304" pitchFamily="18" charset="0"/>
                </a:rPr>
                <a:t>ν=1</a:t>
              </a:r>
              <a:endParaRPr kumimoji="1" lang="en-US" altLang="zh-CN" b="1">
                <a:solidFill>
                  <a:srgbClr val="FF3300"/>
                </a:solidFill>
              </a:endParaRPr>
            </a:p>
          </p:txBody>
        </p:sp>
      </p:grpSp>
      <p:grpSp>
        <p:nvGrpSpPr>
          <p:cNvPr id="5" name="Group 14">
            <a:extLst>
              <a:ext uri="{FF2B5EF4-FFF2-40B4-BE49-F238E27FC236}">
                <a16:creationId xmlns:a16="http://schemas.microsoft.com/office/drawing/2014/main" id="{C6CD33CC-9F4E-47F9-A321-E446F869175B}"/>
              </a:ext>
            </a:extLst>
          </p:cNvPr>
          <p:cNvGrpSpPr>
            <a:grpSpLocks/>
          </p:cNvGrpSpPr>
          <p:nvPr/>
        </p:nvGrpSpPr>
        <p:grpSpPr bwMode="auto">
          <a:xfrm>
            <a:off x="395288" y="5105400"/>
            <a:ext cx="4100512" cy="609600"/>
            <a:chOff x="249" y="3216"/>
            <a:chExt cx="2583" cy="384"/>
          </a:xfrm>
        </p:grpSpPr>
        <p:sp>
          <p:nvSpPr>
            <p:cNvPr id="24614" name="Text Box 15">
              <a:extLst>
                <a:ext uri="{FF2B5EF4-FFF2-40B4-BE49-F238E27FC236}">
                  <a16:creationId xmlns:a16="http://schemas.microsoft.com/office/drawing/2014/main" id="{7924A7D6-C1DA-4507-BF71-64087B3A9C45}"/>
                </a:ext>
              </a:extLst>
            </p:cNvPr>
            <p:cNvSpPr txBox="1">
              <a:spLocks noChangeArrowheads="1"/>
            </p:cNvSpPr>
            <p:nvPr/>
          </p:nvSpPr>
          <p:spPr bwMode="auto">
            <a:xfrm>
              <a:off x="1152" y="3235"/>
              <a:ext cx="16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zh-CN" altLang="en-US" b="1"/>
                <a:t>称为</a:t>
              </a:r>
              <a:r>
                <a:rPr kumimoji="1" lang="en-US" altLang="zh-CN" b="1">
                  <a:solidFill>
                    <a:srgbClr val="FF3300"/>
                  </a:solidFill>
                </a:rPr>
                <a:t>Ⅱ</a:t>
              </a:r>
              <a:r>
                <a:rPr kumimoji="1" lang="zh-CN" altLang="en-US" b="1"/>
                <a:t>型系统</a:t>
              </a:r>
            </a:p>
          </p:txBody>
        </p:sp>
        <p:sp>
          <p:nvSpPr>
            <p:cNvPr id="24615" name="Text Box 16">
              <a:extLst>
                <a:ext uri="{FF2B5EF4-FFF2-40B4-BE49-F238E27FC236}">
                  <a16:creationId xmlns:a16="http://schemas.microsoft.com/office/drawing/2014/main" id="{3D8E72AF-B0E7-47CB-922E-C92ABD19CD21}"/>
                </a:ext>
              </a:extLst>
            </p:cNvPr>
            <p:cNvSpPr txBox="1">
              <a:spLocks noChangeArrowheads="1"/>
            </p:cNvSpPr>
            <p:nvPr/>
          </p:nvSpPr>
          <p:spPr bwMode="auto">
            <a:xfrm>
              <a:off x="249" y="3216"/>
              <a:ext cx="71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b="1">
                  <a:solidFill>
                    <a:srgbClr val="FF3300"/>
                  </a:solidFill>
                  <a:cs typeface="Times New Roman" panose="02020603050405020304" pitchFamily="18" charset="0"/>
                </a:rPr>
                <a:t>ν=2</a:t>
              </a:r>
              <a:endParaRPr kumimoji="1" lang="en-US" altLang="zh-CN" b="1">
                <a:solidFill>
                  <a:srgbClr val="FF3300"/>
                </a:solidFill>
              </a:endParaRPr>
            </a:p>
          </p:txBody>
        </p:sp>
      </p:grpSp>
      <p:grpSp>
        <p:nvGrpSpPr>
          <p:cNvPr id="6" name="Group 17">
            <a:extLst>
              <a:ext uri="{FF2B5EF4-FFF2-40B4-BE49-F238E27FC236}">
                <a16:creationId xmlns:a16="http://schemas.microsoft.com/office/drawing/2014/main" id="{6C1DFED5-72BB-4919-AC01-A2E18058717C}"/>
              </a:ext>
            </a:extLst>
          </p:cNvPr>
          <p:cNvGrpSpPr>
            <a:grpSpLocks/>
          </p:cNvGrpSpPr>
          <p:nvPr/>
        </p:nvGrpSpPr>
        <p:grpSpPr bwMode="auto">
          <a:xfrm>
            <a:off x="419100" y="5791200"/>
            <a:ext cx="4076700" cy="609600"/>
            <a:chOff x="264" y="3648"/>
            <a:chExt cx="2568" cy="384"/>
          </a:xfrm>
        </p:grpSpPr>
        <p:sp>
          <p:nvSpPr>
            <p:cNvPr id="24612" name="Text Box 18">
              <a:extLst>
                <a:ext uri="{FF2B5EF4-FFF2-40B4-BE49-F238E27FC236}">
                  <a16:creationId xmlns:a16="http://schemas.microsoft.com/office/drawing/2014/main" id="{3D3DE821-A3DA-4AE8-A6D3-28C6DD4A71A9}"/>
                </a:ext>
              </a:extLst>
            </p:cNvPr>
            <p:cNvSpPr txBox="1">
              <a:spLocks noChangeArrowheads="1"/>
            </p:cNvSpPr>
            <p:nvPr/>
          </p:nvSpPr>
          <p:spPr bwMode="auto">
            <a:xfrm>
              <a:off x="1152" y="3667"/>
              <a:ext cx="16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zh-CN" altLang="en-US" b="1"/>
                <a:t>称为</a:t>
              </a:r>
              <a:r>
                <a:rPr kumimoji="1" lang="en-US" altLang="zh-CN" b="1">
                  <a:solidFill>
                    <a:srgbClr val="FF3300"/>
                  </a:solidFill>
                </a:rPr>
                <a:t>Ⅲ</a:t>
              </a:r>
              <a:r>
                <a:rPr kumimoji="1" lang="zh-CN" altLang="en-US" b="1"/>
                <a:t>型系统</a:t>
              </a:r>
            </a:p>
          </p:txBody>
        </p:sp>
        <p:sp>
          <p:nvSpPr>
            <p:cNvPr id="24613" name="Text Box 19">
              <a:extLst>
                <a:ext uri="{FF2B5EF4-FFF2-40B4-BE49-F238E27FC236}">
                  <a16:creationId xmlns:a16="http://schemas.microsoft.com/office/drawing/2014/main" id="{CB266350-03EF-4A62-A324-3B340F643283}"/>
                </a:ext>
              </a:extLst>
            </p:cNvPr>
            <p:cNvSpPr txBox="1">
              <a:spLocks noChangeArrowheads="1"/>
            </p:cNvSpPr>
            <p:nvPr/>
          </p:nvSpPr>
          <p:spPr bwMode="auto">
            <a:xfrm>
              <a:off x="264" y="3648"/>
              <a:ext cx="7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b="1">
                  <a:solidFill>
                    <a:srgbClr val="FF3300"/>
                  </a:solidFill>
                  <a:cs typeface="Times New Roman" panose="02020603050405020304" pitchFamily="18" charset="0"/>
                </a:rPr>
                <a:t>ν=3</a:t>
              </a:r>
              <a:endParaRPr kumimoji="1" lang="en-US" altLang="zh-CN" b="1">
                <a:solidFill>
                  <a:srgbClr val="FF3300"/>
                </a:solidFill>
              </a:endParaRPr>
            </a:p>
          </p:txBody>
        </p:sp>
      </p:grpSp>
      <p:sp>
        <p:nvSpPr>
          <p:cNvPr id="48148" name="Text Box 20">
            <a:extLst>
              <a:ext uri="{FF2B5EF4-FFF2-40B4-BE49-F238E27FC236}">
                <a16:creationId xmlns:a16="http://schemas.microsoft.com/office/drawing/2014/main" id="{C9576DD8-52AD-41AD-AE60-BC3FB3C49D71}"/>
              </a:ext>
            </a:extLst>
          </p:cNvPr>
          <p:cNvSpPr txBox="1">
            <a:spLocks noChangeArrowheads="1"/>
          </p:cNvSpPr>
          <p:nvPr/>
        </p:nvSpPr>
        <p:spPr bwMode="auto">
          <a:xfrm>
            <a:off x="152400" y="76200"/>
            <a:ext cx="2590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3600" b="1"/>
              <a:t>3 </a:t>
            </a:r>
            <a:r>
              <a:rPr kumimoji="1" lang="zh-CN" altLang="en-US" sz="3600" b="1"/>
              <a:t>系统型别</a:t>
            </a:r>
          </a:p>
        </p:txBody>
      </p:sp>
      <p:grpSp>
        <p:nvGrpSpPr>
          <p:cNvPr id="7" name="Group 21">
            <a:extLst>
              <a:ext uri="{FF2B5EF4-FFF2-40B4-BE49-F238E27FC236}">
                <a16:creationId xmlns:a16="http://schemas.microsoft.com/office/drawing/2014/main" id="{32ADADFB-C587-4B51-BCEB-4F34F24002D3}"/>
              </a:ext>
            </a:extLst>
          </p:cNvPr>
          <p:cNvGrpSpPr>
            <a:grpSpLocks/>
          </p:cNvGrpSpPr>
          <p:nvPr/>
        </p:nvGrpSpPr>
        <p:grpSpPr bwMode="auto">
          <a:xfrm>
            <a:off x="323850" y="188913"/>
            <a:ext cx="6958013" cy="1885950"/>
            <a:chOff x="204" y="119"/>
            <a:chExt cx="4383" cy="1188"/>
          </a:xfrm>
        </p:grpSpPr>
        <p:sp>
          <p:nvSpPr>
            <p:cNvPr id="24603" name="Text Box 22">
              <a:extLst>
                <a:ext uri="{FF2B5EF4-FFF2-40B4-BE49-F238E27FC236}">
                  <a16:creationId xmlns:a16="http://schemas.microsoft.com/office/drawing/2014/main" id="{4869D6A2-BEAE-42FA-A6B2-2D2905211FE7}"/>
                </a:ext>
              </a:extLst>
            </p:cNvPr>
            <p:cNvSpPr txBox="1">
              <a:spLocks noChangeArrowheads="1"/>
            </p:cNvSpPr>
            <p:nvPr/>
          </p:nvSpPr>
          <p:spPr bwMode="auto">
            <a:xfrm>
              <a:off x="204" y="513"/>
              <a:ext cx="30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zh-CN" altLang="en-US" b="1"/>
                <a:t>设开环传递函数</a:t>
              </a:r>
              <a:r>
                <a:rPr kumimoji="1" lang="en-US" altLang="zh-CN" b="1"/>
                <a:t>G(s)H(s)=</a:t>
              </a:r>
            </a:p>
          </p:txBody>
        </p:sp>
        <p:grpSp>
          <p:nvGrpSpPr>
            <p:cNvPr id="24604" name="Group 23">
              <a:extLst>
                <a:ext uri="{FF2B5EF4-FFF2-40B4-BE49-F238E27FC236}">
                  <a16:creationId xmlns:a16="http://schemas.microsoft.com/office/drawing/2014/main" id="{123D7A85-CBE2-46EA-9197-4732975B685F}"/>
                </a:ext>
              </a:extLst>
            </p:cNvPr>
            <p:cNvGrpSpPr>
              <a:grpSpLocks/>
            </p:cNvGrpSpPr>
            <p:nvPr/>
          </p:nvGrpSpPr>
          <p:grpSpPr bwMode="auto">
            <a:xfrm>
              <a:off x="3107" y="119"/>
              <a:ext cx="1480" cy="1188"/>
              <a:chOff x="3107" y="119"/>
              <a:chExt cx="1480" cy="1188"/>
            </a:xfrm>
          </p:grpSpPr>
          <p:sp>
            <p:nvSpPr>
              <p:cNvPr id="24605" name="Text Box 24">
                <a:extLst>
                  <a:ext uri="{FF2B5EF4-FFF2-40B4-BE49-F238E27FC236}">
                    <a16:creationId xmlns:a16="http://schemas.microsoft.com/office/drawing/2014/main" id="{05A236E5-0E04-4DBF-8924-37BA1F03B9EE}"/>
                  </a:ext>
                </a:extLst>
              </p:cNvPr>
              <p:cNvSpPr txBox="1">
                <a:spLocks noChangeArrowheads="1"/>
              </p:cNvSpPr>
              <p:nvPr/>
            </p:nvSpPr>
            <p:spPr bwMode="auto">
              <a:xfrm>
                <a:off x="3243" y="210"/>
                <a:ext cx="13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b="1">
                    <a:solidFill>
                      <a:srgbClr val="FF3300"/>
                    </a:solidFill>
                  </a:rPr>
                  <a:t>k </a:t>
                </a:r>
                <a:r>
                  <a:rPr kumimoji="1" lang="en-US" altLang="zh-CN" b="1" baseline="30000">
                    <a:solidFill>
                      <a:srgbClr val="FF3300"/>
                    </a:solidFill>
                    <a:cs typeface="Times New Roman" panose="02020603050405020304" pitchFamily="18" charset="0"/>
                  </a:rPr>
                  <a:t> </a:t>
                </a:r>
                <a:r>
                  <a:rPr kumimoji="1" lang="en-US" altLang="zh-CN" sz="2800" b="1">
                    <a:cs typeface="Times New Roman" panose="02020603050405020304" pitchFamily="18" charset="0"/>
                  </a:rPr>
                  <a:t>∏(τ</a:t>
                </a:r>
                <a:r>
                  <a:rPr kumimoji="1" lang="en-US" altLang="zh-CN" sz="2800" b="1" baseline="-25000">
                    <a:cs typeface="Times New Roman" panose="02020603050405020304" pitchFamily="18" charset="0"/>
                  </a:rPr>
                  <a:t>i</a:t>
                </a:r>
                <a:r>
                  <a:rPr kumimoji="1" lang="en-US" altLang="zh-CN" sz="2800" b="1">
                    <a:cs typeface="Times New Roman" panose="02020603050405020304" pitchFamily="18" charset="0"/>
                  </a:rPr>
                  <a:t>s+1)</a:t>
                </a:r>
              </a:p>
            </p:txBody>
          </p:sp>
          <p:sp>
            <p:nvSpPr>
              <p:cNvPr id="24606" name="Text Box 25">
                <a:extLst>
                  <a:ext uri="{FF2B5EF4-FFF2-40B4-BE49-F238E27FC236}">
                    <a16:creationId xmlns:a16="http://schemas.microsoft.com/office/drawing/2014/main" id="{3DA9CD44-9BA1-462F-BA60-815099BCC5B6}"/>
                  </a:ext>
                </a:extLst>
              </p:cNvPr>
              <p:cNvSpPr txBox="1">
                <a:spLocks noChangeArrowheads="1"/>
              </p:cNvSpPr>
              <p:nvPr/>
            </p:nvSpPr>
            <p:spPr bwMode="auto">
              <a:xfrm>
                <a:off x="3515" y="436"/>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1800" b="1"/>
                  <a:t>i =1</a:t>
                </a:r>
              </a:p>
            </p:txBody>
          </p:sp>
          <p:sp>
            <p:nvSpPr>
              <p:cNvPr id="24607" name="Text Box 26">
                <a:extLst>
                  <a:ext uri="{FF2B5EF4-FFF2-40B4-BE49-F238E27FC236}">
                    <a16:creationId xmlns:a16="http://schemas.microsoft.com/office/drawing/2014/main" id="{BF9596A4-F37E-4EBD-939D-A9A6EBBA9E0D}"/>
                  </a:ext>
                </a:extLst>
              </p:cNvPr>
              <p:cNvSpPr txBox="1">
                <a:spLocks noChangeArrowheads="1"/>
              </p:cNvSpPr>
              <p:nvPr/>
            </p:nvSpPr>
            <p:spPr bwMode="auto">
              <a:xfrm>
                <a:off x="3424" y="119"/>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1800" b="1"/>
                  <a:t>    m</a:t>
                </a:r>
              </a:p>
            </p:txBody>
          </p:sp>
          <p:sp>
            <p:nvSpPr>
              <p:cNvPr id="24608" name="Text Box 27">
                <a:extLst>
                  <a:ext uri="{FF2B5EF4-FFF2-40B4-BE49-F238E27FC236}">
                    <a16:creationId xmlns:a16="http://schemas.microsoft.com/office/drawing/2014/main" id="{AE54472D-1FC3-47A1-9038-4C798C63D2F1}"/>
                  </a:ext>
                </a:extLst>
              </p:cNvPr>
              <p:cNvSpPr txBox="1">
                <a:spLocks noChangeArrowheads="1"/>
              </p:cNvSpPr>
              <p:nvPr/>
            </p:nvSpPr>
            <p:spPr bwMode="auto">
              <a:xfrm>
                <a:off x="3107" y="799"/>
                <a:ext cx="13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b="1">
                    <a:solidFill>
                      <a:srgbClr val="FF3300"/>
                    </a:solidFill>
                  </a:rPr>
                  <a:t>s</a:t>
                </a:r>
                <a:r>
                  <a:rPr kumimoji="1" lang="en-US" altLang="zh-CN" b="1" baseline="30000">
                    <a:solidFill>
                      <a:srgbClr val="FF3300"/>
                    </a:solidFill>
                    <a:cs typeface="Times New Roman" panose="02020603050405020304" pitchFamily="18" charset="0"/>
                  </a:rPr>
                  <a:t>ν  </a:t>
                </a:r>
                <a:r>
                  <a:rPr kumimoji="1" lang="en-US" altLang="zh-CN" sz="2400" b="1">
                    <a:cs typeface="Times New Roman" panose="02020603050405020304" pitchFamily="18" charset="0"/>
                  </a:rPr>
                  <a:t>∏(T</a:t>
                </a:r>
                <a:r>
                  <a:rPr kumimoji="1" lang="en-US" altLang="zh-CN" sz="2400" b="1" baseline="-25000">
                    <a:cs typeface="Times New Roman" panose="02020603050405020304" pitchFamily="18" charset="0"/>
                  </a:rPr>
                  <a:t>j</a:t>
                </a:r>
                <a:r>
                  <a:rPr kumimoji="1" lang="en-US" altLang="zh-CN" sz="2400" b="1">
                    <a:cs typeface="Times New Roman" panose="02020603050405020304" pitchFamily="18" charset="0"/>
                  </a:rPr>
                  <a:t>s+1)</a:t>
                </a:r>
              </a:p>
            </p:txBody>
          </p:sp>
          <p:sp>
            <p:nvSpPr>
              <p:cNvPr id="24609" name="Text Box 28">
                <a:extLst>
                  <a:ext uri="{FF2B5EF4-FFF2-40B4-BE49-F238E27FC236}">
                    <a16:creationId xmlns:a16="http://schemas.microsoft.com/office/drawing/2014/main" id="{DA8752B0-1529-4275-BE3B-F0D24C12EC7F}"/>
                  </a:ext>
                </a:extLst>
              </p:cNvPr>
              <p:cNvSpPr txBox="1">
                <a:spLocks noChangeArrowheads="1"/>
              </p:cNvSpPr>
              <p:nvPr/>
            </p:nvSpPr>
            <p:spPr bwMode="auto">
              <a:xfrm>
                <a:off x="3495" y="1076"/>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1800" b="1"/>
                  <a:t> j=1</a:t>
                </a:r>
              </a:p>
            </p:txBody>
          </p:sp>
          <p:sp>
            <p:nvSpPr>
              <p:cNvPr id="24610" name="Text Box 29">
                <a:extLst>
                  <a:ext uri="{FF2B5EF4-FFF2-40B4-BE49-F238E27FC236}">
                    <a16:creationId xmlns:a16="http://schemas.microsoft.com/office/drawing/2014/main" id="{1A8CDC1E-955A-4152-9C2E-47B86EEF4E5D}"/>
                  </a:ext>
                </a:extLst>
              </p:cNvPr>
              <p:cNvSpPr txBox="1">
                <a:spLocks noChangeArrowheads="1"/>
              </p:cNvSpPr>
              <p:nvPr/>
            </p:nvSpPr>
            <p:spPr bwMode="auto">
              <a:xfrm>
                <a:off x="3504" y="723"/>
                <a:ext cx="46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1600" b="1"/>
                  <a:t>n -</a:t>
                </a:r>
                <a:r>
                  <a:rPr kumimoji="1" lang="en-US" altLang="zh-CN" sz="1600" b="1">
                    <a:cs typeface="Times New Roman" panose="02020603050405020304" pitchFamily="18" charset="0"/>
                  </a:rPr>
                  <a:t>ν</a:t>
                </a:r>
                <a:endParaRPr kumimoji="1" lang="en-US" altLang="zh-CN" sz="1600" b="1"/>
              </a:p>
            </p:txBody>
          </p:sp>
          <p:sp>
            <p:nvSpPr>
              <p:cNvPr id="24611" name="Line 30">
                <a:extLst>
                  <a:ext uri="{FF2B5EF4-FFF2-40B4-BE49-F238E27FC236}">
                    <a16:creationId xmlns:a16="http://schemas.microsoft.com/office/drawing/2014/main" id="{07E30BB8-3288-44A6-B155-F63F09C2BD4C}"/>
                  </a:ext>
                </a:extLst>
              </p:cNvPr>
              <p:cNvSpPr>
                <a:spLocks noChangeShapeType="1"/>
              </p:cNvSpPr>
              <p:nvPr/>
            </p:nvSpPr>
            <p:spPr bwMode="auto">
              <a:xfrm>
                <a:off x="3228" y="695"/>
                <a:ext cx="134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9" name="Group 31">
            <a:extLst>
              <a:ext uri="{FF2B5EF4-FFF2-40B4-BE49-F238E27FC236}">
                <a16:creationId xmlns:a16="http://schemas.microsoft.com/office/drawing/2014/main" id="{ABAC8DDA-EF5F-4C91-A032-420BA9958BB3}"/>
              </a:ext>
            </a:extLst>
          </p:cNvPr>
          <p:cNvGrpSpPr>
            <a:grpSpLocks/>
          </p:cNvGrpSpPr>
          <p:nvPr/>
        </p:nvGrpSpPr>
        <p:grpSpPr bwMode="auto">
          <a:xfrm>
            <a:off x="5508625" y="115888"/>
            <a:ext cx="3324225" cy="1981200"/>
            <a:chOff x="3470" y="73"/>
            <a:chExt cx="2094" cy="1248"/>
          </a:xfrm>
        </p:grpSpPr>
        <p:sp>
          <p:nvSpPr>
            <p:cNvPr id="24598" name="Rectangle 32">
              <a:extLst>
                <a:ext uri="{FF2B5EF4-FFF2-40B4-BE49-F238E27FC236}">
                  <a16:creationId xmlns:a16="http://schemas.microsoft.com/office/drawing/2014/main" id="{78AF7C88-46D9-44BC-AA90-3AC4171B8EF7}"/>
                </a:ext>
              </a:extLst>
            </p:cNvPr>
            <p:cNvSpPr>
              <a:spLocks noChangeArrowheads="1"/>
            </p:cNvSpPr>
            <p:nvPr/>
          </p:nvSpPr>
          <p:spPr bwMode="auto">
            <a:xfrm>
              <a:off x="3470" y="73"/>
              <a:ext cx="1104" cy="1248"/>
            </a:xfrm>
            <a:prstGeom prst="rect">
              <a:avLst/>
            </a:prstGeom>
            <a:noFill/>
            <a:ln w="762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pSp>
          <p:nvGrpSpPr>
            <p:cNvPr id="24599" name="Group 33">
              <a:extLst>
                <a:ext uri="{FF2B5EF4-FFF2-40B4-BE49-F238E27FC236}">
                  <a16:creationId xmlns:a16="http://schemas.microsoft.com/office/drawing/2014/main" id="{EEC4484B-6D36-4F4E-B3E1-EA98BCCC0810}"/>
                </a:ext>
              </a:extLst>
            </p:cNvPr>
            <p:cNvGrpSpPr>
              <a:grpSpLocks/>
            </p:cNvGrpSpPr>
            <p:nvPr/>
          </p:nvGrpSpPr>
          <p:grpSpPr bwMode="auto">
            <a:xfrm>
              <a:off x="4604" y="421"/>
              <a:ext cx="912" cy="288"/>
              <a:chOff x="4656" y="576"/>
              <a:chExt cx="912" cy="288"/>
            </a:xfrm>
          </p:grpSpPr>
          <p:sp>
            <p:nvSpPr>
              <p:cNvPr id="24601" name="Line 34">
                <a:extLst>
                  <a:ext uri="{FF2B5EF4-FFF2-40B4-BE49-F238E27FC236}">
                    <a16:creationId xmlns:a16="http://schemas.microsoft.com/office/drawing/2014/main" id="{339B371F-10C2-44E6-AE4E-E87408BF8558}"/>
                  </a:ext>
                </a:extLst>
              </p:cNvPr>
              <p:cNvSpPr>
                <a:spLocks noChangeShapeType="1"/>
              </p:cNvSpPr>
              <p:nvPr/>
            </p:nvSpPr>
            <p:spPr bwMode="auto">
              <a:xfrm flipV="1">
                <a:off x="4656" y="576"/>
                <a:ext cx="240" cy="28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2" name="Line 35">
                <a:extLst>
                  <a:ext uri="{FF2B5EF4-FFF2-40B4-BE49-F238E27FC236}">
                    <a16:creationId xmlns:a16="http://schemas.microsoft.com/office/drawing/2014/main" id="{C18F48C7-07A6-4C7C-B169-B9F5238C80CC}"/>
                  </a:ext>
                </a:extLst>
              </p:cNvPr>
              <p:cNvSpPr>
                <a:spLocks noChangeShapeType="1"/>
              </p:cNvSpPr>
              <p:nvPr/>
            </p:nvSpPr>
            <p:spPr bwMode="auto">
              <a:xfrm>
                <a:off x="4896" y="576"/>
                <a:ext cx="672"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600" name="Text Box 36">
              <a:extLst>
                <a:ext uri="{FF2B5EF4-FFF2-40B4-BE49-F238E27FC236}">
                  <a16:creationId xmlns:a16="http://schemas.microsoft.com/office/drawing/2014/main" id="{966413A5-731A-4E85-898B-EFB07289E8B5}"/>
                </a:ext>
              </a:extLst>
            </p:cNvPr>
            <p:cNvSpPr txBox="1">
              <a:spLocks noChangeArrowheads="1"/>
            </p:cNvSpPr>
            <p:nvPr/>
          </p:nvSpPr>
          <p:spPr bwMode="auto">
            <a:xfrm>
              <a:off x="4844" y="85"/>
              <a:ext cx="7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2800" b="1">
                  <a:solidFill>
                    <a:schemeClr val="accent2"/>
                  </a:solidFill>
                </a:rPr>
                <a:t>G</a:t>
              </a:r>
              <a:r>
                <a:rPr kumimoji="1" lang="en-US" altLang="zh-CN" sz="2800" b="1" baseline="-25000">
                  <a:solidFill>
                    <a:schemeClr val="accent2"/>
                  </a:solidFill>
                </a:rPr>
                <a:t>0</a:t>
              </a:r>
              <a:r>
                <a:rPr kumimoji="1" lang="en-US" altLang="zh-CN" sz="2800" b="1">
                  <a:solidFill>
                    <a:schemeClr val="accent2"/>
                  </a:solidFill>
                </a:rPr>
                <a:t>H</a:t>
              </a:r>
              <a:r>
                <a:rPr kumimoji="1" lang="en-US" altLang="zh-CN" sz="2800" b="1" baseline="-25000">
                  <a:solidFill>
                    <a:schemeClr val="accent2"/>
                  </a:solidFill>
                </a:rPr>
                <a:t>0</a:t>
              </a:r>
              <a:endParaRPr kumimoji="1" lang="en-US" altLang="zh-CN" sz="2800" b="1">
                <a:solidFill>
                  <a:schemeClr val="accent2"/>
                </a:solidFill>
              </a:endParaRPr>
            </a:p>
          </p:txBody>
        </p:sp>
      </p:grpSp>
      <p:sp>
        <p:nvSpPr>
          <p:cNvPr id="48165" name="Rectangle 37">
            <a:extLst>
              <a:ext uri="{FF2B5EF4-FFF2-40B4-BE49-F238E27FC236}">
                <a16:creationId xmlns:a16="http://schemas.microsoft.com/office/drawing/2014/main" id="{45C85858-B78B-47C7-AB01-672F641006A0}"/>
              </a:ext>
            </a:extLst>
          </p:cNvPr>
          <p:cNvSpPr>
            <a:spLocks noChangeArrowheads="1"/>
          </p:cNvSpPr>
          <p:nvPr/>
        </p:nvSpPr>
        <p:spPr bwMode="auto">
          <a:xfrm>
            <a:off x="304800" y="2190750"/>
            <a:ext cx="3810000" cy="685800"/>
          </a:xfrm>
          <a:prstGeom prst="rect">
            <a:avLst/>
          </a:prstGeom>
          <a:noFill/>
          <a:ln w="63500">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48166" name="Text Box 38">
            <a:extLst>
              <a:ext uri="{FF2B5EF4-FFF2-40B4-BE49-F238E27FC236}">
                <a16:creationId xmlns:a16="http://schemas.microsoft.com/office/drawing/2014/main" id="{AE87E72E-0619-4BC4-8109-F932DE59591F}"/>
              </a:ext>
            </a:extLst>
          </p:cNvPr>
          <p:cNvSpPr txBox="1">
            <a:spLocks noChangeArrowheads="1"/>
          </p:cNvSpPr>
          <p:nvPr/>
        </p:nvSpPr>
        <p:spPr bwMode="auto">
          <a:xfrm>
            <a:off x="4643438" y="4267200"/>
            <a:ext cx="25955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zh-CN" altLang="en-US" sz="4000" b="1">
                <a:solidFill>
                  <a:schemeClr val="accent1"/>
                </a:solidFill>
              </a:rPr>
              <a:t>提个醒！</a:t>
            </a:r>
          </a:p>
        </p:txBody>
      </p:sp>
      <p:sp>
        <p:nvSpPr>
          <p:cNvPr id="48167" name="Text Box 39">
            <a:extLst>
              <a:ext uri="{FF2B5EF4-FFF2-40B4-BE49-F238E27FC236}">
                <a16:creationId xmlns:a16="http://schemas.microsoft.com/office/drawing/2014/main" id="{99EA5990-2B9F-4F93-8978-421DB697559A}"/>
              </a:ext>
            </a:extLst>
          </p:cNvPr>
          <p:cNvSpPr txBox="1">
            <a:spLocks noChangeArrowheads="1"/>
          </p:cNvSpPr>
          <p:nvPr/>
        </p:nvSpPr>
        <p:spPr bwMode="auto">
          <a:xfrm>
            <a:off x="7315200" y="4343400"/>
            <a:ext cx="68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3600" b="1">
                <a:solidFill>
                  <a:srgbClr val="006600"/>
                </a:solidFill>
              </a:rPr>
              <a:t>2</a:t>
            </a:r>
          </a:p>
        </p:txBody>
      </p:sp>
      <p:grpSp>
        <p:nvGrpSpPr>
          <p:cNvPr id="11" name="Group 40">
            <a:extLst>
              <a:ext uri="{FF2B5EF4-FFF2-40B4-BE49-F238E27FC236}">
                <a16:creationId xmlns:a16="http://schemas.microsoft.com/office/drawing/2014/main" id="{DA047EC9-2C07-4A5E-A25D-2BE4A8FA9470}"/>
              </a:ext>
            </a:extLst>
          </p:cNvPr>
          <p:cNvGrpSpPr>
            <a:grpSpLocks/>
          </p:cNvGrpSpPr>
          <p:nvPr/>
        </p:nvGrpSpPr>
        <p:grpSpPr bwMode="auto">
          <a:xfrm>
            <a:off x="1763713" y="2997200"/>
            <a:ext cx="6237287" cy="2520950"/>
            <a:chOff x="1111" y="1888"/>
            <a:chExt cx="3929" cy="1588"/>
          </a:xfrm>
        </p:grpSpPr>
        <p:sp>
          <p:nvSpPr>
            <p:cNvPr id="24596" name="Oval 41">
              <a:extLst>
                <a:ext uri="{FF2B5EF4-FFF2-40B4-BE49-F238E27FC236}">
                  <a16:creationId xmlns:a16="http://schemas.microsoft.com/office/drawing/2014/main" id="{4AAFDD99-EB6D-4F9D-8FCD-36862013F759}"/>
                </a:ext>
              </a:extLst>
            </p:cNvPr>
            <p:cNvSpPr>
              <a:spLocks noChangeArrowheads="1"/>
            </p:cNvSpPr>
            <p:nvPr/>
          </p:nvSpPr>
          <p:spPr bwMode="auto">
            <a:xfrm>
              <a:off x="1111" y="1888"/>
              <a:ext cx="528" cy="384"/>
            </a:xfrm>
            <a:prstGeom prst="ellipse">
              <a:avLst/>
            </a:prstGeom>
            <a:noFill/>
            <a:ln w="635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4597" name="Text Box 42">
              <a:extLst>
                <a:ext uri="{FF2B5EF4-FFF2-40B4-BE49-F238E27FC236}">
                  <a16:creationId xmlns:a16="http://schemas.microsoft.com/office/drawing/2014/main" id="{CBC10899-A73E-48FD-87A1-22BBAF8C935C}"/>
                </a:ext>
              </a:extLst>
            </p:cNvPr>
            <p:cNvSpPr txBox="1">
              <a:spLocks noChangeArrowheads="1"/>
            </p:cNvSpPr>
            <p:nvPr/>
          </p:nvSpPr>
          <p:spPr bwMode="auto">
            <a:xfrm>
              <a:off x="4608" y="3072"/>
              <a:ext cx="43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3600" b="1">
                  <a:solidFill>
                    <a:srgbClr val="006600"/>
                  </a:solidFill>
                </a:rPr>
                <a:t>3</a:t>
              </a:r>
            </a:p>
          </p:txBody>
        </p:sp>
      </p:grpSp>
      <p:grpSp>
        <p:nvGrpSpPr>
          <p:cNvPr id="12" name="Group 43">
            <a:extLst>
              <a:ext uri="{FF2B5EF4-FFF2-40B4-BE49-F238E27FC236}">
                <a16:creationId xmlns:a16="http://schemas.microsoft.com/office/drawing/2014/main" id="{A6C18BE8-3254-4161-9AE4-587831107405}"/>
              </a:ext>
            </a:extLst>
          </p:cNvPr>
          <p:cNvGrpSpPr>
            <a:grpSpLocks/>
          </p:cNvGrpSpPr>
          <p:nvPr/>
        </p:nvGrpSpPr>
        <p:grpSpPr bwMode="auto">
          <a:xfrm>
            <a:off x="0" y="1447800"/>
            <a:ext cx="8001000" cy="3003550"/>
            <a:chOff x="0" y="912"/>
            <a:chExt cx="5040" cy="1892"/>
          </a:xfrm>
        </p:grpSpPr>
        <p:sp>
          <p:nvSpPr>
            <p:cNvPr id="24594" name="Text Box 44">
              <a:extLst>
                <a:ext uri="{FF2B5EF4-FFF2-40B4-BE49-F238E27FC236}">
                  <a16:creationId xmlns:a16="http://schemas.microsoft.com/office/drawing/2014/main" id="{259E6492-B097-449A-BC96-435C86EA4570}"/>
                </a:ext>
              </a:extLst>
            </p:cNvPr>
            <p:cNvSpPr txBox="1">
              <a:spLocks noChangeArrowheads="1"/>
            </p:cNvSpPr>
            <p:nvPr/>
          </p:nvSpPr>
          <p:spPr bwMode="auto">
            <a:xfrm>
              <a:off x="4608" y="2400"/>
              <a:ext cx="43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1" lang="en-US" altLang="zh-CN" sz="3600" b="1">
                  <a:solidFill>
                    <a:srgbClr val="006600"/>
                  </a:solidFill>
                </a:rPr>
                <a:t>1</a:t>
              </a:r>
            </a:p>
          </p:txBody>
        </p:sp>
        <p:sp>
          <p:nvSpPr>
            <p:cNvPr id="24595" name="Rectangle 45">
              <a:extLst>
                <a:ext uri="{FF2B5EF4-FFF2-40B4-BE49-F238E27FC236}">
                  <a16:creationId xmlns:a16="http://schemas.microsoft.com/office/drawing/2014/main" id="{8EF8C235-CFEB-4FAD-8F50-FC0F8A3DEEA9}"/>
                </a:ext>
              </a:extLst>
            </p:cNvPr>
            <p:cNvSpPr>
              <a:spLocks noChangeArrowheads="1"/>
            </p:cNvSpPr>
            <p:nvPr/>
          </p:nvSpPr>
          <p:spPr bwMode="auto">
            <a:xfrm>
              <a:off x="0" y="912"/>
              <a:ext cx="3120" cy="384"/>
            </a:xfrm>
            <a:prstGeom prst="rect">
              <a:avLst/>
            </a:prstGeom>
            <a:noFill/>
            <a:ln w="635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148"/>
                                        </p:tgtEl>
                                        <p:attrNameLst>
                                          <p:attrName>style.visibility</p:attrName>
                                        </p:attrNameLst>
                                      </p:cBhvr>
                                      <p:to>
                                        <p:strVal val="visible"/>
                                      </p:to>
                                    </p:set>
                                    <p:animEffect transition="in" filter="blinds(horizontal)">
                                      <p:cBhvr>
                                        <p:cTn id="7" dur="500"/>
                                        <p:tgtEl>
                                          <p:spTgt spid="48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48134"/>
                                        </p:tgtEl>
                                        <p:attrNameLst>
                                          <p:attrName>style.visibility</p:attrName>
                                        </p:attrNameLst>
                                      </p:cBhvr>
                                      <p:to>
                                        <p:strVal val="visible"/>
                                      </p:to>
                                    </p:set>
                                    <p:animEffect transition="in" filter="box(in)">
                                      <p:cBhvr>
                                        <p:cTn id="28" dur="500"/>
                                        <p:tgtEl>
                                          <p:spTgt spid="4813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48135"/>
                                        </p:tgtEl>
                                        <p:attrNameLst>
                                          <p:attrName>style.visibility</p:attrName>
                                        </p:attrNameLst>
                                      </p:cBhvr>
                                      <p:to>
                                        <p:strVal val="visible"/>
                                      </p:to>
                                    </p:set>
                                    <p:animEffect transition="in" filter="box(in)">
                                      <p:cBhvr>
                                        <p:cTn id="33" dur="500"/>
                                        <p:tgtEl>
                                          <p:spTgt spid="4813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blinds(horizontal)">
                                      <p:cBhvr>
                                        <p:cTn id="38" dur="500"/>
                                        <p:tgtEl>
                                          <p:spTgt spid="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1" presetClass="entr" presetSubtype="4"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heel(4)">
                                      <p:cBhvr>
                                        <p:cTn id="47" dur="2000"/>
                                        <p:tgtEl>
                                          <p:spTgt spid="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8166"/>
                                        </p:tgtEl>
                                        <p:attrNameLst>
                                          <p:attrName>style.visibility</p:attrName>
                                        </p:attrNameLst>
                                      </p:cBhvr>
                                      <p:to>
                                        <p:strVal val="visible"/>
                                      </p:to>
                                    </p:set>
                                    <p:animEffect transition="in" filter="fade">
                                      <p:cBhvr>
                                        <p:cTn id="56" dur="1000"/>
                                        <p:tgtEl>
                                          <p:spTgt spid="48166"/>
                                        </p:tgtEl>
                                      </p:cBhvr>
                                    </p:animEffect>
                                    <p:anim calcmode="lin" valueType="num">
                                      <p:cBhvr>
                                        <p:cTn id="57" dur="1000" fill="hold"/>
                                        <p:tgtEl>
                                          <p:spTgt spid="48166"/>
                                        </p:tgtEl>
                                        <p:attrNameLst>
                                          <p:attrName>ppt_x</p:attrName>
                                        </p:attrNameLst>
                                      </p:cBhvr>
                                      <p:tavLst>
                                        <p:tav tm="0">
                                          <p:val>
                                            <p:strVal val="#ppt_x"/>
                                          </p:val>
                                        </p:tav>
                                        <p:tav tm="100000">
                                          <p:val>
                                            <p:strVal val="#ppt_x"/>
                                          </p:val>
                                        </p:tav>
                                      </p:tavLst>
                                    </p:anim>
                                    <p:anim calcmode="lin" valueType="num">
                                      <p:cBhvr>
                                        <p:cTn id="58" dur="1000" fill="hold"/>
                                        <p:tgtEl>
                                          <p:spTgt spid="48166"/>
                                        </p:tgtEl>
                                        <p:attrNameLst>
                                          <p:attrName>ppt_y</p:attrName>
                                        </p:attrNameLst>
                                      </p:cBhvr>
                                      <p:tavLst>
                                        <p:tav tm="0">
                                          <p:val>
                                            <p:strVal val="#ppt_y+.1"/>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8165"/>
                                        </p:tgtEl>
                                        <p:attrNameLst>
                                          <p:attrName>style.visibility</p:attrName>
                                        </p:attrNameLst>
                                      </p:cBhvr>
                                      <p:to>
                                        <p:strVal val="visible"/>
                                      </p:to>
                                    </p:set>
                                    <p:anim calcmode="lin" valueType="num">
                                      <p:cBhvr additive="base">
                                        <p:cTn id="67" dur="500" fill="hold"/>
                                        <p:tgtEl>
                                          <p:spTgt spid="48165"/>
                                        </p:tgtEl>
                                        <p:attrNameLst>
                                          <p:attrName>ppt_x</p:attrName>
                                        </p:attrNameLst>
                                      </p:cBhvr>
                                      <p:tavLst>
                                        <p:tav tm="0">
                                          <p:val>
                                            <p:strVal val="#ppt_x"/>
                                          </p:val>
                                        </p:tav>
                                        <p:tav tm="100000">
                                          <p:val>
                                            <p:strVal val="#ppt_x"/>
                                          </p:val>
                                        </p:tav>
                                      </p:tavLst>
                                    </p:anim>
                                    <p:anim calcmode="lin" valueType="num">
                                      <p:cBhvr additive="base">
                                        <p:cTn id="68" dur="500" fill="hold"/>
                                        <p:tgtEl>
                                          <p:spTgt spid="48165"/>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8167"/>
                                        </p:tgtEl>
                                        <p:attrNameLst>
                                          <p:attrName>style.visibility</p:attrName>
                                        </p:attrNameLst>
                                      </p:cBhvr>
                                      <p:to>
                                        <p:strVal val="visible"/>
                                      </p:to>
                                    </p:set>
                                    <p:anim calcmode="lin" valueType="num">
                                      <p:cBhvr additive="base">
                                        <p:cTn id="71" dur="500" fill="hold"/>
                                        <p:tgtEl>
                                          <p:spTgt spid="48167"/>
                                        </p:tgtEl>
                                        <p:attrNameLst>
                                          <p:attrName>ppt_x</p:attrName>
                                        </p:attrNameLst>
                                      </p:cBhvr>
                                      <p:tavLst>
                                        <p:tav tm="0">
                                          <p:val>
                                            <p:strVal val="#ppt_x"/>
                                          </p:val>
                                        </p:tav>
                                        <p:tav tm="100000">
                                          <p:val>
                                            <p:strVal val="#ppt_x"/>
                                          </p:val>
                                        </p:tav>
                                      </p:tavLst>
                                    </p:anim>
                                    <p:anim calcmode="lin" valueType="num">
                                      <p:cBhvr additive="base">
                                        <p:cTn id="72" dur="500" fill="hold"/>
                                        <p:tgtEl>
                                          <p:spTgt spid="48167"/>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nodeType="click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additive="base">
                                        <p:cTn id="77" dur="500" fill="hold"/>
                                        <p:tgtEl>
                                          <p:spTgt spid="11"/>
                                        </p:tgtEl>
                                        <p:attrNameLst>
                                          <p:attrName>ppt_x</p:attrName>
                                        </p:attrNameLst>
                                      </p:cBhvr>
                                      <p:tavLst>
                                        <p:tav tm="0">
                                          <p:val>
                                            <p:strVal val="#ppt_x"/>
                                          </p:val>
                                        </p:tav>
                                        <p:tav tm="100000">
                                          <p:val>
                                            <p:strVal val="#ppt_x"/>
                                          </p:val>
                                        </p:tav>
                                      </p:tavLst>
                                    </p:anim>
                                    <p:anim calcmode="lin" valueType="num">
                                      <p:cBhvr additive="base">
                                        <p:cTn id="7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p:bldP spid="48135" grpId="0"/>
      <p:bldP spid="48148" grpId="0"/>
      <p:bldP spid="48165" grpId="0" animBg="1"/>
      <p:bldP spid="48166" grpId="0"/>
      <p:bldP spid="4816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39051E9-7E65-4015-886E-302FFE7B6F3A}"/>
              </a:ext>
            </a:extLst>
          </p:cNvPr>
          <p:cNvSpPr>
            <a:spLocks noGrp="1" noRot="1" noChangeArrowheads="1"/>
          </p:cNvSpPr>
          <p:nvPr>
            <p:ph type="title"/>
          </p:nvPr>
        </p:nvSpPr>
        <p:spPr>
          <a:xfrm>
            <a:off x="304800" y="0"/>
            <a:ext cx="6708775" cy="457200"/>
          </a:xfrm>
        </p:spPr>
        <p:txBody>
          <a:bodyPr/>
          <a:lstStyle/>
          <a:p>
            <a:pPr eaLnBrk="1" hangingPunct="1"/>
            <a:r>
              <a:rPr lang="en-US" altLang="zh-CN" sz="2800">
                <a:solidFill>
                  <a:srgbClr val="FFFF00"/>
                </a:solidFill>
              </a:rPr>
              <a:t>3.3.1 </a:t>
            </a:r>
            <a:r>
              <a:rPr lang="zh-CN" altLang="en-US" sz="2800" b="1">
                <a:solidFill>
                  <a:srgbClr val="FFFF00"/>
                </a:solidFill>
              </a:rPr>
              <a:t>稳态误差的概念</a:t>
            </a:r>
            <a:r>
              <a:rPr lang="zh-CN" altLang="en-US" sz="2400" b="1">
                <a:solidFill>
                  <a:srgbClr val="FFFF00"/>
                </a:solidFill>
              </a:rPr>
              <a:t> </a:t>
            </a:r>
          </a:p>
        </p:txBody>
      </p:sp>
      <p:graphicFrame>
        <p:nvGraphicFramePr>
          <p:cNvPr id="24579" name="Object 3">
            <a:extLst>
              <a:ext uri="{FF2B5EF4-FFF2-40B4-BE49-F238E27FC236}">
                <a16:creationId xmlns:a16="http://schemas.microsoft.com/office/drawing/2014/main" id="{CB231230-C696-4A40-A041-B5372ED80981}"/>
              </a:ext>
            </a:extLst>
          </p:cNvPr>
          <p:cNvGraphicFramePr>
            <a:graphicFrameLocks noChangeAspect="1"/>
          </p:cNvGraphicFramePr>
          <p:nvPr/>
        </p:nvGraphicFramePr>
        <p:xfrm>
          <a:off x="381000" y="4648200"/>
          <a:ext cx="5556250" cy="685800"/>
        </p:xfrm>
        <a:graphic>
          <a:graphicData uri="http://schemas.openxmlformats.org/presentationml/2006/ole">
            <mc:AlternateContent xmlns:mc="http://schemas.openxmlformats.org/markup-compatibility/2006">
              <mc:Choice xmlns:v="urn:schemas-microsoft-com:vml" Requires="v">
                <p:oleObj spid="_x0000_s7196" name="Equation" r:id="rId3" imgW="2247895" imgH="266727" progId="Equation.3">
                  <p:embed/>
                </p:oleObj>
              </mc:Choice>
              <mc:Fallback>
                <p:oleObj name="Equation" r:id="rId3" imgW="2247895" imgH="266727"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648200"/>
                        <a:ext cx="55562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0" name="Rectangle 4">
            <a:extLst>
              <a:ext uri="{FF2B5EF4-FFF2-40B4-BE49-F238E27FC236}">
                <a16:creationId xmlns:a16="http://schemas.microsoft.com/office/drawing/2014/main" id="{5BB570BA-507F-4390-8644-72D7EF7F350B}"/>
              </a:ext>
            </a:extLst>
          </p:cNvPr>
          <p:cNvSpPr>
            <a:spLocks noChangeArrowheads="1"/>
          </p:cNvSpPr>
          <p:nvPr/>
        </p:nvSpPr>
        <p:spPr bwMode="auto">
          <a:xfrm>
            <a:off x="0" y="685800"/>
            <a:ext cx="3962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1</a:t>
            </a:r>
            <a:r>
              <a:rPr lang="zh-CN" altLang="en-US"/>
              <a:t>、稳态误差定义：</a:t>
            </a:r>
          </a:p>
          <a:p>
            <a:pPr eaLnBrk="1" hangingPunct="1">
              <a:spcBef>
                <a:spcPct val="50000"/>
              </a:spcBef>
              <a:buFontTx/>
              <a:buNone/>
            </a:pPr>
            <a:r>
              <a:rPr lang="zh-CN" altLang="en-US"/>
              <a:t>如图</a:t>
            </a:r>
          </a:p>
        </p:txBody>
      </p:sp>
      <p:graphicFrame>
        <p:nvGraphicFramePr>
          <p:cNvPr id="24581" name="Object 5">
            <a:extLst>
              <a:ext uri="{FF2B5EF4-FFF2-40B4-BE49-F238E27FC236}">
                <a16:creationId xmlns:a16="http://schemas.microsoft.com/office/drawing/2014/main" id="{73C4E506-283D-4F0F-8668-F448659FB927}"/>
              </a:ext>
            </a:extLst>
          </p:cNvPr>
          <p:cNvGraphicFramePr>
            <a:graphicFrameLocks noChangeAspect="1"/>
          </p:cNvGraphicFramePr>
          <p:nvPr/>
        </p:nvGraphicFramePr>
        <p:xfrm>
          <a:off x="5972175" y="990600"/>
          <a:ext cx="3171825" cy="1419225"/>
        </p:xfrm>
        <a:graphic>
          <a:graphicData uri="http://schemas.openxmlformats.org/presentationml/2006/ole">
            <mc:AlternateContent xmlns:mc="http://schemas.openxmlformats.org/markup-compatibility/2006">
              <mc:Choice xmlns:v="urn:schemas-microsoft-com:vml" Requires="v">
                <p:oleObj spid="_x0000_s7197" name="位图图像" r:id="rId5" imgW="3172268" imgH="1419048" progId="Paint.Picture">
                  <p:embed/>
                </p:oleObj>
              </mc:Choice>
              <mc:Fallback>
                <p:oleObj name="位图图像" r:id="rId5" imgW="3172268" imgH="1419048" progId="Paint.Picture">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2175" y="990600"/>
                        <a:ext cx="3171825"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2" name="Rectangle 6">
            <a:extLst>
              <a:ext uri="{FF2B5EF4-FFF2-40B4-BE49-F238E27FC236}">
                <a16:creationId xmlns:a16="http://schemas.microsoft.com/office/drawing/2014/main" id="{50861E91-89D7-4C82-84C8-D53748245360}"/>
              </a:ext>
            </a:extLst>
          </p:cNvPr>
          <p:cNvSpPr>
            <a:spLocks noChangeArrowheads="1"/>
          </p:cNvSpPr>
          <p:nvPr/>
        </p:nvSpPr>
        <p:spPr bwMode="auto">
          <a:xfrm>
            <a:off x="457200" y="3886200"/>
            <a:ext cx="5192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对于单位反馈系统，稳态误差可写为</a:t>
            </a:r>
          </a:p>
        </p:txBody>
      </p:sp>
      <p:graphicFrame>
        <p:nvGraphicFramePr>
          <p:cNvPr id="24583" name="Object 7">
            <a:extLst>
              <a:ext uri="{FF2B5EF4-FFF2-40B4-BE49-F238E27FC236}">
                <a16:creationId xmlns:a16="http://schemas.microsoft.com/office/drawing/2014/main" id="{C458011F-F7A0-4501-8B48-6D9C821E162D}"/>
              </a:ext>
            </a:extLst>
          </p:cNvPr>
          <p:cNvGraphicFramePr>
            <a:graphicFrameLocks noChangeAspect="1"/>
          </p:cNvGraphicFramePr>
          <p:nvPr/>
        </p:nvGraphicFramePr>
        <p:xfrm>
          <a:off x="457200" y="3048000"/>
          <a:ext cx="6046788" cy="749300"/>
        </p:xfrm>
        <a:graphic>
          <a:graphicData uri="http://schemas.openxmlformats.org/presentationml/2006/ole">
            <mc:AlternateContent xmlns:mc="http://schemas.openxmlformats.org/markup-compatibility/2006">
              <mc:Choice xmlns:v="urn:schemas-microsoft-com:vml" Requires="v">
                <p:oleObj spid="_x0000_s7198" name="Equation" r:id="rId7" imgW="2247895" imgH="266727" progId="Equation.3">
                  <p:embed/>
                </p:oleObj>
              </mc:Choice>
              <mc:Fallback>
                <p:oleObj name="Equation" r:id="rId7" imgW="2247895" imgH="266727"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3048000"/>
                        <a:ext cx="6046788"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4" name="Rectangle 8">
            <a:extLst>
              <a:ext uri="{FF2B5EF4-FFF2-40B4-BE49-F238E27FC236}">
                <a16:creationId xmlns:a16="http://schemas.microsoft.com/office/drawing/2014/main" id="{1C45BFBB-2160-4449-A1CE-9A63A9F9B229}"/>
              </a:ext>
            </a:extLst>
          </p:cNvPr>
          <p:cNvSpPr>
            <a:spLocks noChangeArrowheads="1"/>
          </p:cNvSpPr>
          <p:nvPr/>
        </p:nvSpPr>
        <p:spPr bwMode="auto">
          <a:xfrm>
            <a:off x="228600" y="2514600"/>
            <a:ext cx="2420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稳态误差定义为</a:t>
            </a:r>
          </a:p>
        </p:txBody>
      </p:sp>
      <p:sp>
        <p:nvSpPr>
          <p:cNvPr id="24585" name="Rectangle 9">
            <a:extLst>
              <a:ext uri="{FF2B5EF4-FFF2-40B4-BE49-F238E27FC236}">
                <a16:creationId xmlns:a16="http://schemas.microsoft.com/office/drawing/2014/main" id="{3FE9BBF9-D969-4E13-A1EF-020096FCF7F1}"/>
              </a:ext>
            </a:extLst>
          </p:cNvPr>
          <p:cNvSpPr>
            <a:spLocks noChangeArrowheads="1"/>
          </p:cNvSpPr>
          <p:nvPr/>
        </p:nvSpPr>
        <p:spPr bwMode="auto">
          <a:xfrm>
            <a:off x="990600" y="1219200"/>
            <a:ext cx="2279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误差的定义</a:t>
            </a:r>
            <a:r>
              <a:rPr lang="en-US" altLang="zh-CN" i="1"/>
              <a:t>e(t)</a:t>
            </a:r>
          </a:p>
        </p:txBody>
      </p:sp>
      <p:graphicFrame>
        <p:nvGraphicFramePr>
          <p:cNvPr id="24586" name="Object 10">
            <a:extLst>
              <a:ext uri="{FF2B5EF4-FFF2-40B4-BE49-F238E27FC236}">
                <a16:creationId xmlns:a16="http://schemas.microsoft.com/office/drawing/2014/main" id="{56A408D8-437D-463A-B005-752D99474995}"/>
              </a:ext>
            </a:extLst>
          </p:cNvPr>
          <p:cNvGraphicFramePr>
            <a:graphicFrameLocks noChangeAspect="1"/>
          </p:cNvGraphicFramePr>
          <p:nvPr>
            <p:extLst>
              <p:ext uri="{D42A27DB-BD31-4B8C-83A1-F6EECF244321}">
                <p14:modId xmlns:p14="http://schemas.microsoft.com/office/powerpoint/2010/main" val="8258834"/>
              </p:ext>
            </p:extLst>
          </p:nvPr>
        </p:nvGraphicFramePr>
        <p:xfrm>
          <a:off x="1066800" y="1828800"/>
          <a:ext cx="2895600" cy="585788"/>
        </p:xfrm>
        <a:graphic>
          <a:graphicData uri="http://schemas.openxmlformats.org/presentationml/2006/ole">
            <mc:AlternateContent xmlns:mc="http://schemas.openxmlformats.org/markup-compatibility/2006">
              <mc:Choice xmlns:v="urn:schemas-microsoft-com:vml" Requires="v">
                <p:oleObj spid="_x0000_s7199" name="Equation" r:id="rId9" imgW="990610" imgH="190554" progId="Equation.DSMT4">
                  <p:embed/>
                </p:oleObj>
              </mc:Choice>
              <mc:Fallback>
                <p:oleObj name="Equation" r:id="rId9" imgW="990610" imgH="190554"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6800" y="1828800"/>
                        <a:ext cx="2895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7" name="Rectangle 11">
            <a:extLst>
              <a:ext uri="{FF2B5EF4-FFF2-40B4-BE49-F238E27FC236}">
                <a16:creationId xmlns:a16="http://schemas.microsoft.com/office/drawing/2014/main" id="{5DE1286D-3CA2-4DD6-B995-C716592A0E23}"/>
              </a:ext>
            </a:extLst>
          </p:cNvPr>
          <p:cNvSpPr>
            <a:spLocks noRot="1" noChangeArrowheads="1"/>
          </p:cNvSpPr>
          <p:nvPr/>
        </p:nvSpPr>
        <p:spPr bwMode="auto">
          <a:xfrm>
            <a:off x="0" y="5410200"/>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FontTx/>
              <a:buNone/>
            </a:pPr>
            <a:r>
              <a:rPr lang="zh-CN" altLang="en-US"/>
              <a:t>误差信号</a:t>
            </a:r>
            <a:r>
              <a:rPr lang="en-US" altLang="zh-CN" i="1"/>
              <a:t>e(t)</a:t>
            </a:r>
            <a:r>
              <a:rPr lang="zh-CN" altLang="en-US"/>
              <a:t>与输入信号</a:t>
            </a:r>
            <a:r>
              <a:rPr lang="en-US" altLang="zh-CN" i="1"/>
              <a:t>r(t)</a:t>
            </a:r>
            <a:r>
              <a:rPr lang="zh-CN" altLang="en-US"/>
              <a:t>之间的传递函数为</a:t>
            </a:r>
          </a:p>
        </p:txBody>
      </p:sp>
      <p:graphicFrame>
        <p:nvGraphicFramePr>
          <p:cNvPr id="24588" name="Object 12">
            <a:extLst>
              <a:ext uri="{FF2B5EF4-FFF2-40B4-BE49-F238E27FC236}">
                <a16:creationId xmlns:a16="http://schemas.microsoft.com/office/drawing/2014/main" id="{CC92D07B-D63D-4DF1-BBB3-76A5F5DBFECA}"/>
              </a:ext>
            </a:extLst>
          </p:cNvPr>
          <p:cNvGraphicFramePr>
            <a:graphicFrameLocks noChangeAspect="1"/>
          </p:cNvGraphicFramePr>
          <p:nvPr/>
        </p:nvGraphicFramePr>
        <p:xfrm>
          <a:off x="2057400" y="5935663"/>
          <a:ext cx="2743200" cy="922337"/>
        </p:xfrm>
        <a:graphic>
          <a:graphicData uri="http://schemas.openxmlformats.org/presentationml/2006/ole">
            <mc:AlternateContent xmlns:mc="http://schemas.openxmlformats.org/markup-compatibility/2006">
              <mc:Choice xmlns:v="urn:schemas-microsoft-com:vml" Requires="v">
                <p:oleObj spid="_x0000_s7200" r:id="rId11" imgW="1203950" imgH="388702" progId="Equation.3">
                  <p:embed/>
                </p:oleObj>
              </mc:Choice>
              <mc:Fallback>
                <p:oleObj r:id="rId11" imgW="1203950" imgH="388702"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7400" y="5935663"/>
                        <a:ext cx="27432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animEffect transition="in" filter="box(in)">
                                      <p:cBhvr>
                                        <p:cTn id="7" dur="500"/>
                                        <p:tgtEl>
                                          <p:spTgt spid="245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4580">
                                            <p:txEl>
                                              <p:pRg st="1" end="1"/>
                                            </p:txEl>
                                          </p:spTgt>
                                        </p:tgtEl>
                                        <p:attrNameLst>
                                          <p:attrName>style.visibility</p:attrName>
                                        </p:attrNameLst>
                                      </p:cBhvr>
                                      <p:to>
                                        <p:strVal val="visible"/>
                                      </p:to>
                                    </p:set>
                                    <p:animEffect transition="in" filter="box(in)">
                                      <p:cBhvr>
                                        <p:cTn id="12" dur="500"/>
                                        <p:tgtEl>
                                          <p:spTgt spid="2458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4581"/>
                                        </p:tgtEl>
                                        <p:attrNameLst>
                                          <p:attrName>style.visibility</p:attrName>
                                        </p:attrNameLst>
                                      </p:cBhvr>
                                      <p:to>
                                        <p:strVal val="visible"/>
                                      </p:to>
                                    </p:set>
                                    <p:animEffect transition="in" filter="box(in)">
                                      <p:cBhvr>
                                        <p:cTn id="17" dur="500"/>
                                        <p:tgtEl>
                                          <p:spTgt spid="245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4585"/>
                                        </p:tgtEl>
                                        <p:attrNameLst>
                                          <p:attrName>style.visibility</p:attrName>
                                        </p:attrNameLst>
                                      </p:cBhvr>
                                      <p:to>
                                        <p:strVal val="visible"/>
                                      </p:to>
                                    </p:set>
                                    <p:animEffect transition="in" filter="box(in)">
                                      <p:cBhvr>
                                        <p:cTn id="22" dur="500"/>
                                        <p:tgtEl>
                                          <p:spTgt spid="245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4586"/>
                                        </p:tgtEl>
                                        <p:attrNameLst>
                                          <p:attrName>style.visibility</p:attrName>
                                        </p:attrNameLst>
                                      </p:cBhvr>
                                      <p:to>
                                        <p:strVal val="visible"/>
                                      </p:to>
                                    </p:set>
                                    <p:animEffect transition="in" filter="box(in)">
                                      <p:cBhvr>
                                        <p:cTn id="27" dur="500"/>
                                        <p:tgtEl>
                                          <p:spTgt spid="2458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4584"/>
                                        </p:tgtEl>
                                        <p:attrNameLst>
                                          <p:attrName>style.visibility</p:attrName>
                                        </p:attrNameLst>
                                      </p:cBhvr>
                                      <p:to>
                                        <p:strVal val="visible"/>
                                      </p:to>
                                    </p:set>
                                    <p:animEffect transition="in" filter="box(in)">
                                      <p:cBhvr>
                                        <p:cTn id="32" dur="500"/>
                                        <p:tgtEl>
                                          <p:spTgt spid="2458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24583"/>
                                        </p:tgtEl>
                                        <p:attrNameLst>
                                          <p:attrName>style.visibility</p:attrName>
                                        </p:attrNameLst>
                                      </p:cBhvr>
                                      <p:to>
                                        <p:strVal val="visible"/>
                                      </p:to>
                                    </p:set>
                                    <p:animEffect transition="in" filter="box(in)">
                                      <p:cBhvr>
                                        <p:cTn id="37" dur="500"/>
                                        <p:tgtEl>
                                          <p:spTgt spid="2458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4582">
                                            <p:txEl>
                                              <p:pRg st="0" end="0"/>
                                            </p:txEl>
                                          </p:spTgt>
                                        </p:tgtEl>
                                        <p:attrNameLst>
                                          <p:attrName>style.visibility</p:attrName>
                                        </p:attrNameLst>
                                      </p:cBhvr>
                                      <p:to>
                                        <p:strVal val="visible"/>
                                      </p:to>
                                    </p:set>
                                    <p:animEffect transition="in" filter="box(in)">
                                      <p:cBhvr>
                                        <p:cTn id="42" dur="500"/>
                                        <p:tgtEl>
                                          <p:spTgt spid="24582">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24579"/>
                                        </p:tgtEl>
                                        <p:attrNameLst>
                                          <p:attrName>style.visibility</p:attrName>
                                        </p:attrNameLst>
                                      </p:cBhvr>
                                      <p:to>
                                        <p:strVal val="visible"/>
                                      </p:to>
                                    </p:set>
                                    <p:animEffect transition="in" filter="box(in)">
                                      <p:cBhvr>
                                        <p:cTn id="47" dur="500"/>
                                        <p:tgtEl>
                                          <p:spTgt spid="2457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24587"/>
                                        </p:tgtEl>
                                        <p:attrNameLst>
                                          <p:attrName>style.visibility</p:attrName>
                                        </p:attrNameLst>
                                      </p:cBhvr>
                                      <p:to>
                                        <p:strVal val="visible"/>
                                      </p:to>
                                    </p:set>
                                    <p:animEffect transition="in" filter="box(in)">
                                      <p:cBhvr>
                                        <p:cTn id="52" dur="500"/>
                                        <p:tgtEl>
                                          <p:spTgt spid="2458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24588"/>
                                        </p:tgtEl>
                                        <p:attrNameLst>
                                          <p:attrName>style.visibility</p:attrName>
                                        </p:attrNameLst>
                                      </p:cBhvr>
                                      <p:to>
                                        <p:strVal val="visible"/>
                                      </p:to>
                                    </p:set>
                                    <p:animEffect transition="in" filter="blinds(horizontal)">
                                      <p:cBhvr>
                                        <p:cTn id="57" dur="500"/>
                                        <p:tgtEl>
                                          <p:spTgt spid="24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autoUpdateAnimBg="0"/>
      <p:bldP spid="24582" grpId="0" build="p" autoUpdateAnimBg="0"/>
      <p:bldP spid="24584" grpId="0" autoUpdateAnimBg="0"/>
      <p:bldP spid="24585" grpId="0" autoUpdateAnimBg="0"/>
      <p:bldP spid="24587"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29CFB9E-3C14-4D63-9231-D079993FF66D}"/>
              </a:ext>
            </a:extLst>
          </p:cNvPr>
          <p:cNvSpPr>
            <a:spLocks noGrp="1" noChangeArrowheads="1"/>
          </p:cNvSpPr>
          <p:nvPr>
            <p:ph type="title"/>
          </p:nvPr>
        </p:nvSpPr>
        <p:spPr>
          <a:xfrm>
            <a:off x="0" y="76200"/>
            <a:ext cx="2819400" cy="685800"/>
          </a:xfrm>
        </p:spPr>
        <p:txBody>
          <a:bodyPr/>
          <a:lstStyle/>
          <a:p>
            <a:pPr eaLnBrk="1" hangingPunct="1"/>
            <a:r>
              <a:rPr lang="zh-CN" altLang="en-US" sz="3600" b="1"/>
              <a:t>取不同的</a:t>
            </a:r>
            <a:r>
              <a:rPr lang="en-US" altLang="zh-CN" sz="3600" b="1">
                <a:cs typeface="Times New Roman" panose="02020603050405020304" pitchFamily="18" charset="0"/>
              </a:rPr>
              <a:t>ν</a:t>
            </a:r>
            <a:endParaRPr lang="en-US" altLang="zh-CN" sz="3600" b="1"/>
          </a:p>
        </p:txBody>
      </p:sp>
      <p:sp>
        <p:nvSpPr>
          <p:cNvPr id="25603" name="Text Box 3">
            <a:extLst>
              <a:ext uri="{FF2B5EF4-FFF2-40B4-BE49-F238E27FC236}">
                <a16:creationId xmlns:a16="http://schemas.microsoft.com/office/drawing/2014/main" id="{20156642-A452-4345-897A-C5AE89902791}"/>
              </a:ext>
            </a:extLst>
          </p:cNvPr>
          <p:cNvSpPr txBox="1">
            <a:spLocks noChangeArrowheads="1"/>
          </p:cNvSpPr>
          <p:nvPr/>
        </p:nvSpPr>
        <p:spPr bwMode="auto">
          <a:xfrm>
            <a:off x="0" y="5029200"/>
            <a:ext cx="2259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t>r(t)=R·1(t)</a:t>
            </a:r>
          </a:p>
        </p:txBody>
      </p:sp>
      <p:grpSp>
        <p:nvGrpSpPr>
          <p:cNvPr id="25604" name="Group 4">
            <a:extLst>
              <a:ext uri="{FF2B5EF4-FFF2-40B4-BE49-F238E27FC236}">
                <a16:creationId xmlns:a16="http://schemas.microsoft.com/office/drawing/2014/main" id="{A6C87DA0-E89D-4E8D-BC55-8E7EB100243C}"/>
              </a:ext>
            </a:extLst>
          </p:cNvPr>
          <p:cNvGrpSpPr>
            <a:grpSpLocks/>
          </p:cNvGrpSpPr>
          <p:nvPr/>
        </p:nvGrpSpPr>
        <p:grpSpPr bwMode="auto">
          <a:xfrm>
            <a:off x="-152400" y="5562600"/>
            <a:ext cx="3429000" cy="1447800"/>
            <a:chOff x="3024" y="720"/>
            <a:chExt cx="1968" cy="912"/>
          </a:xfrm>
        </p:grpSpPr>
        <p:sp>
          <p:nvSpPr>
            <p:cNvPr id="25701" name="Text Box 5">
              <a:extLst>
                <a:ext uri="{FF2B5EF4-FFF2-40B4-BE49-F238E27FC236}">
                  <a16:creationId xmlns:a16="http://schemas.microsoft.com/office/drawing/2014/main" id="{8C8138C8-F965-44DA-81A1-711C7EF01E2D}"/>
                </a:ext>
              </a:extLst>
            </p:cNvPr>
            <p:cNvSpPr txBox="1">
              <a:spLocks noChangeArrowheads="1"/>
            </p:cNvSpPr>
            <p:nvPr/>
          </p:nvSpPr>
          <p:spPr bwMode="auto">
            <a:xfrm>
              <a:off x="4512" y="1008"/>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1" lang="zh-CN" altLang="zh-CN" sz="2400"/>
            </a:p>
          </p:txBody>
        </p:sp>
        <p:sp>
          <p:nvSpPr>
            <p:cNvPr id="25702" name="Text Box 6">
              <a:extLst>
                <a:ext uri="{FF2B5EF4-FFF2-40B4-BE49-F238E27FC236}">
                  <a16:creationId xmlns:a16="http://schemas.microsoft.com/office/drawing/2014/main" id="{BA5E0498-598F-4E46-A5BE-B0EED9F393E6}"/>
                </a:ext>
              </a:extLst>
            </p:cNvPr>
            <p:cNvSpPr txBox="1">
              <a:spLocks noChangeArrowheads="1"/>
            </p:cNvSpPr>
            <p:nvPr/>
          </p:nvSpPr>
          <p:spPr bwMode="auto">
            <a:xfrm>
              <a:off x="3024" y="883"/>
              <a:ext cx="52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chemeClr val="tx2"/>
                  </a:solidFill>
                </a:rPr>
                <a:t>e</a:t>
              </a:r>
              <a:r>
                <a:rPr kumimoji="1" lang="en-US" altLang="zh-CN" b="1" baseline="-25000">
                  <a:solidFill>
                    <a:schemeClr val="tx2"/>
                  </a:solidFill>
                </a:rPr>
                <a:t>ss</a:t>
              </a:r>
              <a:r>
                <a:rPr kumimoji="1" lang="en-US" altLang="zh-CN" b="1">
                  <a:solidFill>
                    <a:schemeClr val="tx2"/>
                  </a:solidFill>
                </a:rPr>
                <a:t>= </a:t>
              </a:r>
            </a:p>
          </p:txBody>
        </p:sp>
        <p:sp>
          <p:nvSpPr>
            <p:cNvPr id="25703" name="Text Box 7">
              <a:extLst>
                <a:ext uri="{FF2B5EF4-FFF2-40B4-BE49-F238E27FC236}">
                  <a16:creationId xmlns:a16="http://schemas.microsoft.com/office/drawing/2014/main" id="{8D558C04-7833-474A-95C8-38BC3DC0191E}"/>
                </a:ext>
              </a:extLst>
            </p:cNvPr>
            <p:cNvSpPr txBox="1">
              <a:spLocks noChangeArrowheads="1"/>
            </p:cNvSpPr>
            <p:nvPr/>
          </p:nvSpPr>
          <p:spPr bwMode="auto">
            <a:xfrm>
              <a:off x="3552" y="1135"/>
              <a:ext cx="4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chemeClr val="tx2"/>
                  </a:solidFill>
                </a:rPr>
                <a:t>1+</a:t>
              </a:r>
            </a:p>
          </p:txBody>
        </p:sp>
        <p:grpSp>
          <p:nvGrpSpPr>
            <p:cNvPr id="25704" name="Group 8">
              <a:extLst>
                <a:ext uri="{FF2B5EF4-FFF2-40B4-BE49-F238E27FC236}">
                  <a16:creationId xmlns:a16="http://schemas.microsoft.com/office/drawing/2014/main" id="{F2997032-EA63-4EAA-A92A-B78AB2BC7207}"/>
                </a:ext>
              </a:extLst>
            </p:cNvPr>
            <p:cNvGrpSpPr>
              <a:grpSpLocks/>
            </p:cNvGrpSpPr>
            <p:nvPr/>
          </p:nvGrpSpPr>
          <p:grpSpPr bwMode="auto">
            <a:xfrm>
              <a:off x="4392" y="1015"/>
              <a:ext cx="504" cy="617"/>
              <a:chOff x="1260" y="3156"/>
              <a:chExt cx="504" cy="617"/>
            </a:xfrm>
          </p:grpSpPr>
          <p:sp>
            <p:nvSpPr>
              <p:cNvPr id="25713" name="Text Box 9">
                <a:extLst>
                  <a:ext uri="{FF2B5EF4-FFF2-40B4-BE49-F238E27FC236}">
                    <a16:creationId xmlns:a16="http://schemas.microsoft.com/office/drawing/2014/main" id="{48590C9E-C732-4A34-9500-3146E0B4DABD}"/>
                  </a:ext>
                </a:extLst>
              </p:cNvPr>
              <p:cNvSpPr txBox="1">
                <a:spLocks noChangeArrowheads="1"/>
              </p:cNvSpPr>
              <p:nvPr/>
            </p:nvSpPr>
            <p:spPr bwMode="auto">
              <a:xfrm>
                <a:off x="1332" y="3156"/>
                <a:ext cx="4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chemeClr val="tx2"/>
                    </a:solidFill>
                  </a:rPr>
                  <a:t>k</a:t>
                </a:r>
              </a:p>
            </p:txBody>
          </p:sp>
          <p:grpSp>
            <p:nvGrpSpPr>
              <p:cNvPr id="25714" name="Group 10">
                <a:extLst>
                  <a:ext uri="{FF2B5EF4-FFF2-40B4-BE49-F238E27FC236}">
                    <a16:creationId xmlns:a16="http://schemas.microsoft.com/office/drawing/2014/main" id="{C5E5CA8A-B246-47F2-9A7A-EA268FC24717}"/>
                  </a:ext>
                </a:extLst>
              </p:cNvPr>
              <p:cNvGrpSpPr>
                <a:grpSpLocks/>
              </p:cNvGrpSpPr>
              <p:nvPr/>
            </p:nvGrpSpPr>
            <p:grpSpPr bwMode="auto">
              <a:xfrm>
                <a:off x="1260" y="3408"/>
                <a:ext cx="468" cy="365"/>
                <a:chOff x="1260" y="3408"/>
                <a:chExt cx="468" cy="365"/>
              </a:xfrm>
            </p:grpSpPr>
            <p:sp>
              <p:nvSpPr>
                <p:cNvPr id="25715" name="Text Box 11">
                  <a:extLst>
                    <a:ext uri="{FF2B5EF4-FFF2-40B4-BE49-F238E27FC236}">
                      <a16:creationId xmlns:a16="http://schemas.microsoft.com/office/drawing/2014/main" id="{CE288548-4F54-4541-816B-526BCD8A8401}"/>
                    </a:ext>
                  </a:extLst>
                </p:cNvPr>
                <p:cNvSpPr txBox="1">
                  <a:spLocks noChangeArrowheads="1"/>
                </p:cNvSpPr>
                <p:nvPr/>
              </p:nvSpPr>
              <p:spPr bwMode="auto">
                <a:xfrm>
                  <a:off x="1296" y="3408"/>
                  <a:ext cx="4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chemeClr val="tx2"/>
                      </a:solidFill>
                    </a:rPr>
                    <a:t>s</a:t>
                  </a:r>
                  <a:r>
                    <a:rPr kumimoji="1" lang="en-US" altLang="zh-CN" b="1" baseline="30000">
                      <a:solidFill>
                        <a:schemeClr val="tx2"/>
                      </a:solidFill>
                      <a:cs typeface="Times New Roman" panose="02020603050405020304" pitchFamily="18" charset="0"/>
                    </a:rPr>
                    <a:t>ν</a:t>
                  </a:r>
                  <a:endParaRPr kumimoji="1" lang="en-US" altLang="zh-CN" b="1">
                    <a:solidFill>
                      <a:schemeClr val="tx2"/>
                    </a:solidFill>
                  </a:endParaRPr>
                </a:p>
              </p:txBody>
            </p:sp>
            <p:sp>
              <p:nvSpPr>
                <p:cNvPr id="25716" name="Line 12">
                  <a:extLst>
                    <a:ext uri="{FF2B5EF4-FFF2-40B4-BE49-F238E27FC236}">
                      <a16:creationId xmlns:a16="http://schemas.microsoft.com/office/drawing/2014/main" id="{810E424C-44D7-439B-84BF-E4729280E276}"/>
                    </a:ext>
                  </a:extLst>
                </p:cNvPr>
                <p:cNvSpPr>
                  <a:spLocks noChangeShapeType="1"/>
                </p:cNvSpPr>
                <p:nvPr/>
              </p:nvSpPr>
              <p:spPr bwMode="auto">
                <a:xfrm>
                  <a:off x="1260" y="3492"/>
                  <a:ext cx="336"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5705" name="Text Box 13">
              <a:extLst>
                <a:ext uri="{FF2B5EF4-FFF2-40B4-BE49-F238E27FC236}">
                  <a16:creationId xmlns:a16="http://schemas.microsoft.com/office/drawing/2014/main" id="{60C14D69-C334-4001-A596-895B6004C55B}"/>
                </a:ext>
              </a:extLst>
            </p:cNvPr>
            <p:cNvSpPr txBox="1">
              <a:spLocks noChangeArrowheads="1"/>
            </p:cNvSpPr>
            <p:nvPr/>
          </p:nvSpPr>
          <p:spPr bwMode="auto">
            <a:xfrm>
              <a:off x="4272" y="1171"/>
              <a:ext cx="7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1" lang="zh-CN" altLang="zh-CN" sz="2800" b="1">
                <a:solidFill>
                  <a:schemeClr val="tx2"/>
                </a:solidFill>
              </a:endParaRPr>
            </a:p>
          </p:txBody>
        </p:sp>
        <p:sp>
          <p:nvSpPr>
            <p:cNvPr id="25706" name="Line 14">
              <a:extLst>
                <a:ext uri="{FF2B5EF4-FFF2-40B4-BE49-F238E27FC236}">
                  <a16:creationId xmlns:a16="http://schemas.microsoft.com/office/drawing/2014/main" id="{AA93B66D-A883-4758-905B-E445B54547AA}"/>
                </a:ext>
              </a:extLst>
            </p:cNvPr>
            <p:cNvSpPr>
              <a:spLocks noChangeShapeType="1"/>
            </p:cNvSpPr>
            <p:nvPr/>
          </p:nvSpPr>
          <p:spPr bwMode="auto">
            <a:xfrm>
              <a:off x="3552" y="1080"/>
              <a:ext cx="1392"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7" name="Text Box 15">
              <a:extLst>
                <a:ext uri="{FF2B5EF4-FFF2-40B4-BE49-F238E27FC236}">
                  <a16:creationId xmlns:a16="http://schemas.microsoft.com/office/drawing/2014/main" id="{E5089E42-C0AB-4EE3-9812-93B6460C8222}"/>
                </a:ext>
              </a:extLst>
            </p:cNvPr>
            <p:cNvSpPr txBox="1">
              <a:spLocks noChangeArrowheads="1"/>
            </p:cNvSpPr>
            <p:nvPr/>
          </p:nvSpPr>
          <p:spPr bwMode="auto">
            <a:xfrm>
              <a:off x="3984" y="720"/>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chemeClr val="tx2"/>
                  </a:solidFill>
                </a:rPr>
                <a:t>R</a:t>
              </a:r>
            </a:p>
          </p:txBody>
        </p:sp>
        <p:grpSp>
          <p:nvGrpSpPr>
            <p:cNvPr id="25708" name="Group 16">
              <a:extLst>
                <a:ext uri="{FF2B5EF4-FFF2-40B4-BE49-F238E27FC236}">
                  <a16:creationId xmlns:a16="http://schemas.microsoft.com/office/drawing/2014/main" id="{FBF104B9-FFBB-4EDE-A867-ECFCADED27F7}"/>
                </a:ext>
              </a:extLst>
            </p:cNvPr>
            <p:cNvGrpSpPr>
              <a:grpSpLocks/>
            </p:cNvGrpSpPr>
            <p:nvPr/>
          </p:nvGrpSpPr>
          <p:grpSpPr bwMode="auto">
            <a:xfrm>
              <a:off x="3984" y="1104"/>
              <a:ext cx="480" cy="466"/>
              <a:chOff x="3456" y="1968"/>
              <a:chExt cx="480" cy="466"/>
            </a:xfrm>
          </p:grpSpPr>
          <p:sp>
            <p:nvSpPr>
              <p:cNvPr id="25709" name="Text Box 17">
                <a:extLst>
                  <a:ext uri="{FF2B5EF4-FFF2-40B4-BE49-F238E27FC236}">
                    <a16:creationId xmlns:a16="http://schemas.microsoft.com/office/drawing/2014/main" id="{5769765D-40D1-4A52-B93E-7D89BE873A9C}"/>
                  </a:ext>
                </a:extLst>
              </p:cNvPr>
              <p:cNvSpPr txBox="1">
                <a:spLocks noChangeArrowheads="1"/>
              </p:cNvSpPr>
              <p:nvPr/>
            </p:nvSpPr>
            <p:spPr bwMode="auto">
              <a:xfrm>
                <a:off x="3456" y="1968"/>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800" b="1"/>
                  <a:t>lim</a:t>
                </a:r>
              </a:p>
            </p:txBody>
          </p:sp>
          <p:grpSp>
            <p:nvGrpSpPr>
              <p:cNvPr id="25710" name="Group 18">
                <a:extLst>
                  <a:ext uri="{FF2B5EF4-FFF2-40B4-BE49-F238E27FC236}">
                    <a16:creationId xmlns:a16="http://schemas.microsoft.com/office/drawing/2014/main" id="{6A2F904F-75B8-4445-84A2-2CCD4A0B1A19}"/>
                  </a:ext>
                </a:extLst>
              </p:cNvPr>
              <p:cNvGrpSpPr>
                <a:grpSpLocks/>
              </p:cNvGrpSpPr>
              <p:nvPr/>
            </p:nvGrpSpPr>
            <p:grpSpPr bwMode="auto">
              <a:xfrm>
                <a:off x="3489" y="2172"/>
                <a:ext cx="445" cy="262"/>
                <a:chOff x="3204" y="2820"/>
                <a:chExt cx="492" cy="262"/>
              </a:xfrm>
            </p:grpSpPr>
            <p:sp>
              <p:nvSpPr>
                <p:cNvPr id="25711" name="Text Box 19">
                  <a:extLst>
                    <a:ext uri="{FF2B5EF4-FFF2-40B4-BE49-F238E27FC236}">
                      <a16:creationId xmlns:a16="http://schemas.microsoft.com/office/drawing/2014/main" id="{6176CF39-F034-4D03-8348-C3124B4D39F0}"/>
                    </a:ext>
                  </a:extLst>
                </p:cNvPr>
                <p:cNvSpPr txBox="1">
                  <a:spLocks noChangeArrowheads="1"/>
                </p:cNvSpPr>
                <p:nvPr/>
              </p:nvSpPr>
              <p:spPr bwMode="auto">
                <a:xfrm>
                  <a:off x="3265" y="2832"/>
                  <a:ext cx="4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000" b="1"/>
                    <a:t>→0</a:t>
                  </a:r>
                </a:p>
              </p:txBody>
            </p:sp>
            <p:sp>
              <p:nvSpPr>
                <p:cNvPr id="25712" name="Text Box 20">
                  <a:extLst>
                    <a:ext uri="{FF2B5EF4-FFF2-40B4-BE49-F238E27FC236}">
                      <a16:creationId xmlns:a16="http://schemas.microsoft.com/office/drawing/2014/main" id="{7AEC7ECE-14C7-4923-AECB-7A113D073ACB}"/>
                    </a:ext>
                  </a:extLst>
                </p:cNvPr>
                <p:cNvSpPr txBox="1">
                  <a:spLocks noChangeArrowheads="1"/>
                </p:cNvSpPr>
                <p:nvPr/>
              </p:nvSpPr>
              <p:spPr bwMode="auto">
                <a:xfrm>
                  <a:off x="3204" y="2820"/>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000" b="1"/>
                    <a:t>s</a:t>
                  </a:r>
                </a:p>
              </p:txBody>
            </p:sp>
          </p:grpSp>
        </p:grpSp>
      </p:grpSp>
      <p:sp>
        <p:nvSpPr>
          <p:cNvPr id="25605" name="Text Box 21">
            <a:extLst>
              <a:ext uri="{FF2B5EF4-FFF2-40B4-BE49-F238E27FC236}">
                <a16:creationId xmlns:a16="http://schemas.microsoft.com/office/drawing/2014/main" id="{C8828B75-758F-4E18-A3B3-F93588165609}"/>
              </a:ext>
            </a:extLst>
          </p:cNvPr>
          <p:cNvSpPr txBox="1">
            <a:spLocks noChangeArrowheads="1"/>
          </p:cNvSpPr>
          <p:nvPr/>
        </p:nvSpPr>
        <p:spPr bwMode="auto">
          <a:xfrm>
            <a:off x="3810000" y="6202363"/>
            <a:ext cx="1600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chemeClr val="accent2"/>
                </a:solidFill>
              </a:rPr>
              <a:t>r(t)=R·t</a:t>
            </a:r>
          </a:p>
        </p:txBody>
      </p:sp>
      <p:grpSp>
        <p:nvGrpSpPr>
          <p:cNvPr id="25606" name="Group 22">
            <a:extLst>
              <a:ext uri="{FF2B5EF4-FFF2-40B4-BE49-F238E27FC236}">
                <a16:creationId xmlns:a16="http://schemas.microsoft.com/office/drawing/2014/main" id="{BF491816-0266-4AE6-B093-91536A2DE6FF}"/>
              </a:ext>
            </a:extLst>
          </p:cNvPr>
          <p:cNvGrpSpPr>
            <a:grpSpLocks/>
          </p:cNvGrpSpPr>
          <p:nvPr/>
        </p:nvGrpSpPr>
        <p:grpSpPr bwMode="auto">
          <a:xfrm>
            <a:off x="2819400" y="4887913"/>
            <a:ext cx="3124200" cy="1360487"/>
            <a:chOff x="3120" y="1920"/>
            <a:chExt cx="1968" cy="857"/>
          </a:xfrm>
        </p:grpSpPr>
        <p:sp>
          <p:nvSpPr>
            <p:cNvPr id="25688" name="Text Box 23">
              <a:extLst>
                <a:ext uri="{FF2B5EF4-FFF2-40B4-BE49-F238E27FC236}">
                  <a16:creationId xmlns:a16="http://schemas.microsoft.com/office/drawing/2014/main" id="{A142CF81-6CF5-4E92-8435-8CC272BA8540}"/>
                </a:ext>
              </a:extLst>
            </p:cNvPr>
            <p:cNvSpPr txBox="1">
              <a:spLocks noChangeArrowheads="1"/>
            </p:cNvSpPr>
            <p:nvPr/>
          </p:nvSpPr>
          <p:spPr bwMode="auto">
            <a:xfrm>
              <a:off x="4608" y="2208"/>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1" lang="zh-CN" altLang="zh-CN" sz="2400"/>
            </a:p>
          </p:txBody>
        </p:sp>
        <p:sp>
          <p:nvSpPr>
            <p:cNvPr id="25689" name="Text Box 24">
              <a:extLst>
                <a:ext uri="{FF2B5EF4-FFF2-40B4-BE49-F238E27FC236}">
                  <a16:creationId xmlns:a16="http://schemas.microsoft.com/office/drawing/2014/main" id="{D0939819-635D-4482-BAFC-92C52A6D6A4F}"/>
                </a:ext>
              </a:extLst>
            </p:cNvPr>
            <p:cNvSpPr txBox="1">
              <a:spLocks noChangeArrowheads="1"/>
            </p:cNvSpPr>
            <p:nvPr/>
          </p:nvSpPr>
          <p:spPr bwMode="auto">
            <a:xfrm>
              <a:off x="3120" y="2064"/>
              <a:ext cx="5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chemeClr val="tx2"/>
                  </a:solidFill>
                </a:rPr>
                <a:t>e</a:t>
              </a:r>
              <a:r>
                <a:rPr kumimoji="1" lang="en-US" altLang="zh-CN" b="1" baseline="-25000">
                  <a:solidFill>
                    <a:schemeClr val="tx2"/>
                  </a:solidFill>
                </a:rPr>
                <a:t>ss</a:t>
              </a:r>
              <a:r>
                <a:rPr kumimoji="1" lang="en-US" altLang="zh-CN" b="1">
                  <a:solidFill>
                    <a:schemeClr val="tx2"/>
                  </a:solidFill>
                </a:rPr>
                <a:t>= </a:t>
              </a:r>
            </a:p>
          </p:txBody>
        </p:sp>
        <p:sp>
          <p:nvSpPr>
            <p:cNvPr id="25690" name="Text Box 25">
              <a:extLst>
                <a:ext uri="{FF2B5EF4-FFF2-40B4-BE49-F238E27FC236}">
                  <a16:creationId xmlns:a16="http://schemas.microsoft.com/office/drawing/2014/main" id="{38AEFF96-5272-4DCA-A6B3-521972DEE466}"/>
                </a:ext>
              </a:extLst>
            </p:cNvPr>
            <p:cNvSpPr txBox="1">
              <a:spLocks noChangeArrowheads="1"/>
            </p:cNvSpPr>
            <p:nvPr/>
          </p:nvSpPr>
          <p:spPr bwMode="auto">
            <a:xfrm>
              <a:off x="4224" y="2304"/>
              <a:ext cx="2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chemeClr val="accent2"/>
                  </a:solidFill>
                </a:rPr>
                <a:t>s·</a:t>
              </a:r>
            </a:p>
          </p:txBody>
        </p:sp>
        <p:sp>
          <p:nvSpPr>
            <p:cNvPr id="25691" name="Text Box 26">
              <a:extLst>
                <a:ext uri="{FF2B5EF4-FFF2-40B4-BE49-F238E27FC236}">
                  <a16:creationId xmlns:a16="http://schemas.microsoft.com/office/drawing/2014/main" id="{51916E40-E5B9-47AD-A3CF-D5B32B377A2A}"/>
                </a:ext>
              </a:extLst>
            </p:cNvPr>
            <p:cNvSpPr txBox="1">
              <a:spLocks noChangeArrowheads="1"/>
            </p:cNvSpPr>
            <p:nvPr/>
          </p:nvSpPr>
          <p:spPr bwMode="auto">
            <a:xfrm>
              <a:off x="4368" y="2371"/>
              <a:ext cx="7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1" lang="zh-CN" altLang="zh-CN" sz="2800" b="1">
                <a:solidFill>
                  <a:schemeClr val="tx2"/>
                </a:solidFill>
              </a:endParaRPr>
            </a:p>
          </p:txBody>
        </p:sp>
        <p:sp>
          <p:nvSpPr>
            <p:cNvPr id="25692" name="Line 27">
              <a:extLst>
                <a:ext uri="{FF2B5EF4-FFF2-40B4-BE49-F238E27FC236}">
                  <a16:creationId xmlns:a16="http://schemas.microsoft.com/office/drawing/2014/main" id="{A12B1775-5AE7-48BD-8AC5-7C217C1D1A36}"/>
                </a:ext>
              </a:extLst>
            </p:cNvPr>
            <p:cNvSpPr>
              <a:spLocks noChangeShapeType="1"/>
            </p:cNvSpPr>
            <p:nvPr/>
          </p:nvSpPr>
          <p:spPr bwMode="auto">
            <a:xfrm>
              <a:off x="3648" y="2232"/>
              <a:ext cx="1392" cy="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3" name="Text Box 28">
              <a:extLst>
                <a:ext uri="{FF2B5EF4-FFF2-40B4-BE49-F238E27FC236}">
                  <a16:creationId xmlns:a16="http://schemas.microsoft.com/office/drawing/2014/main" id="{82F23A5D-F114-4610-888E-B23F627A8796}"/>
                </a:ext>
              </a:extLst>
            </p:cNvPr>
            <p:cNvSpPr txBox="1">
              <a:spLocks noChangeArrowheads="1"/>
            </p:cNvSpPr>
            <p:nvPr/>
          </p:nvSpPr>
          <p:spPr bwMode="auto">
            <a:xfrm>
              <a:off x="4080" y="1920"/>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chemeClr val="accent2"/>
                  </a:solidFill>
                </a:rPr>
                <a:t>R</a:t>
              </a:r>
            </a:p>
          </p:txBody>
        </p:sp>
        <p:sp>
          <p:nvSpPr>
            <p:cNvPr id="25694" name="Text Box 29">
              <a:extLst>
                <a:ext uri="{FF2B5EF4-FFF2-40B4-BE49-F238E27FC236}">
                  <a16:creationId xmlns:a16="http://schemas.microsoft.com/office/drawing/2014/main" id="{21804AC2-6C1D-4BCF-AAB3-42ACD2604919}"/>
                </a:ext>
              </a:extLst>
            </p:cNvPr>
            <p:cNvSpPr txBox="1">
              <a:spLocks noChangeArrowheads="1"/>
            </p:cNvSpPr>
            <p:nvPr/>
          </p:nvSpPr>
          <p:spPr bwMode="auto">
            <a:xfrm>
              <a:off x="3840" y="2304"/>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800" b="1">
                  <a:solidFill>
                    <a:schemeClr val="accent2"/>
                  </a:solidFill>
                </a:rPr>
                <a:t>lim</a:t>
              </a:r>
            </a:p>
          </p:txBody>
        </p:sp>
        <p:grpSp>
          <p:nvGrpSpPr>
            <p:cNvPr id="25695" name="Group 30">
              <a:extLst>
                <a:ext uri="{FF2B5EF4-FFF2-40B4-BE49-F238E27FC236}">
                  <a16:creationId xmlns:a16="http://schemas.microsoft.com/office/drawing/2014/main" id="{79A299AC-E16B-4FEE-8F6F-7987FE1F797D}"/>
                </a:ext>
              </a:extLst>
            </p:cNvPr>
            <p:cNvGrpSpPr>
              <a:grpSpLocks/>
            </p:cNvGrpSpPr>
            <p:nvPr/>
          </p:nvGrpSpPr>
          <p:grpSpPr bwMode="auto">
            <a:xfrm>
              <a:off x="3873" y="2508"/>
              <a:ext cx="445" cy="262"/>
              <a:chOff x="3204" y="2820"/>
              <a:chExt cx="492" cy="262"/>
            </a:xfrm>
          </p:grpSpPr>
          <p:sp>
            <p:nvSpPr>
              <p:cNvPr id="25699" name="Text Box 31">
                <a:extLst>
                  <a:ext uri="{FF2B5EF4-FFF2-40B4-BE49-F238E27FC236}">
                    <a16:creationId xmlns:a16="http://schemas.microsoft.com/office/drawing/2014/main" id="{E00D886E-6079-49CC-B271-9DD57AE51E1B}"/>
                  </a:ext>
                </a:extLst>
              </p:cNvPr>
              <p:cNvSpPr txBox="1">
                <a:spLocks noChangeArrowheads="1"/>
              </p:cNvSpPr>
              <p:nvPr/>
            </p:nvSpPr>
            <p:spPr bwMode="auto">
              <a:xfrm>
                <a:off x="3264" y="2832"/>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000" b="1">
                    <a:solidFill>
                      <a:schemeClr val="accent2"/>
                    </a:solidFill>
                  </a:rPr>
                  <a:t>→0</a:t>
                </a:r>
              </a:p>
            </p:txBody>
          </p:sp>
          <p:sp>
            <p:nvSpPr>
              <p:cNvPr id="25700" name="Text Box 32">
                <a:extLst>
                  <a:ext uri="{FF2B5EF4-FFF2-40B4-BE49-F238E27FC236}">
                    <a16:creationId xmlns:a16="http://schemas.microsoft.com/office/drawing/2014/main" id="{3DDA8B03-166F-417E-A5D3-69E6441BED7B}"/>
                  </a:ext>
                </a:extLst>
              </p:cNvPr>
              <p:cNvSpPr txBox="1">
                <a:spLocks noChangeArrowheads="1"/>
              </p:cNvSpPr>
              <p:nvPr/>
            </p:nvSpPr>
            <p:spPr bwMode="auto">
              <a:xfrm>
                <a:off x="3204" y="2820"/>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000" b="1">
                    <a:solidFill>
                      <a:schemeClr val="accent2"/>
                    </a:solidFill>
                  </a:rPr>
                  <a:t>s</a:t>
                </a:r>
              </a:p>
            </p:txBody>
          </p:sp>
        </p:grpSp>
        <p:sp>
          <p:nvSpPr>
            <p:cNvPr id="25696" name="Text Box 33">
              <a:extLst>
                <a:ext uri="{FF2B5EF4-FFF2-40B4-BE49-F238E27FC236}">
                  <a16:creationId xmlns:a16="http://schemas.microsoft.com/office/drawing/2014/main" id="{F3FA04F1-63EA-4A48-85D5-292CD704EC61}"/>
                </a:ext>
              </a:extLst>
            </p:cNvPr>
            <p:cNvSpPr txBox="1">
              <a:spLocks noChangeArrowheads="1"/>
            </p:cNvSpPr>
            <p:nvPr/>
          </p:nvSpPr>
          <p:spPr bwMode="auto">
            <a:xfrm>
              <a:off x="4560" y="2160"/>
              <a:ext cx="4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chemeClr val="accent2"/>
                  </a:solidFill>
                </a:rPr>
                <a:t>k</a:t>
              </a:r>
            </a:p>
          </p:txBody>
        </p:sp>
        <p:sp>
          <p:nvSpPr>
            <p:cNvPr id="25697" name="Text Box 34">
              <a:extLst>
                <a:ext uri="{FF2B5EF4-FFF2-40B4-BE49-F238E27FC236}">
                  <a16:creationId xmlns:a16="http://schemas.microsoft.com/office/drawing/2014/main" id="{1115F537-2B6D-4A2F-98BC-BC9B860F6B6E}"/>
                </a:ext>
              </a:extLst>
            </p:cNvPr>
            <p:cNvSpPr txBox="1">
              <a:spLocks noChangeArrowheads="1"/>
            </p:cNvSpPr>
            <p:nvPr/>
          </p:nvSpPr>
          <p:spPr bwMode="auto">
            <a:xfrm>
              <a:off x="4524" y="2412"/>
              <a:ext cx="4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chemeClr val="accent2"/>
                  </a:solidFill>
                </a:rPr>
                <a:t>s</a:t>
              </a:r>
              <a:r>
                <a:rPr kumimoji="1" lang="en-US" altLang="zh-CN" b="1" baseline="30000">
                  <a:solidFill>
                    <a:schemeClr val="accent2"/>
                  </a:solidFill>
                  <a:cs typeface="Times New Roman" panose="02020603050405020304" pitchFamily="18" charset="0"/>
                </a:rPr>
                <a:t>ν</a:t>
              </a:r>
              <a:endParaRPr kumimoji="1" lang="en-US" altLang="zh-CN" b="1">
                <a:solidFill>
                  <a:schemeClr val="accent2"/>
                </a:solidFill>
              </a:endParaRPr>
            </a:p>
          </p:txBody>
        </p:sp>
        <p:sp>
          <p:nvSpPr>
            <p:cNvPr id="25698" name="Line 35">
              <a:extLst>
                <a:ext uri="{FF2B5EF4-FFF2-40B4-BE49-F238E27FC236}">
                  <a16:creationId xmlns:a16="http://schemas.microsoft.com/office/drawing/2014/main" id="{E5E0A192-228C-45C5-9FD3-2298B6334266}"/>
                </a:ext>
              </a:extLst>
            </p:cNvPr>
            <p:cNvSpPr>
              <a:spLocks noChangeShapeType="1"/>
            </p:cNvSpPr>
            <p:nvPr/>
          </p:nvSpPr>
          <p:spPr bwMode="auto">
            <a:xfrm>
              <a:off x="4488" y="2484"/>
              <a:ext cx="336" cy="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607" name="Text Box 36">
            <a:extLst>
              <a:ext uri="{FF2B5EF4-FFF2-40B4-BE49-F238E27FC236}">
                <a16:creationId xmlns:a16="http://schemas.microsoft.com/office/drawing/2014/main" id="{49B48403-1519-4ACE-A621-9093E937AE57}"/>
              </a:ext>
            </a:extLst>
          </p:cNvPr>
          <p:cNvSpPr txBox="1">
            <a:spLocks noChangeArrowheads="1"/>
          </p:cNvSpPr>
          <p:nvPr/>
        </p:nvSpPr>
        <p:spPr bwMode="auto">
          <a:xfrm>
            <a:off x="6705600" y="4830763"/>
            <a:ext cx="2057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rgbClr val="006600"/>
                </a:solidFill>
              </a:rPr>
              <a:t>r(t)=Rt</a:t>
            </a:r>
            <a:r>
              <a:rPr kumimoji="1" lang="en-US" altLang="zh-CN" b="1" baseline="30000">
                <a:solidFill>
                  <a:srgbClr val="006600"/>
                </a:solidFill>
              </a:rPr>
              <a:t>2</a:t>
            </a:r>
            <a:r>
              <a:rPr kumimoji="1" lang="en-US" altLang="zh-CN" b="1">
                <a:solidFill>
                  <a:srgbClr val="006600"/>
                </a:solidFill>
              </a:rPr>
              <a:t>/2</a:t>
            </a:r>
          </a:p>
        </p:txBody>
      </p:sp>
      <p:grpSp>
        <p:nvGrpSpPr>
          <p:cNvPr id="25608" name="Group 37">
            <a:extLst>
              <a:ext uri="{FF2B5EF4-FFF2-40B4-BE49-F238E27FC236}">
                <a16:creationId xmlns:a16="http://schemas.microsoft.com/office/drawing/2014/main" id="{B5BCFBAB-11E4-416A-91DA-B17E628C9A0A}"/>
              </a:ext>
            </a:extLst>
          </p:cNvPr>
          <p:cNvGrpSpPr>
            <a:grpSpLocks/>
          </p:cNvGrpSpPr>
          <p:nvPr/>
        </p:nvGrpSpPr>
        <p:grpSpPr bwMode="auto">
          <a:xfrm>
            <a:off x="6019800" y="5497513"/>
            <a:ext cx="3124200" cy="1360487"/>
            <a:chOff x="3216" y="3319"/>
            <a:chExt cx="1968" cy="857"/>
          </a:xfrm>
        </p:grpSpPr>
        <p:sp>
          <p:nvSpPr>
            <p:cNvPr id="25677" name="Text Box 38">
              <a:extLst>
                <a:ext uri="{FF2B5EF4-FFF2-40B4-BE49-F238E27FC236}">
                  <a16:creationId xmlns:a16="http://schemas.microsoft.com/office/drawing/2014/main" id="{985E049C-C557-4EF6-9ED9-F90345942051}"/>
                </a:ext>
              </a:extLst>
            </p:cNvPr>
            <p:cNvSpPr txBox="1">
              <a:spLocks noChangeArrowheads="1"/>
            </p:cNvSpPr>
            <p:nvPr/>
          </p:nvSpPr>
          <p:spPr bwMode="auto">
            <a:xfrm>
              <a:off x="4704" y="3607"/>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1" lang="zh-CN" altLang="zh-CN" sz="2400"/>
            </a:p>
          </p:txBody>
        </p:sp>
        <p:sp>
          <p:nvSpPr>
            <p:cNvPr id="25678" name="Text Box 39">
              <a:extLst>
                <a:ext uri="{FF2B5EF4-FFF2-40B4-BE49-F238E27FC236}">
                  <a16:creationId xmlns:a16="http://schemas.microsoft.com/office/drawing/2014/main" id="{53174BCF-D1EB-4369-822D-B589A3BEB1BA}"/>
                </a:ext>
              </a:extLst>
            </p:cNvPr>
            <p:cNvSpPr txBox="1">
              <a:spLocks noChangeArrowheads="1"/>
            </p:cNvSpPr>
            <p:nvPr/>
          </p:nvSpPr>
          <p:spPr bwMode="auto">
            <a:xfrm>
              <a:off x="3216" y="3463"/>
              <a:ext cx="5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chemeClr val="tx2"/>
                  </a:solidFill>
                </a:rPr>
                <a:t>e</a:t>
              </a:r>
              <a:r>
                <a:rPr kumimoji="1" lang="en-US" altLang="zh-CN" b="1" baseline="-25000">
                  <a:solidFill>
                    <a:schemeClr val="tx2"/>
                  </a:solidFill>
                </a:rPr>
                <a:t>ss</a:t>
              </a:r>
              <a:r>
                <a:rPr kumimoji="1" lang="en-US" altLang="zh-CN" b="1">
                  <a:solidFill>
                    <a:schemeClr val="tx2"/>
                  </a:solidFill>
                </a:rPr>
                <a:t>= </a:t>
              </a:r>
            </a:p>
          </p:txBody>
        </p:sp>
        <p:sp>
          <p:nvSpPr>
            <p:cNvPr id="25679" name="Text Box 40">
              <a:extLst>
                <a:ext uri="{FF2B5EF4-FFF2-40B4-BE49-F238E27FC236}">
                  <a16:creationId xmlns:a16="http://schemas.microsoft.com/office/drawing/2014/main" id="{3C25BCCB-0242-4AAF-9D44-DA12BB11BE00}"/>
                </a:ext>
              </a:extLst>
            </p:cNvPr>
            <p:cNvSpPr txBox="1">
              <a:spLocks noChangeArrowheads="1"/>
            </p:cNvSpPr>
            <p:nvPr/>
          </p:nvSpPr>
          <p:spPr bwMode="auto">
            <a:xfrm>
              <a:off x="4320" y="3703"/>
              <a:ext cx="5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rgbClr val="006600"/>
                  </a:solidFill>
                </a:rPr>
                <a:t>s</a:t>
              </a:r>
              <a:r>
                <a:rPr kumimoji="1" lang="en-US" altLang="zh-CN" b="1" baseline="30000">
                  <a:solidFill>
                    <a:srgbClr val="006600"/>
                  </a:solidFill>
                </a:rPr>
                <a:t>2</a:t>
              </a:r>
              <a:r>
                <a:rPr kumimoji="1" lang="en-US" altLang="zh-CN" b="1">
                  <a:solidFill>
                    <a:srgbClr val="006600"/>
                  </a:solidFill>
                </a:rPr>
                <a:t>·</a:t>
              </a:r>
            </a:p>
          </p:txBody>
        </p:sp>
        <p:sp>
          <p:nvSpPr>
            <p:cNvPr id="25680" name="Line 41">
              <a:extLst>
                <a:ext uri="{FF2B5EF4-FFF2-40B4-BE49-F238E27FC236}">
                  <a16:creationId xmlns:a16="http://schemas.microsoft.com/office/drawing/2014/main" id="{FC2AB796-B716-4814-B088-C609EFD32C36}"/>
                </a:ext>
              </a:extLst>
            </p:cNvPr>
            <p:cNvSpPr>
              <a:spLocks noChangeShapeType="1"/>
            </p:cNvSpPr>
            <p:nvPr/>
          </p:nvSpPr>
          <p:spPr bwMode="auto">
            <a:xfrm>
              <a:off x="3744" y="3631"/>
              <a:ext cx="1392" cy="0"/>
            </a:xfrm>
            <a:prstGeom prst="line">
              <a:avLst/>
            </a:prstGeom>
            <a:noFill/>
            <a:ln w="3175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1" name="Text Box 42">
              <a:extLst>
                <a:ext uri="{FF2B5EF4-FFF2-40B4-BE49-F238E27FC236}">
                  <a16:creationId xmlns:a16="http://schemas.microsoft.com/office/drawing/2014/main" id="{AD2FAFD4-1B11-4E6F-87C8-3BD826124F01}"/>
                </a:ext>
              </a:extLst>
            </p:cNvPr>
            <p:cNvSpPr txBox="1">
              <a:spLocks noChangeArrowheads="1"/>
            </p:cNvSpPr>
            <p:nvPr/>
          </p:nvSpPr>
          <p:spPr bwMode="auto">
            <a:xfrm>
              <a:off x="4176" y="3319"/>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rgbClr val="006600"/>
                  </a:solidFill>
                </a:rPr>
                <a:t>R</a:t>
              </a:r>
            </a:p>
          </p:txBody>
        </p:sp>
        <p:sp>
          <p:nvSpPr>
            <p:cNvPr id="25682" name="Text Box 43">
              <a:extLst>
                <a:ext uri="{FF2B5EF4-FFF2-40B4-BE49-F238E27FC236}">
                  <a16:creationId xmlns:a16="http://schemas.microsoft.com/office/drawing/2014/main" id="{B7D881FE-71D9-4269-80B3-4919D7D4B14B}"/>
                </a:ext>
              </a:extLst>
            </p:cNvPr>
            <p:cNvSpPr txBox="1">
              <a:spLocks noChangeArrowheads="1"/>
            </p:cNvSpPr>
            <p:nvPr/>
          </p:nvSpPr>
          <p:spPr bwMode="auto">
            <a:xfrm>
              <a:off x="3936" y="3703"/>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800" b="1">
                  <a:solidFill>
                    <a:srgbClr val="006600"/>
                  </a:solidFill>
                </a:rPr>
                <a:t>lim</a:t>
              </a:r>
            </a:p>
          </p:txBody>
        </p:sp>
        <p:sp>
          <p:nvSpPr>
            <p:cNvPr id="25683" name="Text Box 44">
              <a:extLst>
                <a:ext uri="{FF2B5EF4-FFF2-40B4-BE49-F238E27FC236}">
                  <a16:creationId xmlns:a16="http://schemas.microsoft.com/office/drawing/2014/main" id="{5562EF9C-F0D6-41AE-99C2-0F1D9FCC26EF}"/>
                </a:ext>
              </a:extLst>
            </p:cNvPr>
            <p:cNvSpPr txBox="1">
              <a:spLocks noChangeArrowheads="1"/>
            </p:cNvSpPr>
            <p:nvPr/>
          </p:nvSpPr>
          <p:spPr bwMode="auto">
            <a:xfrm>
              <a:off x="4023" y="3919"/>
              <a:ext cx="39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000" b="1">
                  <a:solidFill>
                    <a:srgbClr val="006600"/>
                  </a:solidFill>
                </a:rPr>
                <a:t>→0</a:t>
              </a:r>
            </a:p>
          </p:txBody>
        </p:sp>
        <p:sp>
          <p:nvSpPr>
            <p:cNvPr id="25684" name="Text Box 45">
              <a:extLst>
                <a:ext uri="{FF2B5EF4-FFF2-40B4-BE49-F238E27FC236}">
                  <a16:creationId xmlns:a16="http://schemas.microsoft.com/office/drawing/2014/main" id="{9AC1F078-E191-427C-B672-F40F5E47F7B7}"/>
                </a:ext>
              </a:extLst>
            </p:cNvPr>
            <p:cNvSpPr txBox="1">
              <a:spLocks noChangeArrowheads="1"/>
            </p:cNvSpPr>
            <p:nvPr/>
          </p:nvSpPr>
          <p:spPr bwMode="auto">
            <a:xfrm>
              <a:off x="3969" y="3907"/>
              <a:ext cx="1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000" b="1">
                  <a:solidFill>
                    <a:srgbClr val="006600"/>
                  </a:solidFill>
                </a:rPr>
                <a:t>s</a:t>
              </a:r>
            </a:p>
          </p:txBody>
        </p:sp>
        <p:sp>
          <p:nvSpPr>
            <p:cNvPr id="25685" name="Text Box 46">
              <a:extLst>
                <a:ext uri="{FF2B5EF4-FFF2-40B4-BE49-F238E27FC236}">
                  <a16:creationId xmlns:a16="http://schemas.microsoft.com/office/drawing/2014/main" id="{AAE3F864-D985-434C-8E39-3B1A422AD194}"/>
                </a:ext>
              </a:extLst>
            </p:cNvPr>
            <p:cNvSpPr txBox="1">
              <a:spLocks noChangeArrowheads="1"/>
            </p:cNvSpPr>
            <p:nvPr/>
          </p:nvSpPr>
          <p:spPr bwMode="auto">
            <a:xfrm>
              <a:off x="4752" y="3559"/>
              <a:ext cx="4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rgbClr val="006600"/>
                  </a:solidFill>
                </a:rPr>
                <a:t>k</a:t>
              </a:r>
            </a:p>
          </p:txBody>
        </p:sp>
        <p:sp>
          <p:nvSpPr>
            <p:cNvPr id="25686" name="Text Box 47">
              <a:extLst>
                <a:ext uri="{FF2B5EF4-FFF2-40B4-BE49-F238E27FC236}">
                  <a16:creationId xmlns:a16="http://schemas.microsoft.com/office/drawing/2014/main" id="{773A225E-F6A3-49C3-8F4E-EA58B24E0623}"/>
                </a:ext>
              </a:extLst>
            </p:cNvPr>
            <p:cNvSpPr txBox="1">
              <a:spLocks noChangeArrowheads="1"/>
            </p:cNvSpPr>
            <p:nvPr/>
          </p:nvSpPr>
          <p:spPr bwMode="auto">
            <a:xfrm>
              <a:off x="4716" y="3811"/>
              <a:ext cx="4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rgbClr val="006600"/>
                  </a:solidFill>
                </a:rPr>
                <a:t>s</a:t>
              </a:r>
              <a:r>
                <a:rPr kumimoji="1" lang="en-US" altLang="zh-CN" b="1" baseline="30000">
                  <a:solidFill>
                    <a:srgbClr val="006600"/>
                  </a:solidFill>
                  <a:cs typeface="Times New Roman" panose="02020603050405020304" pitchFamily="18" charset="0"/>
                </a:rPr>
                <a:t>ν</a:t>
              </a:r>
              <a:endParaRPr kumimoji="1" lang="en-US" altLang="zh-CN" b="1">
                <a:solidFill>
                  <a:srgbClr val="006600"/>
                </a:solidFill>
              </a:endParaRPr>
            </a:p>
          </p:txBody>
        </p:sp>
        <p:sp>
          <p:nvSpPr>
            <p:cNvPr id="25687" name="Line 48">
              <a:extLst>
                <a:ext uri="{FF2B5EF4-FFF2-40B4-BE49-F238E27FC236}">
                  <a16:creationId xmlns:a16="http://schemas.microsoft.com/office/drawing/2014/main" id="{87A69177-D32F-4446-BA1F-002211BA4874}"/>
                </a:ext>
              </a:extLst>
            </p:cNvPr>
            <p:cNvSpPr>
              <a:spLocks noChangeShapeType="1"/>
            </p:cNvSpPr>
            <p:nvPr/>
          </p:nvSpPr>
          <p:spPr bwMode="auto">
            <a:xfrm>
              <a:off x="4680" y="3883"/>
              <a:ext cx="336" cy="0"/>
            </a:xfrm>
            <a:prstGeom prst="line">
              <a:avLst/>
            </a:prstGeom>
            <a:noFill/>
            <a:ln w="3175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49">
            <a:extLst>
              <a:ext uri="{FF2B5EF4-FFF2-40B4-BE49-F238E27FC236}">
                <a16:creationId xmlns:a16="http://schemas.microsoft.com/office/drawing/2014/main" id="{BB5EFA06-ABE1-4AB4-97FA-0B7EE77F7082}"/>
              </a:ext>
            </a:extLst>
          </p:cNvPr>
          <p:cNvGrpSpPr>
            <a:grpSpLocks/>
          </p:cNvGrpSpPr>
          <p:nvPr/>
        </p:nvGrpSpPr>
        <p:grpSpPr bwMode="auto">
          <a:xfrm>
            <a:off x="76200" y="990600"/>
            <a:ext cx="8763000" cy="3810000"/>
            <a:chOff x="48" y="624"/>
            <a:chExt cx="5520" cy="2400"/>
          </a:xfrm>
        </p:grpSpPr>
        <p:sp>
          <p:nvSpPr>
            <p:cNvPr id="25664" name="Line 50">
              <a:extLst>
                <a:ext uri="{FF2B5EF4-FFF2-40B4-BE49-F238E27FC236}">
                  <a16:creationId xmlns:a16="http://schemas.microsoft.com/office/drawing/2014/main" id="{77C0B740-69FA-438E-91C5-F6070B6A8EFD}"/>
                </a:ext>
              </a:extLst>
            </p:cNvPr>
            <p:cNvSpPr>
              <a:spLocks noChangeShapeType="1"/>
            </p:cNvSpPr>
            <p:nvPr/>
          </p:nvSpPr>
          <p:spPr bwMode="auto">
            <a:xfrm>
              <a:off x="48" y="624"/>
              <a:ext cx="55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5" name="Line 51">
              <a:extLst>
                <a:ext uri="{FF2B5EF4-FFF2-40B4-BE49-F238E27FC236}">
                  <a16:creationId xmlns:a16="http://schemas.microsoft.com/office/drawing/2014/main" id="{834C5D76-C806-4293-A6D5-011E954EC0C7}"/>
                </a:ext>
              </a:extLst>
            </p:cNvPr>
            <p:cNvSpPr>
              <a:spLocks noChangeShapeType="1"/>
            </p:cNvSpPr>
            <p:nvPr/>
          </p:nvSpPr>
          <p:spPr bwMode="auto">
            <a:xfrm>
              <a:off x="48" y="1200"/>
              <a:ext cx="55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6" name="Line 52">
              <a:extLst>
                <a:ext uri="{FF2B5EF4-FFF2-40B4-BE49-F238E27FC236}">
                  <a16:creationId xmlns:a16="http://schemas.microsoft.com/office/drawing/2014/main" id="{018960E5-C40D-4FD8-A56B-466C4528D609}"/>
                </a:ext>
              </a:extLst>
            </p:cNvPr>
            <p:cNvSpPr>
              <a:spLocks noChangeShapeType="1"/>
            </p:cNvSpPr>
            <p:nvPr/>
          </p:nvSpPr>
          <p:spPr bwMode="auto">
            <a:xfrm>
              <a:off x="48" y="1872"/>
              <a:ext cx="55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7" name="Line 53">
              <a:extLst>
                <a:ext uri="{FF2B5EF4-FFF2-40B4-BE49-F238E27FC236}">
                  <a16:creationId xmlns:a16="http://schemas.microsoft.com/office/drawing/2014/main" id="{95270630-C195-446A-B5FC-4451D6C77C9E}"/>
                </a:ext>
              </a:extLst>
            </p:cNvPr>
            <p:cNvSpPr>
              <a:spLocks noChangeShapeType="1"/>
            </p:cNvSpPr>
            <p:nvPr/>
          </p:nvSpPr>
          <p:spPr bwMode="auto">
            <a:xfrm>
              <a:off x="48" y="2496"/>
              <a:ext cx="55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8" name="Line 54">
              <a:extLst>
                <a:ext uri="{FF2B5EF4-FFF2-40B4-BE49-F238E27FC236}">
                  <a16:creationId xmlns:a16="http://schemas.microsoft.com/office/drawing/2014/main" id="{6C76037B-A1B4-46D3-8B71-7EA40212511F}"/>
                </a:ext>
              </a:extLst>
            </p:cNvPr>
            <p:cNvSpPr>
              <a:spLocks noChangeShapeType="1"/>
            </p:cNvSpPr>
            <p:nvPr/>
          </p:nvSpPr>
          <p:spPr bwMode="auto">
            <a:xfrm>
              <a:off x="48" y="3024"/>
              <a:ext cx="55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9" name="Line 55">
              <a:extLst>
                <a:ext uri="{FF2B5EF4-FFF2-40B4-BE49-F238E27FC236}">
                  <a16:creationId xmlns:a16="http://schemas.microsoft.com/office/drawing/2014/main" id="{4EB572F0-0708-4CA3-B19F-377B75650A1A}"/>
                </a:ext>
              </a:extLst>
            </p:cNvPr>
            <p:cNvSpPr>
              <a:spLocks noChangeShapeType="1"/>
            </p:cNvSpPr>
            <p:nvPr/>
          </p:nvSpPr>
          <p:spPr bwMode="auto">
            <a:xfrm>
              <a:off x="48" y="624"/>
              <a:ext cx="0" cy="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70" name="Line 56">
              <a:extLst>
                <a:ext uri="{FF2B5EF4-FFF2-40B4-BE49-F238E27FC236}">
                  <a16:creationId xmlns:a16="http://schemas.microsoft.com/office/drawing/2014/main" id="{5FC1BA16-2CB0-4E3A-B5E3-F4E8906C50FE}"/>
                </a:ext>
              </a:extLst>
            </p:cNvPr>
            <p:cNvSpPr>
              <a:spLocks noChangeShapeType="1"/>
            </p:cNvSpPr>
            <p:nvPr/>
          </p:nvSpPr>
          <p:spPr bwMode="auto">
            <a:xfrm>
              <a:off x="1404" y="624"/>
              <a:ext cx="0" cy="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71" name="Line 57">
              <a:extLst>
                <a:ext uri="{FF2B5EF4-FFF2-40B4-BE49-F238E27FC236}">
                  <a16:creationId xmlns:a16="http://schemas.microsoft.com/office/drawing/2014/main" id="{5BFE3495-8DA7-4441-AF81-A4611F1607C4}"/>
                </a:ext>
              </a:extLst>
            </p:cNvPr>
            <p:cNvSpPr>
              <a:spLocks noChangeShapeType="1"/>
            </p:cNvSpPr>
            <p:nvPr/>
          </p:nvSpPr>
          <p:spPr bwMode="auto">
            <a:xfrm>
              <a:off x="2352" y="624"/>
              <a:ext cx="0" cy="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72" name="Line 58">
              <a:extLst>
                <a:ext uri="{FF2B5EF4-FFF2-40B4-BE49-F238E27FC236}">
                  <a16:creationId xmlns:a16="http://schemas.microsoft.com/office/drawing/2014/main" id="{94F9DE06-702D-4040-AB49-69850364FCEC}"/>
                </a:ext>
              </a:extLst>
            </p:cNvPr>
            <p:cNvSpPr>
              <a:spLocks noChangeShapeType="1"/>
            </p:cNvSpPr>
            <p:nvPr/>
          </p:nvSpPr>
          <p:spPr bwMode="auto">
            <a:xfrm>
              <a:off x="3264" y="624"/>
              <a:ext cx="0" cy="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73" name="Line 59">
              <a:extLst>
                <a:ext uri="{FF2B5EF4-FFF2-40B4-BE49-F238E27FC236}">
                  <a16:creationId xmlns:a16="http://schemas.microsoft.com/office/drawing/2014/main" id="{8AE80006-3C95-4E48-9F0C-C863616F0B6B}"/>
                </a:ext>
              </a:extLst>
            </p:cNvPr>
            <p:cNvSpPr>
              <a:spLocks noChangeShapeType="1"/>
            </p:cNvSpPr>
            <p:nvPr/>
          </p:nvSpPr>
          <p:spPr bwMode="auto">
            <a:xfrm>
              <a:off x="4128" y="624"/>
              <a:ext cx="0" cy="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74" name="Line 60">
              <a:extLst>
                <a:ext uri="{FF2B5EF4-FFF2-40B4-BE49-F238E27FC236}">
                  <a16:creationId xmlns:a16="http://schemas.microsoft.com/office/drawing/2014/main" id="{C2865BD9-DF0E-48B5-9D2C-561556F6E73D}"/>
                </a:ext>
              </a:extLst>
            </p:cNvPr>
            <p:cNvSpPr>
              <a:spLocks noChangeShapeType="1"/>
            </p:cNvSpPr>
            <p:nvPr/>
          </p:nvSpPr>
          <p:spPr bwMode="auto">
            <a:xfrm>
              <a:off x="4944" y="624"/>
              <a:ext cx="0" cy="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75" name="Line 61">
              <a:extLst>
                <a:ext uri="{FF2B5EF4-FFF2-40B4-BE49-F238E27FC236}">
                  <a16:creationId xmlns:a16="http://schemas.microsoft.com/office/drawing/2014/main" id="{165C345C-28C2-46BC-95B4-AB8A08990A4D}"/>
                </a:ext>
              </a:extLst>
            </p:cNvPr>
            <p:cNvSpPr>
              <a:spLocks noChangeShapeType="1"/>
            </p:cNvSpPr>
            <p:nvPr/>
          </p:nvSpPr>
          <p:spPr bwMode="auto">
            <a:xfrm>
              <a:off x="5568" y="624"/>
              <a:ext cx="0" cy="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76" name="Line 62">
              <a:extLst>
                <a:ext uri="{FF2B5EF4-FFF2-40B4-BE49-F238E27FC236}">
                  <a16:creationId xmlns:a16="http://schemas.microsoft.com/office/drawing/2014/main" id="{7231818B-DD52-467B-89F8-6BADEA7F4655}"/>
                </a:ext>
              </a:extLst>
            </p:cNvPr>
            <p:cNvSpPr>
              <a:spLocks noChangeShapeType="1"/>
            </p:cNvSpPr>
            <p:nvPr/>
          </p:nvSpPr>
          <p:spPr bwMode="auto">
            <a:xfrm>
              <a:off x="480" y="624"/>
              <a:ext cx="0" cy="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0239" name="Text Box 63">
            <a:extLst>
              <a:ext uri="{FF2B5EF4-FFF2-40B4-BE49-F238E27FC236}">
                <a16:creationId xmlns:a16="http://schemas.microsoft.com/office/drawing/2014/main" id="{0F26DEC9-C5E1-4847-B7DD-E142E9D3009A}"/>
              </a:ext>
            </a:extLst>
          </p:cNvPr>
          <p:cNvSpPr txBox="1">
            <a:spLocks noChangeArrowheads="1"/>
          </p:cNvSpPr>
          <p:nvPr/>
        </p:nvSpPr>
        <p:spPr bwMode="auto">
          <a:xfrm>
            <a:off x="-19050" y="31623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t>Ⅰ</a:t>
            </a:r>
            <a:r>
              <a:rPr kumimoji="1" lang="zh-CN" altLang="en-US" sz="2400" b="1"/>
              <a:t>型</a:t>
            </a:r>
          </a:p>
        </p:txBody>
      </p:sp>
      <p:sp>
        <p:nvSpPr>
          <p:cNvPr id="50240" name="Text Box 64">
            <a:extLst>
              <a:ext uri="{FF2B5EF4-FFF2-40B4-BE49-F238E27FC236}">
                <a16:creationId xmlns:a16="http://schemas.microsoft.com/office/drawing/2014/main" id="{D8DA5CBE-85D3-44B1-B483-949B5E0D1ECE}"/>
              </a:ext>
            </a:extLst>
          </p:cNvPr>
          <p:cNvSpPr txBox="1">
            <a:spLocks noChangeArrowheads="1"/>
          </p:cNvSpPr>
          <p:nvPr/>
        </p:nvSpPr>
        <p:spPr bwMode="auto">
          <a:xfrm>
            <a:off x="133350" y="2362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t>0</a:t>
            </a:r>
            <a:r>
              <a:rPr kumimoji="1" lang="zh-CN" altLang="en-US" sz="2400" b="1"/>
              <a:t>型</a:t>
            </a:r>
          </a:p>
        </p:txBody>
      </p:sp>
      <p:sp>
        <p:nvSpPr>
          <p:cNvPr id="50241" name="Text Box 65">
            <a:extLst>
              <a:ext uri="{FF2B5EF4-FFF2-40B4-BE49-F238E27FC236}">
                <a16:creationId xmlns:a16="http://schemas.microsoft.com/office/drawing/2014/main" id="{A080D31F-3BFA-4368-8E99-69385A10DBC0}"/>
              </a:ext>
            </a:extLst>
          </p:cNvPr>
          <p:cNvSpPr txBox="1">
            <a:spLocks noChangeArrowheads="1"/>
          </p:cNvSpPr>
          <p:nvPr/>
        </p:nvSpPr>
        <p:spPr bwMode="auto">
          <a:xfrm>
            <a:off x="0" y="4191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400" b="1"/>
              <a:t>Ⅱ</a:t>
            </a:r>
            <a:r>
              <a:rPr kumimoji="1" lang="zh-CN" altLang="en-US" sz="2400" b="1"/>
              <a:t>型</a:t>
            </a:r>
          </a:p>
        </p:txBody>
      </p:sp>
      <p:sp>
        <p:nvSpPr>
          <p:cNvPr id="50242" name="Text Box 66">
            <a:extLst>
              <a:ext uri="{FF2B5EF4-FFF2-40B4-BE49-F238E27FC236}">
                <a16:creationId xmlns:a16="http://schemas.microsoft.com/office/drawing/2014/main" id="{0FCCA854-0FE8-4045-8E02-E867549215A2}"/>
              </a:ext>
            </a:extLst>
          </p:cNvPr>
          <p:cNvSpPr txBox="1">
            <a:spLocks noChangeArrowheads="1"/>
          </p:cNvSpPr>
          <p:nvPr/>
        </p:nvSpPr>
        <p:spPr bwMode="auto">
          <a:xfrm>
            <a:off x="914400" y="1173163"/>
            <a:ext cx="1219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t>R·1(t)</a:t>
            </a:r>
          </a:p>
        </p:txBody>
      </p:sp>
      <p:sp>
        <p:nvSpPr>
          <p:cNvPr id="25614" name="Text Box 67">
            <a:extLst>
              <a:ext uri="{FF2B5EF4-FFF2-40B4-BE49-F238E27FC236}">
                <a16:creationId xmlns:a16="http://schemas.microsoft.com/office/drawing/2014/main" id="{7A4F8503-EEB6-4B80-9347-6604EB6BB4BB}"/>
              </a:ext>
            </a:extLst>
          </p:cNvPr>
          <p:cNvSpPr txBox="1">
            <a:spLocks noChangeArrowheads="1"/>
          </p:cNvSpPr>
          <p:nvPr/>
        </p:nvSpPr>
        <p:spPr bwMode="auto">
          <a:xfrm>
            <a:off x="3735388" y="2971800"/>
            <a:ext cx="250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1" lang="zh-CN" altLang="zh-CN" sz="2400"/>
          </a:p>
        </p:txBody>
      </p:sp>
      <p:sp>
        <p:nvSpPr>
          <p:cNvPr id="25615" name="Text Box 68">
            <a:extLst>
              <a:ext uri="{FF2B5EF4-FFF2-40B4-BE49-F238E27FC236}">
                <a16:creationId xmlns:a16="http://schemas.microsoft.com/office/drawing/2014/main" id="{1C907E03-CCD5-4B09-9D83-57D47679223B}"/>
              </a:ext>
            </a:extLst>
          </p:cNvPr>
          <p:cNvSpPr txBox="1">
            <a:spLocks noChangeArrowheads="1"/>
          </p:cNvSpPr>
          <p:nvPr/>
        </p:nvSpPr>
        <p:spPr bwMode="auto">
          <a:xfrm>
            <a:off x="1143000" y="2773363"/>
            <a:ext cx="917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chemeClr val="tx2"/>
                </a:solidFill>
              </a:rPr>
              <a:t> </a:t>
            </a:r>
          </a:p>
        </p:txBody>
      </p:sp>
      <p:sp>
        <p:nvSpPr>
          <p:cNvPr id="25616" name="Text Box 69">
            <a:extLst>
              <a:ext uri="{FF2B5EF4-FFF2-40B4-BE49-F238E27FC236}">
                <a16:creationId xmlns:a16="http://schemas.microsoft.com/office/drawing/2014/main" id="{A6BFE03A-D07B-4B24-B79D-6D8EFF3939D6}"/>
              </a:ext>
            </a:extLst>
          </p:cNvPr>
          <p:cNvSpPr txBox="1">
            <a:spLocks noChangeArrowheads="1"/>
          </p:cNvSpPr>
          <p:nvPr/>
        </p:nvSpPr>
        <p:spPr bwMode="auto">
          <a:xfrm>
            <a:off x="3317875" y="3230563"/>
            <a:ext cx="1254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1" lang="zh-CN" altLang="zh-CN" sz="2800" b="1">
              <a:solidFill>
                <a:schemeClr val="tx2"/>
              </a:solidFill>
            </a:endParaRPr>
          </a:p>
        </p:txBody>
      </p:sp>
      <p:grpSp>
        <p:nvGrpSpPr>
          <p:cNvPr id="25617" name="Group 70">
            <a:extLst>
              <a:ext uri="{FF2B5EF4-FFF2-40B4-BE49-F238E27FC236}">
                <a16:creationId xmlns:a16="http://schemas.microsoft.com/office/drawing/2014/main" id="{9BDBBC0E-8941-46EF-B956-19FFF4EC8C0C}"/>
              </a:ext>
            </a:extLst>
          </p:cNvPr>
          <p:cNvGrpSpPr>
            <a:grpSpLocks/>
          </p:cNvGrpSpPr>
          <p:nvPr/>
        </p:nvGrpSpPr>
        <p:grpSpPr bwMode="auto">
          <a:xfrm>
            <a:off x="2816225" y="3124200"/>
            <a:ext cx="835025" cy="739775"/>
            <a:chOff x="3456" y="1968"/>
            <a:chExt cx="480" cy="466"/>
          </a:xfrm>
        </p:grpSpPr>
        <p:sp>
          <p:nvSpPr>
            <p:cNvPr id="25660" name="Text Box 71">
              <a:extLst>
                <a:ext uri="{FF2B5EF4-FFF2-40B4-BE49-F238E27FC236}">
                  <a16:creationId xmlns:a16="http://schemas.microsoft.com/office/drawing/2014/main" id="{D000D5AA-0F24-486D-84D8-595CDF883077}"/>
                </a:ext>
              </a:extLst>
            </p:cNvPr>
            <p:cNvSpPr txBox="1">
              <a:spLocks noChangeArrowheads="1"/>
            </p:cNvSpPr>
            <p:nvPr/>
          </p:nvSpPr>
          <p:spPr bwMode="auto">
            <a:xfrm>
              <a:off x="3456" y="1968"/>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1" lang="zh-CN" altLang="zh-CN" sz="2800" b="1"/>
            </a:p>
          </p:txBody>
        </p:sp>
        <p:grpSp>
          <p:nvGrpSpPr>
            <p:cNvPr id="25661" name="Group 72">
              <a:extLst>
                <a:ext uri="{FF2B5EF4-FFF2-40B4-BE49-F238E27FC236}">
                  <a16:creationId xmlns:a16="http://schemas.microsoft.com/office/drawing/2014/main" id="{A34A24CA-2FE2-4320-92B9-D7072C4C1059}"/>
                </a:ext>
              </a:extLst>
            </p:cNvPr>
            <p:cNvGrpSpPr>
              <a:grpSpLocks/>
            </p:cNvGrpSpPr>
            <p:nvPr/>
          </p:nvGrpSpPr>
          <p:grpSpPr bwMode="auto">
            <a:xfrm>
              <a:off x="3489" y="2172"/>
              <a:ext cx="445" cy="262"/>
              <a:chOff x="3204" y="2820"/>
              <a:chExt cx="492" cy="262"/>
            </a:xfrm>
          </p:grpSpPr>
          <p:sp>
            <p:nvSpPr>
              <p:cNvPr id="25662" name="Text Box 73">
                <a:extLst>
                  <a:ext uri="{FF2B5EF4-FFF2-40B4-BE49-F238E27FC236}">
                    <a16:creationId xmlns:a16="http://schemas.microsoft.com/office/drawing/2014/main" id="{03914DBA-A35B-45CE-BC1E-7FD435292824}"/>
                  </a:ext>
                </a:extLst>
              </p:cNvPr>
              <p:cNvSpPr txBox="1">
                <a:spLocks noChangeArrowheads="1"/>
              </p:cNvSpPr>
              <p:nvPr/>
            </p:nvSpPr>
            <p:spPr bwMode="auto">
              <a:xfrm>
                <a:off x="3265" y="2832"/>
                <a:ext cx="4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1" lang="zh-CN" altLang="zh-CN" sz="2000" b="1"/>
              </a:p>
            </p:txBody>
          </p:sp>
          <p:sp>
            <p:nvSpPr>
              <p:cNvPr id="25663" name="Text Box 74">
                <a:extLst>
                  <a:ext uri="{FF2B5EF4-FFF2-40B4-BE49-F238E27FC236}">
                    <a16:creationId xmlns:a16="http://schemas.microsoft.com/office/drawing/2014/main" id="{F46037F9-6322-4521-94B7-786E97AF6A0B}"/>
                  </a:ext>
                </a:extLst>
              </p:cNvPr>
              <p:cNvSpPr txBox="1">
                <a:spLocks noChangeArrowheads="1"/>
              </p:cNvSpPr>
              <p:nvPr/>
            </p:nvSpPr>
            <p:spPr bwMode="auto">
              <a:xfrm>
                <a:off x="3204" y="2820"/>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kumimoji="1" lang="zh-CN" altLang="zh-CN" sz="2000" b="1"/>
              </a:p>
            </p:txBody>
          </p:sp>
        </p:grpSp>
      </p:grpSp>
      <p:grpSp>
        <p:nvGrpSpPr>
          <p:cNvPr id="13" name="Group 75">
            <a:extLst>
              <a:ext uri="{FF2B5EF4-FFF2-40B4-BE49-F238E27FC236}">
                <a16:creationId xmlns:a16="http://schemas.microsoft.com/office/drawing/2014/main" id="{D1CB537F-8271-41FA-A020-EB152F5A5DA5}"/>
              </a:ext>
            </a:extLst>
          </p:cNvPr>
          <p:cNvGrpSpPr>
            <a:grpSpLocks/>
          </p:cNvGrpSpPr>
          <p:nvPr/>
        </p:nvGrpSpPr>
        <p:grpSpPr bwMode="auto">
          <a:xfrm>
            <a:off x="914400" y="1916113"/>
            <a:ext cx="990600" cy="979487"/>
            <a:chOff x="1296" y="1747"/>
            <a:chExt cx="624" cy="617"/>
          </a:xfrm>
        </p:grpSpPr>
        <p:sp>
          <p:nvSpPr>
            <p:cNvPr id="25656" name="Text Box 76">
              <a:extLst>
                <a:ext uri="{FF2B5EF4-FFF2-40B4-BE49-F238E27FC236}">
                  <a16:creationId xmlns:a16="http://schemas.microsoft.com/office/drawing/2014/main" id="{C04199E9-6023-4C7E-8372-0C9D72822726}"/>
                </a:ext>
              </a:extLst>
            </p:cNvPr>
            <p:cNvSpPr txBox="1">
              <a:spLocks noChangeArrowheads="1"/>
            </p:cNvSpPr>
            <p:nvPr/>
          </p:nvSpPr>
          <p:spPr bwMode="auto">
            <a:xfrm>
              <a:off x="1488" y="1747"/>
              <a:ext cx="3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chemeClr val="tx2"/>
                  </a:solidFill>
                </a:rPr>
                <a:t>R</a:t>
              </a:r>
            </a:p>
          </p:txBody>
        </p:sp>
        <p:grpSp>
          <p:nvGrpSpPr>
            <p:cNvPr id="25657" name="Group 77">
              <a:extLst>
                <a:ext uri="{FF2B5EF4-FFF2-40B4-BE49-F238E27FC236}">
                  <a16:creationId xmlns:a16="http://schemas.microsoft.com/office/drawing/2014/main" id="{FC425069-0C2B-4375-A574-E1ABB344D225}"/>
                </a:ext>
              </a:extLst>
            </p:cNvPr>
            <p:cNvGrpSpPr>
              <a:grpSpLocks/>
            </p:cNvGrpSpPr>
            <p:nvPr/>
          </p:nvGrpSpPr>
          <p:grpSpPr bwMode="auto">
            <a:xfrm>
              <a:off x="1296" y="1999"/>
              <a:ext cx="624" cy="365"/>
              <a:chOff x="1296" y="1999"/>
              <a:chExt cx="624" cy="365"/>
            </a:xfrm>
          </p:grpSpPr>
          <p:sp>
            <p:nvSpPr>
              <p:cNvPr id="25658" name="Text Box 78">
                <a:extLst>
                  <a:ext uri="{FF2B5EF4-FFF2-40B4-BE49-F238E27FC236}">
                    <a16:creationId xmlns:a16="http://schemas.microsoft.com/office/drawing/2014/main" id="{768EEB7D-1828-477F-83F2-464AC7D6857F}"/>
                  </a:ext>
                </a:extLst>
              </p:cNvPr>
              <p:cNvSpPr txBox="1">
                <a:spLocks noChangeArrowheads="1"/>
              </p:cNvSpPr>
              <p:nvPr/>
            </p:nvSpPr>
            <p:spPr bwMode="auto">
              <a:xfrm>
                <a:off x="1300" y="1999"/>
                <a:ext cx="6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chemeClr val="tx2"/>
                    </a:solidFill>
                  </a:rPr>
                  <a:t>1+ k</a:t>
                </a:r>
              </a:p>
            </p:txBody>
          </p:sp>
          <p:sp>
            <p:nvSpPr>
              <p:cNvPr id="25659" name="Line 79">
                <a:extLst>
                  <a:ext uri="{FF2B5EF4-FFF2-40B4-BE49-F238E27FC236}">
                    <a16:creationId xmlns:a16="http://schemas.microsoft.com/office/drawing/2014/main" id="{FD2F451D-EDC0-4252-966F-BEA699F4F0DB}"/>
                  </a:ext>
                </a:extLst>
              </p:cNvPr>
              <p:cNvSpPr>
                <a:spLocks noChangeShapeType="1"/>
              </p:cNvSpPr>
              <p:nvPr/>
            </p:nvSpPr>
            <p:spPr bwMode="auto">
              <a:xfrm>
                <a:off x="1296" y="2064"/>
                <a:ext cx="576"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5" name="Group 80">
            <a:extLst>
              <a:ext uri="{FF2B5EF4-FFF2-40B4-BE49-F238E27FC236}">
                <a16:creationId xmlns:a16="http://schemas.microsoft.com/office/drawing/2014/main" id="{EB56C6F1-007A-44AF-A126-A45641A1EA5A}"/>
              </a:ext>
            </a:extLst>
          </p:cNvPr>
          <p:cNvGrpSpPr>
            <a:grpSpLocks/>
          </p:cNvGrpSpPr>
          <p:nvPr/>
        </p:nvGrpSpPr>
        <p:grpSpPr bwMode="auto">
          <a:xfrm>
            <a:off x="2406650" y="2982913"/>
            <a:ext cx="984250" cy="979487"/>
            <a:chOff x="1516" y="1879"/>
            <a:chExt cx="620" cy="617"/>
          </a:xfrm>
        </p:grpSpPr>
        <p:sp>
          <p:nvSpPr>
            <p:cNvPr id="25653" name="Text Box 81">
              <a:extLst>
                <a:ext uri="{FF2B5EF4-FFF2-40B4-BE49-F238E27FC236}">
                  <a16:creationId xmlns:a16="http://schemas.microsoft.com/office/drawing/2014/main" id="{CC9CD5F3-12DD-4660-B416-969D43EF284A}"/>
                </a:ext>
              </a:extLst>
            </p:cNvPr>
            <p:cNvSpPr txBox="1">
              <a:spLocks noChangeArrowheads="1"/>
            </p:cNvSpPr>
            <p:nvPr/>
          </p:nvSpPr>
          <p:spPr bwMode="auto">
            <a:xfrm>
              <a:off x="1728" y="1879"/>
              <a:ext cx="3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chemeClr val="tx2"/>
                  </a:solidFill>
                </a:rPr>
                <a:t>R</a:t>
              </a:r>
            </a:p>
          </p:txBody>
        </p:sp>
        <p:sp>
          <p:nvSpPr>
            <p:cNvPr id="25654" name="Text Box 82">
              <a:extLst>
                <a:ext uri="{FF2B5EF4-FFF2-40B4-BE49-F238E27FC236}">
                  <a16:creationId xmlns:a16="http://schemas.microsoft.com/office/drawing/2014/main" id="{C885841A-A47D-4ACE-8E43-0B1FF5D48901}"/>
                </a:ext>
              </a:extLst>
            </p:cNvPr>
            <p:cNvSpPr txBox="1">
              <a:spLocks noChangeArrowheads="1"/>
            </p:cNvSpPr>
            <p:nvPr/>
          </p:nvSpPr>
          <p:spPr bwMode="auto">
            <a:xfrm>
              <a:off x="1516" y="2131"/>
              <a:ext cx="6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chemeClr val="tx2"/>
                  </a:solidFill>
                </a:rPr>
                <a:t>    k</a:t>
              </a:r>
            </a:p>
          </p:txBody>
        </p:sp>
        <p:sp>
          <p:nvSpPr>
            <p:cNvPr id="25655" name="Line 83">
              <a:extLst>
                <a:ext uri="{FF2B5EF4-FFF2-40B4-BE49-F238E27FC236}">
                  <a16:creationId xmlns:a16="http://schemas.microsoft.com/office/drawing/2014/main" id="{5D5C5995-128E-4CC0-9C86-E75999E45922}"/>
                </a:ext>
              </a:extLst>
            </p:cNvPr>
            <p:cNvSpPr>
              <a:spLocks noChangeShapeType="1"/>
            </p:cNvSpPr>
            <p:nvPr/>
          </p:nvSpPr>
          <p:spPr bwMode="auto">
            <a:xfrm>
              <a:off x="1658" y="2196"/>
              <a:ext cx="39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 name="Group 84">
            <a:extLst>
              <a:ext uri="{FF2B5EF4-FFF2-40B4-BE49-F238E27FC236}">
                <a16:creationId xmlns:a16="http://schemas.microsoft.com/office/drawing/2014/main" id="{E9DE2233-A63B-404A-869C-2E822AF9A326}"/>
              </a:ext>
            </a:extLst>
          </p:cNvPr>
          <p:cNvGrpSpPr>
            <a:grpSpLocks/>
          </p:cNvGrpSpPr>
          <p:nvPr/>
        </p:nvGrpSpPr>
        <p:grpSpPr bwMode="auto">
          <a:xfrm>
            <a:off x="3816350" y="3886200"/>
            <a:ext cx="984250" cy="979488"/>
            <a:chOff x="1516" y="1879"/>
            <a:chExt cx="620" cy="617"/>
          </a:xfrm>
        </p:grpSpPr>
        <p:sp>
          <p:nvSpPr>
            <p:cNvPr id="25650" name="Text Box 85">
              <a:extLst>
                <a:ext uri="{FF2B5EF4-FFF2-40B4-BE49-F238E27FC236}">
                  <a16:creationId xmlns:a16="http://schemas.microsoft.com/office/drawing/2014/main" id="{DE1B4D1B-82C6-45D7-A606-18CEC14CBE2D}"/>
                </a:ext>
              </a:extLst>
            </p:cNvPr>
            <p:cNvSpPr txBox="1">
              <a:spLocks noChangeArrowheads="1"/>
            </p:cNvSpPr>
            <p:nvPr/>
          </p:nvSpPr>
          <p:spPr bwMode="auto">
            <a:xfrm>
              <a:off x="1728" y="1879"/>
              <a:ext cx="3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chemeClr val="tx2"/>
                  </a:solidFill>
                </a:rPr>
                <a:t>R</a:t>
              </a:r>
            </a:p>
          </p:txBody>
        </p:sp>
        <p:sp>
          <p:nvSpPr>
            <p:cNvPr id="25651" name="Text Box 86">
              <a:extLst>
                <a:ext uri="{FF2B5EF4-FFF2-40B4-BE49-F238E27FC236}">
                  <a16:creationId xmlns:a16="http://schemas.microsoft.com/office/drawing/2014/main" id="{F9B03D6B-1FC6-4EE7-AA12-9F02B35733BC}"/>
                </a:ext>
              </a:extLst>
            </p:cNvPr>
            <p:cNvSpPr txBox="1">
              <a:spLocks noChangeArrowheads="1"/>
            </p:cNvSpPr>
            <p:nvPr/>
          </p:nvSpPr>
          <p:spPr bwMode="auto">
            <a:xfrm>
              <a:off x="1516" y="2131"/>
              <a:ext cx="6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chemeClr val="tx2"/>
                  </a:solidFill>
                </a:rPr>
                <a:t>    k</a:t>
              </a:r>
            </a:p>
          </p:txBody>
        </p:sp>
        <p:sp>
          <p:nvSpPr>
            <p:cNvPr id="25652" name="Line 87">
              <a:extLst>
                <a:ext uri="{FF2B5EF4-FFF2-40B4-BE49-F238E27FC236}">
                  <a16:creationId xmlns:a16="http://schemas.microsoft.com/office/drawing/2014/main" id="{800C5B52-BE30-4B58-89FE-BFC5D180B9E8}"/>
                </a:ext>
              </a:extLst>
            </p:cNvPr>
            <p:cNvSpPr>
              <a:spLocks noChangeShapeType="1"/>
            </p:cNvSpPr>
            <p:nvPr/>
          </p:nvSpPr>
          <p:spPr bwMode="auto">
            <a:xfrm>
              <a:off x="1658" y="2196"/>
              <a:ext cx="394"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0264" name="Text Box 88">
            <a:extLst>
              <a:ext uri="{FF2B5EF4-FFF2-40B4-BE49-F238E27FC236}">
                <a16:creationId xmlns:a16="http://schemas.microsoft.com/office/drawing/2014/main" id="{E0D23F24-8925-4C87-BC05-3B7114396C5E}"/>
              </a:ext>
            </a:extLst>
          </p:cNvPr>
          <p:cNvSpPr txBox="1">
            <a:spLocks noChangeArrowheads="1"/>
          </p:cNvSpPr>
          <p:nvPr/>
        </p:nvSpPr>
        <p:spPr bwMode="auto">
          <a:xfrm>
            <a:off x="2590800" y="1143000"/>
            <a:ext cx="91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chemeClr val="accent2"/>
                </a:solidFill>
              </a:rPr>
              <a:t>R·t</a:t>
            </a:r>
          </a:p>
        </p:txBody>
      </p:sp>
      <p:sp>
        <p:nvSpPr>
          <p:cNvPr id="50265" name="Text Box 89">
            <a:extLst>
              <a:ext uri="{FF2B5EF4-FFF2-40B4-BE49-F238E27FC236}">
                <a16:creationId xmlns:a16="http://schemas.microsoft.com/office/drawing/2014/main" id="{E24A3758-8D6D-49F3-A609-B6402ACB6884}"/>
              </a:ext>
            </a:extLst>
          </p:cNvPr>
          <p:cNvSpPr txBox="1">
            <a:spLocks noChangeArrowheads="1"/>
          </p:cNvSpPr>
          <p:nvPr/>
        </p:nvSpPr>
        <p:spPr bwMode="auto">
          <a:xfrm>
            <a:off x="1219200" y="3105150"/>
            <a:ext cx="60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4400" b="1">
                <a:solidFill>
                  <a:srgbClr val="990000"/>
                </a:solidFill>
              </a:rPr>
              <a:t>0</a:t>
            </a:r>
          </a:p>
        </p:txBody>
      </p:sp>
      <p:sp>
        <p:nvSpPr>
          <p:cNvPr id="50266" name="Text Box 90">
            <a:extLst>
              <a:ext uri="{FF2B5EF4-FFF2-40B4-BE49-F238E27FC236}">
                <a16:creationId xmlns:a16="http://schemas.microsoft.com/office/drawing/2014/main" id="{6ED075C0-DBD9-4D6E-88E5-115F08795503}"/>
              </a:ext>
            </a:extLst>
          </p:cNvPr>
          <p:cNvSpPr txBox="1">
            <a:spLocks noChangeArrowheads="1"/>
          </p:cNvSpPr>
          <p:nvPr/>
        </p:nvSpPr>
        <p:spPr bwMode="auto">
          <a:xfrm>
            <a:off x="1219200" y="4038600"/>
            <a:ext cx="60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4400" b="1">
                <a:solidFill>
                  <a:srgbClr val="990000"/>
                </a:solidFill>
              </a:rPr>
              <a:t>0</a:t>
            </a:r>
          </a:p>
        </p:txBody>
      </p:sp>
      <p:sp>
        <p:nvSpPr>
          <p:cNvPr id="50267" name="Text Box 91">
            <a:extLst>
              <a:ext uri="{FF2B5EF4-FFF2-40B4-BE49-F238E27FC236}">
                <a16:creationId xmlns:a16="http://schemas.microsoft.com/office/drawing/2014/main" id="{693026D5-1FFF-428C-AF28-F93D876A82F7}"/>
              </a:ext>
            </a:extLst>
          </p:cNvPr>
          <p:cNvSpPr txBox="1">
            <a:spLocks noChangeArrowheads="1"/>
          </p:cNvSpPr>
          <p:nvPr/>
        </p:nvSpPr>
        <p:spPr bwMode="auto">
          <a:xfrm>
            <a:off x="2667000" y="4038600"/>
            <a:ext cx="60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4400" b="1">
                <a:solidFill>
                  <a:srgbClr val="990000"/>
                </a:solidFill>
              </a:rPr>
              <a:t>0</a:t>
            </a:r>
          </a:p>
        </p:txBody>
      </p:sp>
      <p:sp>
        <p:nvSpPr>
          <p:cNvPr id="50268" name="Text Box 92">
            <a:extLst>
              <a:ext uri="{FF2B5EF4-FFF2-40B4-BE49-F238E27FC236}">
                <a16:creationId xmlns:a16="http://schemas.microsoft.com/office/drawing/2014/main" id="{EE3E6B6D-F324-4BD5-B5AB-883AE1CD2942}"/>
              </a:ext>
            </a:extLst>
          </p:cNvPr>
          <p:cNvSpPr txBox="1">
            <a:spLocks noChangeArrowheads="1"/>
          </p:cNvSpPr>
          <p:nvPr/>
        </p:nvSpPr>
        <p:spPr bwMode="auto">
          <a:xfrm>
            <a:off x="2743200" y="1981200"/>
            <a:ext cx="838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4400" b="1">
                <a:solidFill>
                  <a:srgbClr val="FF3300"/>
                </a:solidFill>
              </a:rPr>
              <a:t>∞</a:t>
            </a:r>
          </a:p>
        </p:txBody>
      </p:sp>
      <p:sp>
        <p:nvSpPr>
          <p:cNvPr id="50269" name="Text Box 93">
            <a:extLst>
              <a:ext uri="{FF2B5EF4-FFF2-40B4-BE49-F238E27FC236}">
                <a16:creationId xmlns:a16="http://schemas.microsoft.com/office/drawing/2014/main" id="{6E5AF342-C91D-48C6-9831-9805B8CA044D}"/>
              </a:ext>
            </a:extLst>
          </p:cNvPr>
          <p:cNvSpPr txBox="1">
            <a:spLocks noChangeArrowheads="1"/>
          </p:cNvSpPr>
          <p:nvPr/>
        </p:nvSpPr>
        <p:spPr bwMode="auto">
          <a:xfrm>
            <a:off x="4038600" y="2057400"/>
            <a:ext cx="838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4400" b="1">
                <a:solidFill>
                  <a:srgbClr val="FF3300"/>
                </a:solidFill>
              </a:rPr>
              <a:t>∞</a:t>
            </a:r>
          </a:p>
        </p:txBody>
      </p:sp>
      <p:sp>
        <p:nvSpPr>
          <p:cNvPr id="50270" name="Text Box 94">
            <a:extLst>
              <a:ext uri="{FF2B5EF4-FFF2-40B4-BE49-F238E27FC236}">
                <a16:creationId xmlns:a16="http://schemas.microsoft.com/office/drawing/2014/main" id="{0529D926-305A-4C91-A1BF-8E6AF2D66FC7}"/>
              </a:ext>
            </a:extLst>
          </p:cNvPr>
          <p:cNvSpPr txBox="1">
            <a:spLocks noChangeArrowheads="1"/>
          </p:cNvSpPr>
          <p:nvPr/>
        </p:nvSpPr>
        <p:spPr bwMode="auto">
          <a:xfrm>
            <a:off x="4038600" y="3048000"/>
            <a:ext cx="838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4400" b="1">
                <a:solidFill>
                  <a:srgbClr val="FF3300"/>
                </a:solidFill>
              </a:rPr>
              <a:t>∞</a:t>
            </a:r>
          </a:p>
        </p:txBody>
      </p:sp>
      <p:sp>
        <p:nvSpPr>
          <p:cNvPr id="50271" name="Text Box 95">
            <a:extLst>
              <a:ext uri="{FF2B5EF4-FFF2-40B4-BE49-F238E27FC236}">
                <a16:creationId xmlns:a16="http://schemas.microsoft.com/office/drawing/2014/main" id="{6A7644F5-E022-44FD-B99E-54857C8AF883}"/>
              </a:ext>
            </a:extLst>
          </p:cNvPr>
          <p:cNvSpPr txBox="1">
            <a:spLocks noChangeArrowheads="1"/>
          </p:cNvSpPr>
          <p:nvPr/>
        </p:nvSpPr>
        <p:spPr bwMode="auto">
          <a:xfrm>
            <a:off x="3962400" y="1143000"/>
            <a:ext cx="1143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rgbClr val="006600"/>
                </a:solidFill>
              </a:rPr>
              <a:t>Rt</a:t>
            </a:r>
            <a:r>
              <a:rPr kumimoji="1" lang="en-US" altLang="zh-CN" b="1" baseline="30000">
                <a:solidFill>
                  <a:srgbClr val="006600"/>
                </a:solidFill>
              </a:rPr>
              <a:t>2</a:t>
            </a:r>
            <a:r>
              <a:rPr kumimoji="1" lang="en-US" altLang="zh-CN" b="1">
                <a:solidFill>
                  <a:srgbClr val="006600"/>
                </a:solidFill>
              </a:rPr>
              <a:t>/2</a:t>
            </a:r>
          </a:p>
        </p:txBody>
      </p:sp>
      <p:sp>
        <p:nvSpPr>
          <p:cNvPr id="25629" name="Line 96">
            <a:extLst>
              <a:ext uri="{FF2B5EF4-FFF2-40B4-BE49-F238E27FC236}">
                <a16:creationId xmlns:a16="http://schemas.microsoft.com/office/drawing/2014/main" id="{840EE891-CCFD-4E90-B414-CFE4DE3DD282}"/>
              </a:ext>
            </a:extLst>
          </p:cNvPr>
          <p:cNvSpPr>
            <a:spLocks noChangeShapeType="1"/>
          </p:cNvSpPr>
          <p:nvPr/>
        </p:nvSpPr>
        <p:spPr bwMode="auto">
          <a:xfrm>
            <a:off x="5181600" y="990600"/>
            <a:ext cx="0" cy="3810000"/>
          </a:xfrm>
          <a:prstGeom prst="line">
            <a:avLst/>
          </a:prstGeom>
          <a:noFill/>
          <a:ln w="63500">
            <a:solidFill>
              <a:srgbClr val="3399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73" name="Text Box 97">
            <a:extLst>
              <a:ext uri="{FF2B5EF4-FFF2-40B4-BE49-F238E27FC236}">
                <a16:creationId xmlns:a16="http://schemas.microsoft.com/office/drawing/2014/main" id="{AE420A08-DA43-4453-9FA7-9097EAD960B1}"/>
              </a:ext>
            </a:extLst>
          </p:cNvPr>
          <p:cNvSpPr txBox="1">
            <a:spLocks noChangeArrowheads="1"/>
          </p:cNvSpPr>
          <p:nvPr/>
        </p:nvSpPr>
        <p:spPr bwMode="auto">
          <a:xfrm>
            <a:off x="5334000" y="1143000"/>
            <a:ext cx="1219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t>R·1(t)</a:t>
            </a:r>
          </a:p>
        </p:txBody>
      </p:sp>
      <p:sp>
        <p:nvSpPr>
          <p:cNvPr id="50274" name="Text Box 98">
            <a:extLst>
              <a:ext uri="{FF2B5EF4-FFF2-40B4-BE49-F238E27FC236}">
                <a16:creationId xmlns:a16="http://schemas.microsoft.com/office/drawing/2014/main" id="{92F0EC86-95E4-4965-ADDE-B6E9194C3BF4}"/>
              </a:ext>
            </a:extLst>
          </p:cNvPr>
          <p:cNvSpPr txBox="1">
            <a:spLocks noChangeArrowheads="1"/>
          </p:cNvSpPr>
          <p:nvPr/>
        </p:nvSpPr>
        <p:spPr bwMode="auto">
          <a:xfrm>
            <a:off x="6858000" y="1143000"/>
            <a:ext cx="91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chemeClr val="accent2"/>
                </a:solidFill>
              </a:rPr>
              <a:t>R·t</a:t>
            </a:r>
          </a:p>
        </p:txBody>
      </p:sp>
      <p:sp>
        <p:nvSpPr>
          <p:cNvPr id="50275" name="Text Box 99">
            <a:extLst>
              <a:ext uri="{FF2B5EF4-FFF2-40B4-BE49-F238E27FC236}">
                <a16:creationId xmlns:a16="http://schemas.microsoft.com/office/drawing/2014/main" id="{EE20674C-5BE3-4E9B-A5D1-FC5693C7940A}"/>
              </a:ext>
            </a:extLst>
          </p:cNvPr>
          <p:cNvSpPr txBox="1">
            <a:spLocks noChangeArrowheads="1"/>
          </p:cNvSpPr>
          <p:nvPr/>
        </p:nvSpPr>
        <p:spPr bwMode="auto">
          <a:xfrm>
            <a:off x="7848600" y="1143000"/>
            <a:ext cx="1143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b="1">
                <a:solidFill>
                  <a:srgbClr val="006600"/>
                </a:solidFill>
              </a:rPr>
              <a:t>Rt</a:t>
            </a:r>
            <a:r>
              <a:rPr kumimoji="1" lang="en-US" altLang="zh-CN" b="1" baseline="30000">
                <a:solidFill>
                  <a:srgbClr val="006600"/>
                </a:solidFill>
              </a:rPr>
              <a:t>2</a:t>
            </a:r>
            <a:r>
              <a:rPr kumimoji="1" lang="en-US" altLang="zh-CN" b="1">
                <a:solidFill>
                  <a:srgbClr val="006600"/>
                </a:solidFill>
              </a:rPr>
              <a:t>/2</a:t>
            </a:r>
          </a:p>
        </p:txBody>
      </p:sp>
      <p:sp>
        <p:nvSpPr>
          <p:cNvPr id="50276" name="Text Box 100">
            <a:extLst>
              <a:ext uri="{FF2B5EF4-FFF2-40B4-BE49-F238E27FC236}">
                <a16:creationId xmlns:a16="http://schemas.microsoft.com/office/drawing/2014/main" id="{B5552EE6-2131-4C22-930C-79034324B36A}"/>
              </a:ext>
            </a:extLst>
          </p:cNvPr>
          <p:cNvSpPr txBox="1">
            <a:spLocks noChangeArrowheads="1"/>
          </p:cNvSpPr>
          <p:nvPr/>
        </p:nvSpPr>
        <p:spPr bwMode="auto">
          <a:xfrm>
            <a:off x="5638800" y="2057400"/>
            <a:ext cx="68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3600" b="1"/>
              <a:t>k</a:t>
            </a:r>
          </a:p>
        </p:txBody>
      </p:sp>
      <p:sp>
        <p:nvSpPr>
          <p:cNvPr id="50277" name="Text Box 101">
            <a:extLst>
              <a:ext uri="{FF2B5EF4-FFF2-40B4-BE49-F238E27FC236}">
                <a16:creationId xmlns:a16="http://schemas.microsoft.com/office/drawing/2014/main" id="{45FE2CC8-C34A-4D5F-9D0E-92E9E6E97487}"/>
              </a:ext>
            </a:extLst>
          </p:cNvPr>
          <p:cNvSpPr txBox="1">
            <a:spLocks noChangeArrowheads="1"/>
          </p:cNvSpPr>
          <p:nvPr/>
        </p:nvSpPr>
        <p:spPr bwMode="auto">
          <a:xfrm>
            <a:off x="7010400" y="3124200"/>
            <a:ext cx="68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3600" b="1"/>
              <a:t>k</a:t>
            </a:r>
          </a:p>
        </p:txBody>
      </p:sp>
      <p:sp>
        <p:nvSpPr>
          <p:cNvPr id="50278" name="Text Box 102">
            <a:extLst>
              <a:ext uri="{FF2B5EF4-FFF2-40B4-BE49-F238E27FC236}">
                <a16:creationId xmlns:a16="http://schemas.microsoft.com/office/drawing/2014/main" id="{70B81E67-9425-4223-8F7F-38433C164009}"/>
              </a:ext>
            </a:extLst>
          </p:cNvPr>
          <p:cNvSpPr txBox="1">
            <a:spLocks noChangeArrowheads="1"/>
          </p:cNvSpPr>
          <p:nvPr/>
        </p:nvSpPr>
        <p:spPr bwMode="auto">
          <a:xfrm>
            <a:off x="8153400" y="4038600"/>
            <a:ext cx="68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3600" b="1"/>
              <a:t>k</a:t>
            </a:r>
          </a:p>
        </p:txBody>
      </p:sp>
      <p:sp>
        <p:nvSpPr>
          <p:cNvPr id="50279" name="Text Box 103">
            <a:extLst>
              <a:ext uri="{FF2B5EF4-FFF2-40B4-BE49-F238E27FC236}">
                <a16:creationId xmlns:a16="http://schemas.microsoft.com/office/drawing/2014/main" id="{32F8F43A-3233-45A4-8789-653D5F2693AA}"/>
              </a:ext>
            </a:extLst>
          </p:cNvPr>
          <p:cNvSpPr txBox="1">
            <a:spLocks noChangeArrowheads="1"/>
          </p:cNvSpPr>
          <p:nvPr/>
        </p:nvSpPr>
        <p:spPr bwMode="auto">
          <a:xfrm>
            <a:off x="8001000" y="3124200"/>
            <a:ext cx="60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4400" b="1">
                <a:solidFill>
                  <a:srgbClr val="990000"/>
                </a:solidFill>
              </a:rPr>
              <a:t>0</a:t>
            </a:r>
          </a:p>
        </p:txBody>
      </p:sp>
      <p:sp>
        <p:nvSpPr>
          <p:cNvPr id="50280" name="Text Box 104">
            <a:extLst>
              <a:ext uri="{FF2B5EF4-FFF2-40B4-BE49-F238E27FC236}">
                <a16:creationId xmlns:a16="http://schemas.microsoft.com/office/drawing/2014/main" id="{D80ADF18-70E9-4073-B38D-08CD98544508}"/>
              </a:ext>
            </a:extLst>
          </p:cNvPr>
          <p:cNvSpPr txBox="1">
            <a:spLocks noChangeArrowheads="1"/>
          </p:cNvSpPr>
          <p:nvPr/>
        </p:nvSpPr>
        <p:spPr bwMode="auto">
          <a:xfrm>
            <a:off x="8077200" y="2057400"/>
            <a:ext cx="60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4400" b="1">
                <a:solidFill>
                  <a:srgbClr val="990000"/>
                </a:solidFill>
              </a:rPr>
              <a:t>0</a:t>
            </a:r>
          </a:p>
        </p:txBody>
      </p:sp>
      <p:sp>
        <p:nvSpPr>
          <p:cNvPr id="50281" name="Text Box 105">
            <a:extLst>
              <a:ext uri="{FF2B5EF4-FFF2-40B4-BE49-F238E27FC236}">
                <a16:creationId xmlns:a16="http://schemas.microsoft.com/office/drawing/2014/main" id="{AE6C1531-CFD4-4735-B055-631B56FA78C1}"/>
              </a:ext>
            </a:extLst>
          </p:cNvPr>
          <p:cNvSpPr txBox="1">
            <a:spLocks noChangeArrowheads="1"/>
          </p:cNvSpPr>
          <p:nvPr/>
        </p:nvSpPr>
        <p:spPr bwMode="auto">
          <a:xfrm>
            <a:off x="6934200" y="2057400"/>
            <a:ext cx="60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4400" b="1">
                <a:solidFill>
                  <a:srgbClr val="990000"/>
                </a:solidFill>
              </a:rPr>
              <a:t>0</a:t>
            </a:r>
          </a:p>
        </p:txBody>
      </p:sp>
      <p:sp>
        <p:nvSpPr>
          <p:cNvPr id="50282" name="Text Box 106">
            <a:extLst>
              <a:ext uri="{FF2B5EF4-FFF2-40B4-BE49-F238E27FC236}">
                <a16:creationId xmlns:a16="http://schemas.microsoft.com/office/drawing/2014/main" id="{8B0149CD-F81B-4239-B18C-24419D471882}"/>
              </a:ext>
            </a:extLst>
          </p:cNvPr>
          <p:cNvSpPr txBox="1">
            <a:spLocks noChangeArrowheads="1"/>
          </p:cNvSpPr>
          <p:nvPr/>
        </p:nvSpPr>
        <p:spPr bwMode="auto">
          <a:xfrm>
            <a:off x="5486400" y="3962400"/>
            <a:ext cx="838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4400" b="1">
                <a:solidFill>
                  <a:srgbClr val="FF3300"/>
                </a:solidFill>
              </a:rPr>
              <a:t>∞</a:t>
            </a:r>
          </a:p>
        </p:txBody>
      </p:sp>
      <p:sp>
        <p:nvSpPr>
          <p:cNvPr id="50283" name="Text Box 107">
            <a:extLst>
              <a:ext uri="{FF2B5EF4-FFF2-40B4-BE49-F238E27FC236}">
                <a16:creationId xmlns:a16="http://schemas.microsoft.com/office/drawing/2014/main" id="{DFF5919B-FCCE-4724-8ABA-E0287BFCC3F8}"/>
              </a:ext>
            </a:extLst>
          </p:cNvPr>
          <p:cNvSpPr txBox="1">
            <a:spLocks noChangeArrowheads="1"/>
          </p:cNvSpPr>
          <p:nvPr/>
        </p:nvSpPr>
        <p:spPr bwMode="auto">
          <a:xfrm>
            <a:off x="5486400" y="3048000"/>
            <a:ext cx="838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4400" b="1">
                <a:solidFill>
                  <a:srgbClr val="FF3300"/>
                </a:solidFill>
              </a:rPr>
              <a:t>∞</a:t>
            </a:r>
          </a:p>
        </p:txBody>
      </p:sp>
      <p:sp>
        <p:nvSpPr>
          <p:cNvPr id="50284" name="Text Box 108">
            <a:extLst>
              <a:ext uri="{FF2B5EF4-FFF2-40B4-BE49-F238E27FC236}">
                <a16:creationId xmlns:a16="http://schemas.microsoft.com/office/drawing/2014/main" id="{D30F87D5-4CEB-4AB2-B331-B68CC24EEF04}"/>
              </a:ext>
            </a:extLst>
          </p:cNvPr>
          <p:cNvSpPr txBox="1">
            <a:spLocks noChangeArrowheads="1"/>
          </p:cNvSpPr>
          <p:nvPr/>
        </p:nvSpPr>
        <p:spPr bwMode="auto">
          <a:xfrm>
            <a:off x="6858000" y="3886200"/>
            <a:ext cx="838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4400" b="1">
                <a:solidFill>
                  <a:srgbClr val="FF3300"/>
                </a:solidFill>
              </a:rPr>
              <a:t>∞</a:t>
            </a:r>
          </a:p>
        </p:txBody>
      </p:sp>
      <p:sp>
        <p:nvSpPr>
          <p:cNvPr id="50285" name="Rectangle 109">
            <a:extLst>
              <a:ext uri="{FF2B5EF4-FFF2-40B4-BE49-F238E27FC236}">
                <a16:creationId xmlns:a16="http://schemas.microsoft.com/office/drawing/2014/main" id="{34800434-2762-499C-9E90-37241C510D8C}"/>
              </a:ext>
            </a:extLst>
          </p:cNvPr>
          <p:cNvSpPr>
            <a:spLocks noChangeArrowheads="1"/>
          </p:cNvSpPr>
          <p:nvPr/>
        </p:nvSpPr>
        <p:spPr bwMode="auto">
          <a:xfrm>
            <a:off x="0" y="4933950"/>
            <a:ext cx="9144000" cy="1905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50286" name="Text Box 110">
            <a:extLst>
              <a:ext uri="{FF2B5EF4-FFF2-40B4-BE49-F238E27FC236}">
                <a16:creationId xmlns:a16="http://schemas.microsoft.com/office/drawing/2014/main" id="{DB8B4A1F-21F9-4E19-97B6-C9B26BEC12BF}"/>
              </a:ext>
            </a:extLst>
          </p:cNvPr>
          <p:cNvSpPr txBox="1">
            <a:spLocks noChangeArrowheads="1"/>
          </p:cNvSpPr>
          <p:nvPr/>
        </p:nvSpPr>
        <p:spPr bwMode="auto">
          <a:xfrm>
            <a:off x="533400" y="5410200"/>
            <a:ext cx="1447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zh-CN" altLang="en-US" b="1">
                <a:solidFill>
                  <a:srgbClr val="006600"/>
                </a:solidFill>
              </a:rPr>
              <a:t>小结：</a:t>
            </a:r>
          </a:p>
        </p:txBody>
      </p:sp>
      <p:sp>
        <p:nvSpPr>
          <p:cNvPr id="50287" name="Text Box 111">
            <a:extLst>
              <a:ext uri="{FF2B5EF4-FFF2-40B4-BE49-F238E27FC236}">
                <a16:creationId xmlns:a16="http://schemas.microsoft.com/office/drawing/2014/main" id="{9CC58BDD-97C1-4A34-A4E0-214CF8F48C8A}"/>
              </a:ext>
            </a:extLst>
          </p:cNvPr>
          <p:cNvSpPr txBox="1">
            <a:spLocks noChangeArrowheads="1"/>
          </p:cNvSpPr>
          <p:nvPr/>
        </p:nvSpPr>
        <p:spPr bwMode="auto">
          <a:xfrm>
            <a:off x="1981200" y="5105400"/>
            <a:ext cx="533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3600" b="1">
                <a:solidFill>
                  <a:srgbClr val="006600"/>
                </a:solidFill>
              </a:rPr>
              <a:t>1</a:t>
            </a:r>
          </a:p>
        </p:txBody>
      </p:sp>
      <p:sp>
        <p:nvSpPr>
          <p:cNvPr id="50288" name="Text Box 112">
            <a:extLst>
              <a:ext uri="{FF2B5EF4-FFF2-40B4-BE49-F238E27FC236}">
                <a16:creationId xmlns:a16="http://schemas.microsoft.com/office/drawing/2014/main" id="{1DD6534B-C45A-46EF-A66A-8FFE5AFE2CEF}"/>
              </a:ext>
            </a:extLst>
          </p:cNvPr>
          <p:cNvSpPr txBox="1">
            <a:spLocks noChangeArrowheads="1"/>
          </p:cNvSpPr>
          <p:nvPr/>
        </p:nvSpPr>
        <p:spPr bwMode="auto">
          <a:xfrm>
            <a:off x="1981200" y="5530850"/>
            <a:ext cx="533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3600" b="1">
                <a:solidFill>
                  <a:srgbClr val="006600"/>
                </a:solidFill>
              </a:rPr>
              <a:t>2</a:t>
            </a:r>
          </a:p>
        </p:txBody>
      </p:sp>
      <p:sp>
        <p:nvSpPr>
          <p:cNvPr id="50289" name="Text Box 113">
            <a:extLst>
              <a:ext uri="{FF2B5EF4-FFF2-40B4-BE49-F238E27FC236}">
                <a16:creationId xmlns:a16="http://schemas.microsoft.com/office/drawing/2014/main" id="{211C6D1C-B0F1-4DDE-90F0-0B464D24C7B3}"/>
              </a:ext>
            </a:extLst>
          </p:cNvPr>
          <p:cNvSpPr txBox="1">
            <a:spLocks noChangeArrowheads="1"/>
          </p:cNvSpPr>
          <p:nvPr/>
        </p:nvSpPr>
        <p:spPr bwMode="auto">
          <a:xfrm>
            <a:off x="1981200" y="6064250"/>
            <a:ext cx="533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3600" b="1">
                <a:solidFill>
                  <a:srgbClr val="006600"/>
                </a:solidFill>
              </a:rPr>
              <a:t>3</a:t>
            </a:r>
          </a:p>
        </p:txBody>
      </p:sp>
      <p:sp>
        <p:nvSpPr>
          <p:cNvPr id="50290" name="Text Box 114">
            <a:extLst>
              <a:ext uri="{FF2B5EF4-FFF2-40B4-BE49-F238E27FC236}">
                <a16:creationId xmlns:a16="http://schemas.microsoft.com/office/drawing/2014/main" id="{198A6DA0-1873-4181-83A7-7CD5FF70A8F2}"/>
              </a:ext>
            </a:extLst>
          </p:cNvPr>
          <p:cNvSpPr txBox="1">
            <a:spLocks noChangeArrowheads="1"/>
          </p:cNvSpPr>
          <p:nvPr/>
        </p:nvSpPr>
        <p:spPr bwMode="auto">
          <a:xfrm>
            <a:off x="4324350" y="5029200"/>
            <a:ext cx="1371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4000" b="1">
                <a:solidFill>
                  <a:srgbClr val="006600"/>
                </a:solidFill>
              </a:rPr>
              <a:t>K</a:t>
            </a:r>
            <a:r>
              <a:rPr kumimoji="1" lang="en-US" altLang="zh-CN" sz="4000" b="1" baseline="-25000">
                <a:solidFill>
                  <a:srgbClr val="006600"/>
                </a:solidFill>
              </a:rPr>
              <a:t>p</a:t>
            </a:r>
            <a:r>
              <a:rPr kumimoji="1" lang="en-US" altLang="zh-CN" sz="4000" b="1">
                <a:solidFill>
                  <a:srgbClr val="006600"/>
                </a:solidFill>
              </a:rPr>
              <a:t>=?</a:t>
            </a:r>
            <a:endParaRPr kumimoji="1" lang="en-US" altLang="zh-CN" sz="4000" b="1" baseline="-25000">
              <a:solidFill>
                <a:srgbClr val="006600"/>
              </a:solidFill>
            </a:endParaRPr>
          </a:p>
        </p:txBody>
      </p:sp>
      <p:sp>
        <p:nvSpPr>
          <p:cNvPr id="50291" name="Text Box 115">
            <a:extLst>
              <a:ext uri="{FF2B5EF4-FFF2-40B4-BE49-F238E27FC236}">
                <a16:creationId xmlns:a16="http://schemas.microsoft.com/office/drawing/2014/main" id="{AC66E60E-C439-46D1-AB4B-92F30DBA644C}"/>
              </a:ext>
            </a:extLst>
          </p:cNvPr>
          <p:cNvSpPr txBox="1">
            <a:spLocks noChangeArrowheads="1"/>
          </p:cNvSpPr>
          <p:nvPr/>
        </p:nvSpPr>
        <p:spPr bwMode="auto">
          <a:xfrm>
            <a:off x="4343400" y="5546725"/>
            <a:ext cx="1371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4000" b="1">
                <a:solidFill>
                  <a:srgbClr val="006600"/>
                </a:solidFill>
              </a:rPr>
              <a:t>K</a:t>
            </a:r>
            <a:r>
              <a:rPr kumimoji="1" lang="en-US" altLang="zh-CN" sz="4000" b="1" baseline="-25000">
                <a:solidFill>
                  <a:srgbClr val="006600"/>
                </a:solidFill>
              </a:rPr>
              <a:t>v</a:t>
            </a:r>
            <a:r>
              <a:rPr kumimoji="1" lang="en-US" altLang="zh-CN" sz="4000" b="1">
                <a:solidFill>
                  <a:srgbClr val="006600"/>
                </a:solidFill>
              </a:rPr>
              <a:t>=?</a:t>
            </a:r>
            <a:endParaRPr kumimoji="1" lang="en-US" altLang="zh-CN" sz="4000" b="1" baseline="-25000">
              <a:solidFill>
                <a:srgbClr val="006600"/>
              </a:solidFill>
            </a:endParaRPr>
          </a:p>
        </p:txBody>
      </p:sp>
      <p:sp>
        <p:nvSpPr>
          <p:cNvPr id="50292" name="Text Box 116">
            <a:extLst>
              <a:ext uri="{FF2B5EF4-FFF2-40B4-BE49-F238E27FC236}">
                <a16:creationId xmlns:a16="http://schemas.microsoft.com/office/drawing/2014/main" id="{5D9ABFDB-4CD7-4B20-9C29-A8D4C0119137}"/>
              </a:ext>
            </a:extLst>
          </p:cNvPr>
          <p:cNvSpPr txBox="1">
            <a:spLocks noChangeArrowheads="1"/>
          </p:cNvSpPr>
          <p:nvPr/>
        </p:nvSpPr>
        <p:spPr bwMode="auto">
          <a:xfrm>
            <a:off x="4343400" y="6080125"/>
            <a:ext cx="1371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4000" b="1">
                <a:solidFill>
                  <a:srgbClr val="006600"/>
                </a:solidFill>
              </a:rPr>
              <a:t>K</a:t>
            </a:r>
            <a:r>
              <a:rPr kumimoji="1" lang="en-US" altLang="zh-CN" sz="4000" b="1" baseline="-25000">
                <a:solidFill>
                  <a:srgbClr val="006600"/>
                </a:solidFill>
              </a:rPr>
              <a:t>a</a:t>
            </a:r>
            <a:r>
              <a:rPr kumimoji="1" lang="en-US" altLang="zh-CN" sz="4000" b="1">
                <a:solidFill>
                  <a:srgbClr val="006600"/>
                </a:solidFill>
              </a:rPr>
              <a:t>=?</a:t>
            </a:r>
            <a:endParaRPr kumimoji="1" lang="en-US" altLang="zh-CN" sz="4000" b="1" baseline="-25000">
              <a:solidFill>
                <a:srgbClr val="00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blinds(vertical)">
                                      <p:cBhvr>
                                        <p:cTn id="7" dur="500"/>
                                        <p:tgtEl>
                                          <p:spTgt spid="50178"/>
                                        </p:tgtEl>
                                      </p:cBhvr>
                                    </p:animEffect>
                                  </p:childTnLst>
                                  <p:subTnLst>
                                    <p:audio>
                                      <p:cMediaNode>
                                        <p:cTn display="0" masterRel="sameClick">
                                          <p:stCondLst>
                                            <p:cond evt="begin" delay="0">
                                              <p:tn val="5"/>
                                            </p:cond>
                                          </p:stCondLst>
                                          <p:endCondLst>
                                            <p:cond evt="onStopAudio" delay="0">
                                              <p:tgtEl>
                                                <p:sldTgt/>
                                              </p:tgtEl>
                                            </p:cond>
                                          </p:endCondLst>
                                        </p:cTn>
                                        <p:tgtEl>
                                          <p:sndTgt r:embed="rId2" name="DIN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trips(downRight)">
                                      <p:cBhvr>
                                        <p:cTn id="12" dur="500"/>
                                        <p:tgtEl>
                                          <p:spTgt spid="10"/>
                                        </p:tgtEl>
                                      </p:cBhvr>
                                    </p:animEffect>
                                  </p:childTnLst>
                                  <p:subTnLst>
                                    <p:audio>
                                      <p:cMediaNode>
                                        <p:cTn display="0" masterRel="sameClick">
                                          <p:stCondLst>
                                            <p:cond evt="begin" delay="0">
                                              <p:tn val="10"/>
                                            </p:cond>
                                          </p:stCondLst>
                                          <p:endCondLst>
                                            <p:cond evt="onStopAudio" delay="0">
                                              <p:tgtEl>
                                                <p:sldTgt/>
                                              </p:tgtEl>
                                            </p:cond>
                                          </p:endCondLst>
                                        </p:cTn>
                                        <p:tgtEl>
                                          <p:sndTgt r:embed="rId2" name="DIN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5" presetClass="entr" presetSubtype="0" fill="hold" grpId="0" nodeType="clickEffect">
                                  <p:stCondLst>
                                    <p:cond delay="0"/>
                                  </p:stCondLst>
                                  <p:childTnLst>
                                    <p:set>
                                      <p:cBhvr>
                                        <p:cTn id="16" dur="1" fill="hold">
                                          <p:stCondLst>
                                            <p:cond delay="0"/>
                                          </p:stCondLst>
                                        </p:cTn>
                                        <p:tgtEl>
                                          <p:spTgt spid="50242"/>
                                        </p:tgtEl>
                                        <p:attrNameLst>
                                          <p:attrName>style.visibility</p:attrName>
                                        </p:attrNameLst>
                                      </p:cBhvr>
                                      <p:to>
                                        <p:strVal val="visible"/>
                                      </p:to>
                                    </p:set>
                                    <p:anim calcmode="lin" valueType="num">
                                      <p:cBhvr>
                                        <p:cTn id="17" dur="1000" fill="hold"/>
                                        <p:tgtEl>
                                          <p:spTgt spid="50242"/>
                                        </p:tgtEl>
                                        <p:attrNameLst>
                                          <p:attrName>ppt_w</p:attrName>
                                        </p:attrNameLst>
                                      </p:cBhvr>
                                      <p:tavLst>
                                        <p:tav tm="0">
                                          <p:val>
                                            <p:fltVal val="0"/>
                                          </p:val>
                                        </p:tav>
                                        <p:tav tm="100000">
                                          <p:val>
                                            <p:strVal val="#ppt_w"/>
                                          </p:val>
                                        </p:tav>
                                      </p:tavLst>
                                    </p:anim>
                                    <p:anim calcmode="lin" valueType="num">
                                      <p:cBhvr>
                                        <p:cTn id="18" dur="1000" fill="hold"/>
                                        <p:tgtEl>
                                          <p:spTgt spid="50242"/>
                                        </p:tgtEl>
                                        <p:attrNameLst>
                                          <p:attrName>ppt_h</p:attrName>
                                        </p:attrNameLst>
                                      </p:cBhvr>
                                      <p:tavLst>
                                        <p:tav tm="0">
                                          <p:val>
                                            <p:fltVal val="0"/>
                                          </p:val>
                                        </p:tav>
                                        <p:tav tm="100000">
                                          <p:val>
                                            <p:strVal val="#ppt_h"/>
                                          </p:val>
                                        </p:tav>
                                      </p:tavLst>
                                    </p:anim>
                                    <p:anim calcmode="lin" valueType="num">
                                      <p:cBhvr>
                                        <p:cTn id="19" dur="1000" fill="hold"/>
                                        <p:tgtEl>
                                          <p:spTgt spid="50242"/>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50242"/>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5"/>
                                            </p:cond>
                                          </p:stCondLst>
                                          <p:endCondLst>
                                            <p:cond evt="onStopAudio" delay="0">
                                              <p:tgtEl>
                                                <p:sldTgt/>
                                              </p:tgtEl>
                                            </p:cond>
                                          </p:endCondLst>
                                        </p:cTn>
                                        <p:tgtEl>
                                          <p:sndTgt r:embed="rId2" name="DING.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50264"/>
                                        </p:tgtEl>
                                        <p:attrNameLst>
                                          <p:attrName>style.visibility</p:attrName>
                                        </p:attrNameLst>
                                      </p:cBhvr>
                                      <p:to>
                                        <p:strVal val="visible"/>
                                      </p:to>
                                    </p:set>
                                    <p:anim calcmode="lin" valueType="num">
                                      <p:cBhvr>
                                        <p:cTn id="25" dur="1000" fill="hold"/>
                                        <p:tgtEl>
                                          <p:spTgt spid="50264"/>
                                        </p:tgtEl>
                                        <p:attrNameLst>
                                          <p:attrName>ppt_w</p:attrName>
                                        </p:attrNameLst>
                                      </p:cBhvr>
                                      <p:tavLst>
                                        <p:tav tm="0">
                                          <p:val>
                                            <p:fltVal val="0"/>
                                          </p:val>
                                        </p:tav>
                                        <p:tav tm="100000">
                                          <p:val>
                                            <p:strVal val="#ppt_w"/>
                                          </p:val>
                                        </p:tav>
                                      </p:tavLst>
                                    </p:anim>
                                    <p:anim calcmode="lin" valueType="num">
                                      <p:cBhvr>
                                        <p:cTn id="26" dur="1000" fill="hold"/>
                                        <p:tgtEl>
                                          <p:spTgt spid="50264"/>
                                        </p:tgtEl>
                                        <p:attrNameLst>
                                          <p:attrName>ppt_h</p:attrName>
                                        </p:attrNameLst>
                                      </p:cBhvr>
                                      <p:tavLst>
                                        <p:tav tm="0">
                                          <p:val>
                                            <p:fltVal val="0"/>
                                          </p:val>
                                        </p:tav>
                                        <p:tav tm="100000">
                                          <p:val>
                                            <p:strVal val="#ppt_h"/>
                                          </p:val>
                                        </p:tav>
                                      </p:tavLst>
                                    </p:anim>
                                    <p:anim calcmode="lin" valueType="num">
                                      <p:cBhvr>
                                        <p:cTn id="27" dur="1000" fill="hold"/>
                                        <p:tgtEl>
                                          <p:spTgt spid="50264"/>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5026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5" presetClass="entr" presetSubtype="0" fill="hold" grpId="0" nodeType="clickEffect">
                                  <p:stCondLst>
                                    <p:cond delay="0"/>
                                  </p:stCondLst>
                                  <p:childTnLst>
                                    <p:set>
                                      <p:cBhvr>
                                        <p:cTn id="32" dur="1" fill="hold">
                                          <p:stCondLst>
                                            <p:cond delay="0"/>
                                          </p:stCondLst>
                                        </p:cTn>
                                        <p:tgtEl>
                                          <p:spTgt spid="50271"/>
                                        </p:tgtEl>
                                        <p:attrNameLst>
                                          <p:attrName>style.visibility</p:attrName>
                                        </p:attrNameLst>
                                      </p:cBhvr>
                                      <p:to>
                                        <p:strVal val="visible"/>
                                      </p:to>
                                    </p:set>
                                    <p:anim calcmode="lin" valueType="num">
                                      <p:cBhvr>
                                        <p:cTn id="33" dur="1000" fill="hold"/>
                                        <p:tgtEl>
                                          <p:spTgt spid="50271"/>
                                        </p:tgtEl>
                                        <p:attrNameLst>
                                          <p:attrName>ppt_w</p:attrName>
                                        </p:attrNameLst>
                                      </p:cBhvr>
                                      <p:tavLst>
                                        <p:tav tm="0">
                                          <p:val>
                                            <p:fltVal val="0"/>
                                          </p:val>
                                        </p:tav>
                                        <p:tav tm="100000">
                                          <p:val>
                                            <p:strVal val="#ppt_w"/>
                                          </p:val>
                                        </p:tav>
                                      </p:tavLst>
                                    </p:anim>
                                    <p:anim calcmode="lin" valueType="num">
                                      <p:cBhvr>
                                        <p:cTn id="34" dur="1000" fill="hold"/>
                                        <p:tgtEl>
                                          <p:spTgt spid="50271"/>
                                        </p:tgtEl>
                                        <p:attrNameLst>
                                          <p:attrName>ppt_h</p:attrName>
                                        </p:attrNameLst>
                                      </p:cBhvr>
                                      <p:tavLst>
                                        <p:tav tm="0">
                                          <p:val>
                                            <p:fltVal val="0"/>
                                          </p:val>
                                        </p:tav>
                                        <p:tav tm="100000">
                                          <p:val>
                                            <p:strVal val="#ppt_h"/>
                                          </p:val>
                                        </p:tav>
                                      </p:tavLst>
                                    </p:anim>
                                    <p:anim calcmode="lin" valueType="num">
                                      <p:cBhvr>
                                        <p:cTn id="35" dur="1000" fill="hold"/>
                                        <p:tgtEl>
                                          <p:spTgt spid="50271"/>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5027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5" presetClass="entr" presetSubtype="0" fill="hold" grpId="0" nodeType="clickEffect">
                                  <p:stCondLst>
                                    <p:cond delay="0"/>
                                  </p:stCondLst>
                                  <p:childTnLst>
                                    <p:set>
                                      <p:cBhvr>
                                        <p:cTn id="40" dur="1" fill="hold">
                                          <p:stCondLst>
                                            <p:cond delay="0"/>
                                          </p:stCondLst>
                                        </p:cTn>
                                        <p:tgtEl>
                                          <p:spTgt spid="50240"/>
                                        </p:tgtEl>
                                        <p:attrNameLst>
                                          <p:attrName>style.visibility</p:attrName>
                                        </p:attrNameLst>
                                      </p:cBhvr>
                                      <p:to>
                                        <p:strVal val="visible"/>
                                      </p:to>
                                    </p:set>
                                    <p:anim calcmode="lin" valueType="num">
                                      <p:cBhvr>
                                        <p:cTn id="41" dur="1000" fill="hold"/>
                                        <p:tgtEl>
                                          <p:spTgt spid="50240"/>
                                        </p:tgtEl>
                                        <p:attrNameLst>
                                          <p:attrName>ppt_w</p:attrName>
                                        </p:attrNameLst>
                                      </p:cBhvr>
                                      <p:tavLst>
                                        <p:tav tm="0">
                                          <p:val>
                                            <p:fltVal val="0"/>
                                          </p:val>
                                        </p:tav>
                                        <p:tav tm="100000">
                                          <p:val>
                                            <p:strVal val="#ppt_w"/>
                                          </p:val>
                                        </p:tav>
                                      </p:tavLst>
                                    </p:anim>
                                    <p:anim calcmode="lin" valueType="num">
                                      <p:cBhvr>
                                        <p:cTn id="42" dur="1000" fill="hold"/>
                                        <p:tgtEl>
                                          <p:spTgt spid="50240"/>
                                        </p:tgtEl>
                                        <p:attrNameLst>
                                          <p:attrName>ppt_h</p:attrName>
                                        </p:attrNameLst>
                                      </p:cBhvr>
                                      <p:tavLst>
                                        <p:tav tm="0">
                                          <p:val>
                                            <p:fltVal val="0"/>
                                          </p:val>
                                        </p:tav>
                                        <p:tav tm="100000">
                                          <p:val>
                                            <p:strVal val="#ppt_h"/>
                                          </p:val>
                                        </p:tav>
                                      </p:tavLst>
                                    </p:anim>
                                    <p:anim calcmode="lin" valueType="num">
                                      <p:cBhvr>
                                        <p:cTn id="43" dur="1000" fill="hold"/>
                                        <p:tgtEl>
                                          <p:spTgt spid="50240"/>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50240"/>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39"/>
                                            </p:cond>
                                          </p:stCondLst>
                                          <p:endCondLst>
                                            <p:cond evt="onStopAudio" delay="0">
                                              <p:tgtEl>
                                                <p:sldTgt/>
                                              </p:tgtEl>
                                            </p:cond>
                                          </p:endCondLst>
                                        </p:cTn>
                                        <p:tgtEl>
                                          <p:sndTgt r:embed="rId2" name="DING.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15" presetClass="entr" presetSubtype="0" fill="hold" grpId="0" nodeType="clickEffect">
                                  <p:stCondLst>
                                    <p:cond delay="0"/>
                                  </p:stCondLst>
                                  <p:childTnLst>
                                    <p:set>
                                      <p:cBhvr>
                                        <p:cTn id="48" dur="1" fill="hold">
                                          <p:stCondLst>
                                            <p:cond delay="0"/>
                                          </p:stCondLst>
                                        </p:cTn>
                                        <p:tgtEl>
                                          <p:spTgt spid="50239"/>
                                        </p:tgtEl>
                                        <p:attrNameLst>
                                          <p:attrName>style.visibility</p:attrName>
                                        </p:attrNameLst>
                                      </p:cBhvr>
                                      <p:to>
                                        <p:strVal val="visible"/>
                                      </p:to>
                                    </p:set>
                                    <p:anim calcmode="lin" valueType="num">
                                      <p:cBhvr>
                                        <p:cTn id="49" dur="1000" fill="hold"/>
                                        <p:tgtEl>
                                          <p:spTgt spid="50239"/>
                                        </p:tgtEl>
                                        <p:attrNameLst>
                                          <p:attrName>ppt_w</p:attrName>
                                        </p:attrNameLst>
                                      </p:cBhvr>
                                      <p:tavLst>
                                        <p:tav tm="0">
                                          <p:val>
                                            <p:fltVal val="0"/>
                                          </p:val>
                                        </p:tav>
                                        <p:tav tm="100000">
                                          <p:val>
                                            <p:strVal val="#ppt_w"/>
                                          </p:val>
                                        </p:tav>
                                      </p:tavLst>
                                    </p:anim>
                                    <p:anim calcmode="lin" valueType="num">
                                      <p:cBhvr>
                                        <p:cTn id="50" dur="1000" fill="hold"/>
                                        <p:tgtEl>
                                          <p:spTgt spid="50239"/>
                                        </p:tgtEl>
                                        <p:attrNameLst>
                                          <p:attrName>ppt_h</p:attrName>
                                        </p:attrNameLst>
                                      </p:cBhvr>
                                      <p:tavLst>
                                        <p:tav tm="0">
                                          <p:val>
                                            <p:fltVal val="0"/>
                                          </p:val>
                                        </p:tav>
                                        <p:tav tm="100000">
                                          <p:val>
                                            <p:strVal val="#ppt_h"/>
                                          </p:val>
                                        </p:tav>
                                      </p:tavLst>
                                    </p:anim>
                                    <p:anim calcmode="lin" valueType="num">
                                      <p:cBhvr>
                                        <p:cTn id="51" dur="1000" fill="hold"/>
                                        <p:tgtEl>
                                          <p:spTgt spid="50239"/>
                                        </p:tgtEl>
                                        <p:attrNameLst>
                                          <p:attrName>ppt_x</p:attrName>
                                        </p:attrNameLst>
                                      </p:cBhvr>
                                      <p:tavLst>
                                        <p:tav tm="0" fmla="#ppt_x+(cos(-2*pi*(1-$))*-#ppt_x-sin(-2*pi*(1-$))*(1-#ppt_y))*(1-$)">
                                          <p:val>
                                            <p:fltVal val="0"/>
                                          </p:val>
                                        </p:tav>
                                        <p:tav tm="100000">
                                          <p:val>
                                            <p:fltVal val="1"/>
                                          </p:val>
                                        </p:tav>
                                      </p:tavLst>
                                    </p:anim>
                                    <p:anim calcmode="lin" valueType="num">
                                      <p:cBhvr>
                                        <p:cTn id="52" dur="1000" fill="hold"/>
                                        <p:tgtEl>
                                          <p:spTgt spid="5023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5" presetClass="entr" presetSubtype="0" fill="hold" grpId="0" nodeType="clickEffect">
                                  <p:stCondLst>
                                    <p:cond delay="0"/>
                                  </p:stCondLst>
                                  <p:childTnLst>
                                    <p:set>
                                      <p:cBhvr>
                                        <p:cTn id="56" dur="1" fill="hold">
                                          <p:stCondLst>
                                            <p:cond delay="0"/>
                                          </p:stCondLst>
                                        </p:cTn>
                                        <p:tgtEl>
                                          <p:spTgt spid="50241"/>
                                        </p:tgtEl>
                                        <p:attrNameLst>
                                          <p:attrName>style.visibility</p:attrName>
                                        </p:attrNameLst>
                                      </p:cBhvr>
                                      <p:to>
                                        <p:strVal val="visible"/>
                                      </p:to>
                                    </p:set>
                                    <p:anim calcmode="lin" valueType="num">
                                      <p:cBhvr>
                                        <p:cTn id="57" dur="1000" fill="hold"/>
                                        <p:tgtEl>
                                          <p:spTgt spid="50241"/>
                                        </p:tgtEl>
                                        <p:attrNameLst>
                                          <p:attrName>ppt_w</p:attrName>
                                        </p:attrNameLst>
                                      </p:cBhvr>
                                      <p:tavLst>
                                        <p:tav tm="0">
                                          <p:val>
                                            <p:fltVal val="0"/>
                                          </p:val>
                                        </p:tav>
                                        <p:tav tm="100000">
                                          <p:val>
                                            <p:strVal val="#ppt_w"/>
                                          </p:val>
                                        </p:tav>
                                      </p:tavLst>
                                    </p:anim>
                                    <p:anim calcmode="lin" valueType="num">
                                      <p:cBhvr>
                                        <p:cTn id="58" dur="1000" fill="hold"/>
                                        <p:tgtEl>
                                          <p:spTgt spid="50241"/>
                                        </p:tgtEl>
                                        <p:attrNameLst>
                                          <p:attrName>ppt_h</p:attrName>
                                        </p:attrNameLst>
                                      </p:cBhvr>
                                      <p:tavLst>
                                        <p:tav tm="0">
                                          <p:val>
                                            <p:fltVal val="0"/>
                                          </p:val>
                                        </p:tav>
                                        <p:tav tm="100000">
                                          <p:val>
                                            <p:strVal val="#ppt_h"/>
                                          </p:val>
                                        </p:tav>
                                      </p:tavLst>
                                    </p:anim>
                                    <p:anim calcmode="lin" valueType="num">
                                      <p:cBhvr>
                                        <p:cTn id="59" dur="1000" fill="hold"/>
                                        <p:tgtEl>
                                          <p:spTgt spid="50241"/>
                                        </p:tgtEl>
                                        <p:attrNameLst>
                                          <p:attrName>ppt_x</p:attrName>
                                        </p:attrNameLst>
                                      </p:cBhvr>
                                      <p:tavLst>
                                        <p:tav tm="0" fmla="#ppt_x+(cos(-2*pi*(1-$))*-#ppt_x-sin(-2*pi*(1-$))*(1-#ppt_y))*(1-$)">
                                          <p:val>
                                            <p:fltVal val="0"/>
                                          </p:val>
                                        </p:tav>
                                        <p:tav tm="100000">
                                          <p:val>
                                            <p:fltVal val="1"/>
                                          </p:val>
                                        </p:tav>
                                      </p:tavLst>
                                    </p:anim>
                                    <p:anim calcmode="lin" valueType="num">
                                      <p:cBhvr>
                                        <p:cTn id="60" dur="1000" fill="hold"/>
                                        <p:tgtEl>
                                          <p:spTgt spid="5024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15" presetClass="entr" presetSubtype="0" fill="hold" nodeType="click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p:cTn id="65" dur="1000" fill="hold"/>
                                        <p:tgtEl>
                                          <p:spTgt spid="13"/>
                                        </p:tgtEl>
                                        <p:attrNameLst>
                                          <p:attrName>ppt_w</p:attrName>
                                        </p:attrNameLst>
                                      </p:cBhvr>
                                      <p:tavLst>
                                        <p:tav tm="0">
                                          <p:val>
                                            <p:fltVal val="0"/>
                                          </p:val>
                                        </p:tav>
                                        <p:tav tm="100000">
                                          <p:val>
                                            <p:strVal val="#ppt_w"/>
                                          </p:val>
                                        </p:tav>
                                      </p:tavLst>
                                    </p:anim>
                                    <p:anim calcmode="lin" valueType="num">
                                      <p:cBhvr>
                                        <p:cTn id="66" dur="1000" fill="hold"/>
                                        <p:tgtEl>
                                          <p:spTgt spid="13"/>
                                        </p:tgtEl>
                                        <p:attrNameLst>
                                          <p:attrName>ppt_h</p:attrName>
                                        </p:attrNameLst>
                                      </p:cBhvr>
                                      <p:tavLst>
                                        <p:tav tm="0">
                                          <p:val>
                                            <p:fltVal val="0"/>
                                          </p:val>
                                        </p:tav>
                                        <p:tav tm="100000">
                                          <p:val>
                                            <p:strVal val="#ppt_h"/>
                                          </p:val>
                                        </p:tav>
                                      </p:tavLst>
                                    </p:anim>
                                    <p:anim calcmode="lin" valueType="num">
                                      <p:cBhvr>
                                        <p:cTn id="67"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68" dur="1000" fill="hold"/>
                                        <p:tgtEl>
                                          <p:spTgt spid="13"/>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63"/>
                                            </p:cond>
                                          </p:stCondLst>
                                          <p:endCondLst>
                                            <p:cond evt="onStopAudio" delay="0">
                                              <p:tgtEl>
                                                <p:sldTgt/>
                                              </p:tgtEl>
                                            </p:cond>
                                          </p:endCondLst>
                                        </p:cTn>
                                        <p:tgtEl>
                                          <p:sndTgt r:embed="rId2" name="DING.WAV"/>
                                        </p:tgtEl>
                                      </p:cMediaNode>
                                    </p:audio>
                                  </p:subTnLst>
                                </p:cTn>
                              </p:par>
                            </p:childTnLst>
                          </p:cTn>
                        </p:par>
                      </p:childTnLst>
                    </p:cTn>
                  </p:par>
                  <p:par>
                    <p:cTn id="69" fill="hold" nodeType="clickPar">
                      <p:stCondLst>
                        <p:cond delay="indefinite"/>
                      </p:stCondLst>
                      <p:childTnLst>
                        <p:par>
                          <p:cTn id="70" fill="hold" nodeType="withGroup">
                            <p:stCondLst>
                              <p:cond delay="0"/>
                            </p:stCondLst>
                            <p:childTnLst>
                              <p:par>
                                <p:cTn id="71" presetID="15" presetClass="entr" presetSubtype="0" fill="hold" grpId="0" nodeType="clickEffect">
                                  <p:stCondLst>
                                    <p:cond delay="0"/>
                                  </p:stCondLst>
                                  <p:childTnLst>
                                    <p:set>
                                      <p:cBhvr>
                                        <p:cTn id="72" dur="1" fill="hold">
                                          <p:stCondLst>
                                            <p:cond delay="0"/>
                                          </p:stCondLst>
                                        </p:cTn>
                                        <p:tgtEl>
                                          <p:spTgt spid="50265"/>
                                        </p:tgtEl>
                                        <p:attrNameLst>
                                          <p:attrName>style.visibility</p:attrName>
                                        </p:attrNameLst>
                                      </p:cBhvr>
                                      <p:to>
                                        <p:strVal val="visible"/>
                                      </p:to>
                                    </p:set>
                                    <p:anim calcmode="lin" valueType="num">
                                      <p:cBhvr>
                                        <p:cTn id="73" dur="1000" fill="hold"/>
                                        <p:tgtEl>
                                          <p:spTgt spid="50265"/>
                                        </p:tgtEl>
                                        <p:attrNameLst>
                                          <p:attrName>ppt_w</p:attrName>
                                        </p:attrNameLst>
                                      </p:cBhvr>
                                      <p:tavLst>
                                        <p:tav tm="0">
                                          <p:val>
                                            <p:fltVal val="0"/>
                                          </p:val>
                                        </p:tav>
                                        <p:tav tm="100000">
                                          <p:val>
                                            <p:strVal val="#ppt_w"/>
                                          </p:val>
                                        </p:tav>
                                      </p:tavLst>
                                    </p:anim>
                                    <p:anim calcmode="lin" valueType="num">
                                      <p:cBhvr>
                                        <p:cTn id="74" dur="1000" fill="hold"/>
                                        <p:tgtEl>
                                          <p:spTgt spid="50265"/>
                                        </p:tgtEl>
                                        <p:attrNameLst>
                                          <p:attrName>ppt_h</p:attrName>
                                        </p:attrNameLst>
                                      </p:cBhvr>
                                      <p:tavLst>
                                        <p:tav tm="0">
                                          <p:val>
                                            <p:fltVal val="0"/>
                                          </p:val>
                                        </p:tav>
                                        <p:tav tm="100000">
                                          <p:val>
                                            <p:strVal val="#ppt_h"/>
                                          </p:val>
                                        </p:tav>
                                      </p:tavLst>
                                    </p:anim>
                                    <p:anim calcmode="lin" valueType="num">
                                      <p:cBhvr>
                                        <p:cTn id="75" dur="1000" fill="hold"/>
                                        <p:tgtEl>
                                          <p:spTgt spid="50265"/>
                                        </p:tgtEl>
                                        <p:attrNameLst>
                                          <p:attrName>ppt_x</p:attrName>
                                        </p:attrNameLst>
                                      </p:cBhvr>
                                      <p:tavLst>
                                        <p:tav tm="0" fmla="#ppt_x+(cos(-2*pi*(1-$))*-#ppt_x-sin(-2*pi*(1-$))*(1-#ppt_y))*(1-$)">
                                          <p:val>
                                            <p:fltVal val="0"/>
                                          </p:val>
                                        </p:tav>
                                        <p:tav tm="100000">
                                          <p:val>
                                            <p:fltVal val="1"/>
                                          </p:val>
                                        </p:tav>
                                      </p:tavLst>
                                    </p:anim>
                                    <p:anim calcmode="lin" valueType="num">
                                      <p:cBhvr>
                                        <p:cTn id="76" dur="1000" fill="hold"/>
                                        <p:tgtEl>
                                          <p:spTgt spid="5026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15" presetClass="entr" presetSubtype="0" fill="hold" grpId="0" nodeType="clickEffect">
                                  <p:stCondLst>
                                    <p:cond delay="0"/>
                                  </p:stCondLst>
                                  <p:childTnLst>
                                    <p:set>
                                      <p:cBhvr>
                                        <p:cTn id="80" dur="1" fill="hold">
                                          <p:stCondLst>
                                            <p:cond delay="0"/>
                                          </p:stCondLst>
                                        </p:cTn>
                                        <p:tgtEl>
                                          <p:spTgt spid="50266"/>
                                        </p:tgtEl>
                                        <p:attrNameLst>
                                          <p:attrName>style.visibility</p:attrName>
                                        </p:attrNameLst>
                                      </p:cBhvr>
                                      <p:to>
                                        <p:strVal val="visible"/>
                                      </p:to>
                                    </p:set>
                                    <p:anim calcmode="lin" valueType="num">
                                      <p:cBhvr>
                                        <p:cTn id="81" dur="1000" fill="hold"/>
                                        <p:tgtEl>
                                          <p:spTgt spid="50266"/>
                                        </p:tgtEl>
                                        <p:attrNameLst>
                                          <p:attrName>ppt_w</p:attrName>
                                        </p:attrNameLst>
                                      </p:cBhvr>
                                      <p:tavLst>
                                        <p:tav tm="0">
                                          <p:val>
                                            <p:fltVal val="0"/>
                                          </p:val>
                                        </p:tav>
                                        <p:tav tm="100000">
                                          <p:val>
                                            <p:strVal val="#ppt_w"/>
                                          </p:val>
                                        </p:tav>
                                      </p:tavLst>
                                    </p:anim>
                                    <p:anim calcmode="lin" valueType="num">
                                      <p:cBhvr>
                                        <p:cTn id="82" dur="1000" fill="hold"/>
                                        <p:tgtEl>
                                          <p:spTgt spid="50266"/>
                                        </p:tgtEl>
                                        <p:attrNameLst>
                                          <p:attrName>ppt_h</p:attrName>
                                        </p:attrNameLst>
                                      </p:cBhvr>
                                      <p:tavLst>
                                        <p:tav tm="0">
                                          <p:val>
                                            <p:fltVal val="0"/>
                                          </p:val>
                                        </p:tav>
                                        <p:tav tm="100000">
                                          <p:val>
                                            <p:strVal val="#ppt_h"/>
                                          </p:val>
                                        </p:tav>
                                      </p:tavLst>
                                    </p:anim>
                                    <p:anim calcmode="lin" valueType="num">
                                      <p:cBhvr>
                                        <p:cTn id="83" dur="1000" fill="hold"/>
                                        <p:tgtEl>
                                          <p:spTgt spid="50266"/>
                                        </p:tgtEl>
                                        <p:attrNameLst>
                                          <p:attrName>ppt_x</p:attrName>
                                        </p:attrNameLst>
                                      </p:cBhvr>
                                      <p:tavLst>
                                        <p:tav tm="0" fmla="#ppt_x+(cos(-2*pi*(1-$))*-#ppt_x-sin(-2*pi*(1-$))*(1-#ppt_y))*(1-$)">
                                          <p:val>
                                            <p:fltVal val="0"/>
                                          </p:val>
                                        </p:tav>
                                        <p:tav tm="100000">
                                          <p:val>
                                            <p:fltVal val="1"/>
                                          </p:val>
                                        </p:tav>
                                      </p:tavLst>
                                    </p:anim>
                                    <p:anim calcmode="lin" valueType="num">
                                      <p:cBhvr>
                                        <p:cTn id="84" dur="1000" fill="hold"/>
                                        <p:tgtEl>
                                          <p:spTgt spid="5026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15" presetClass="entr" presetSubtype="0" fill="hold" grpId="0" nodeType="clickEffect">
                                  <p:stCondLst>
                                    <p:cond delay="0"/>
                                  </p:stCondLst>
                                  <p:childTnLst>
                                    <p:set>
                                      <p:cBhvr>
                                        <p:cTn id="88" dur="1" fill="hold">
                                          <p:stCondLst>
                                            <p:cond delay="0"/>
                                          </p:stCondLst>
                                        </p:cTn>
                                        <p:tgtEl>
                                          <p:spTgt spid="50268"/>
                                        </p:tgtEl>
                                        <p:attrNameLst>
                                          <p:attrName>style.visibility</p:attrName>
                                        </p:attrNameLst>
                                      </p:cBhvr>
                                      <p:to>
                                        <p:strVal val="visible"/>
                                      </p:to>
                                    </p:set>
                                    <p:anim calcmode="lin" valueType="num">
                                      <p:cBhvr>
                                        <p:cTn id="89" dur="1000" fill="hold"/>
                                        <p:tgtEl>
                                          <p:spTgt spid="50268"/>
                                        </p:tgtEl>
                                        <p:attrNameLst>
                                          <p:attrName>ppt_w</p:attrName>
                                        </p:attrNameLst>
                                      </p:cBhvr>
                                      <p:tavLst>
                                        <p:tav tm="0">
                                          <p:val>
                                            <p:fltVal val="0"/>
                                          </p:val>
                                        </p:tav>
                                        <p:tav tm="100000">
                                          <p:val>
                                            <p:strVal val="#ppt_w"/>
                                          </p:val>
                                        </p:tav>
                                      </p:tavLst>
                                    </p:anim>
                                    <p:anim calcmode="lin" valueType="num">
                                      <p:cBhvr>
                                        <p:cTn id="90" dur="1000" fill="hold"/>
                                        <p:tgtEl>
                                          <p:spTgt spid="50268"/>
                                        </p:tgtEl>
                                        <p:attrNameLst>
                                          <p:attrName>ppt_h</p:attrName>
                                        </p:attrNameLst>
                                      </p:cBhvr>
                                      <p:tavLst>
                                        <p:tav tm="0">
                                          <p:val>
                                            <p:fltVal val="0"/>
                                          </p:val>
                                        </p:tav>
                                        <p:tav tm="100000">
                                          <p:val>
                                            <p:strVal val="#ppt_h"/>
                                          </p:val>
                                        </p:tav>
                                      </p:tavLst>
                                    </p:anim>
                                    <p:anim calcmode="lin" valueType="num">
                                      <p:cBhvr>
                                        <p:cTn id="91" dur="1000" fill="hold"/>
                                        <p:tgtEl>
                                          <p:spTgt spid="50268"/>
                                        </p:tgtEl>
                                        <p:attrNameLst>
                                          <p:attrName>ppt_x</p:attrName>
                                        </p:attrNameLst>
                                      </p:cBhvr>
                                      <p:tavLst>
                                        <p:tav tm="0" fmla="#ppt_x+(cos(-2*pi*(1-$))*-#ppt_x-sin(-2*pi*(1-$))*(1-#ppt_y))*(1-$)">
                                          <p:val>
                                            <p:fltVal val="0"/>
                                          </p:val>
                                        </p:tav>
                                        <p:tav tm="100000">
                                          <p:val>
                                            <p:fltVal val="1"/>
                                          </p:val>
                                        </p:tav>
                                      </p:tavLst>
                                    </p:anim>
                                    <p:anim calcmode="lin" valueType="num">
                                      <p:cBhvr>
                                        <p:cTn id="92" dur="1000" fill="hold"/>
                                        <p:tgtEl>
                                          <p:spTgt spid="50268"/>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87"/>
                                            </p:cond>
                                          </p:stCondLst>
                                          <p:endCondLst>
                                            <p:cond evt="onStopAudio" delay="0">
                                              <p:tgtEl>
                                                <p:sldTgt/>
                                              </p:tgtEl>
                                            </p:cond>
                                          </p:endCondLst>
                                        </p:cTn>
                                        <p:tgtEl>
                                          <p:sndTgt r:embed="rId2" name="DING.WAV"/>
                                        </p:tgtEl>
                                      </p:cMediaNode>
                                    </p:audio>
                                  </p:subTnLst>
                                </p:cTn>
                              </p:par>
                            </p:childTnLst>
                          </p:cTn>
                        </p:par>
                      </p:childTnLst>
                    </p:cTn>
                  </p:par>
                  <p:par>
                    <p:cTn id="93" fill="hold" nodeType="clickPar">
                      <p:stCondLst>
                        <p:cond delay="indefinite"/>
                      </p:stCondLst>
                      <p:childTnLst>
                        <p:par>
                          <p:cTn id="94" fill="hold" nodeType="withGroup">
                            <p:stCondLst>
                              <p:cond delay="0"/>
                            </p:stCondLst>
                            <p:childTnLst>
                              <p:par>
                                <p:cTn id="95" presetID="15" presetClass="entr" presetSubtype="0" fill="hold" nodeType="clickEffect">
                                  <p:stCondLst>
                                    <p:cond delay="0"/>
                                  </p:stCondLst>
                                  <p:childTnLst>
                                    <p:set>
                                      <p:cBhvr>
                                        <p:cTn id="96" dur="1" fill="hold">
                                          <p:stCondLst>
                                            <p:cond delay="0"/>
                                          </p:stCondLst>
                                        </p:cTn>
                                        <p:tgtEl>
                                          <p:spTgt spid="15"/>
                                        </p:tgtEl>
                                        <p:attrNameLst>
                                          <p:attrName>style.visibility</p:attrName>
                                        </p:attrNameLst>
                                      </p:cBhvr>
                                      <p:to>
                                        <p:strVal val="visible"/>
                                      </p:to>
                                    </p:set>
                                    <p:anim calcmode="lin" valueType="num">
                                      <p:cBhvr>
                                        <p:cTn id="97" dur="1000" fill="hold"/>
                                        <p:tgtEl>
                                          <p:spTgt spid="15"/>
                                        </p:tgtEl>
                                        <p:attrNameLst>
                                          <p:attrName>ppt_w</p:attrName>
                                        </p:attrNameLst>
                                      </p:cBhvr>
                                      <p:tavLst>
                                        <p:tav tm="0">
                                          <p:val>
                                            <p:fltVal val="0"/>
                                          </p:val>
                                        </p:tav>
                                        <p:tav tm="100000">
                                          <p:val>
                                            <p:strVal val="#ppt_w"/>
                                          </p:val>
                                        </p:tav>
                                      </p:tavLst>
                                    </p:anim>
                                    <p:anim calcmode="lin" valueType="num">
                                      <p:cBhvr>
                                        <p:cTn id="98" dur="1000" fill="hold"/>
                                        <p:tgtEl>
                                          <p:spTgt spid="15"/>
                                        </p:tgtEl>
                                        <p:attrNameLst>
                                          <p:attrName>ppt_h</p:attrName>
                                        </p:attrNameLst>
                                      </p:cBhvr>
                                      <p:tavLst>
                                        <p:tav tm="0">
                                          <p:val>
                                            <p:fltVal val="0"/>
                                          </p:val>
                                        </p:tav>
                                        <p:tav tm="100000">
                                          <p:val>
                                            <p:strVal val="#ppt_h"/>
                                          </p:val>
                                        </p:tav>
                                      </p:tavLst>
                                    </p:anim>
                                    <p:anim calcmode="lin" valueType="num">
                                      <p:cBhvr>
                                        <p:cTn id="99"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100" dur="1000" fill="hold"/>
                                        <p:tgtEl>
                                          <p:spTgt spid="15"/>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95"/>
                                            </p:cond>
                                          </p:stCondLst>
                                          <p:endCondLst>
                                            <p:cond evt="onStopAudio" delay="0">
                                              <p:tgtEl>
                                                <p:sldTgt/>
                                              </p:tgtEl>
                                            </p:cond>
                                          </p:endCondLst>
                                        </p:cTn>
                                        <p:tgtEl>
                                          <p:sndTgt r:embed="rId2" name="DING.WAV"/>
                                        </p:tgtEl>
                                      </p:cMediaNode>
                                    </p:audio>
                                  </p:subTnLst>
                                </p:cTn>
                              </p:par>
                            </p:childTnLst>
                          </p:cTn>
                        </p:par>
                      </p:childTnLst>
                    </p:cTn>
                  </p:par>
                  <p:par>
                    <p:cTn id="101" fill="hold" nodeType="clickPar">
                      <p:stCondLst>
                        <p:cond delay="indefinite"/>
                      </p:stCondLst>
                      <p:childTnLst>
                        <p:par>
                          <p:cTn id="102" fill="hold" nodeType="withGroup">
                            <p:stCondLst>
                              <p:cond delay="0"/>
                            </p:stCondLst>
                            <p:childTnLst>
                              <p:par>
                                <p:cTn id="103" presetID="15" presetClass="entr" presetSubtype="0" fill="hold" grpId="0" nodeType="clickEffect">
                                  <p:stCondLst>
                                    <p:cond delay="0"/>
                                  </p:stCondLst>
                                  <p:childTnLst>
                                    <p:set>
                                      <p:cBhvr>
                                        <p:cTn id="104" dur="1" fill="hold">
                                          <p:stCondLst>
                                            <p:cond delay="0"/>
                                          </p:stCondLst>
                                        </p:cTn>
                                        <p:tgtEl>
                                          <p:spTgt spid="50267"/>
                                        </p:tgtEl>
                                        <p:attrNameLst>
                                          <p:attrName>style.visibility</p:attrName>
                                        </p:attrNameLst>
                                      </p:cBhvr>
                                      <p:to>
                                        <p:strVal val="visible"/>
                                      </p:to>
                                    </p:set>
                                    <p:anim calcmode="lin" valueType="num">
                                      <p:cBhvr>
                                        <p:cTn id="105" dur="1000" fill="hold"/>
                                        <p:tgtEl>
                                          <p:spTgt spid="50267"/>
                                        </p:tgtEl>
                                        <p:attrNameLst>
                                          <p:attrName>ppt_w</p:attrName>
                                        </p:attrNameLst>
                                      </p:cBhvr>
                                      <p:tavLst>
                                        <p:tav tm="0">
                                          <p:val>
                                            <p:fltVal val="0"/>
                                          </p:val>
                                        </p:tav>
                                        <p:tav tm="100000">
                                          <p:val>
                                            <p:strVal val="#ppt_w"/>
                                          </p:val>
                                        </p:tav>
                                      </p:tavLst>
                                    </p:anim>
                                    <p:anim calcmode="lin" valueType="num">
                                      <p:cBhvr>
                                        <p:cTn id="106" dur="1000" fill="hold"/>
                                        <p:tgtEl>
                                          <p:spTgt spid="50267"/>
                                        </p:tgtEl>
                                        <p:attrNameLst>
                                          <p:attrName>ppt_h</p:attrName>
                                        </p:attrNameLst>
                                      </p:cBhvr>
                                      <p:tavLst>
                                        <p:tav tm="0">
                                          <p:val>
                                            <p:fltVal val="0"/>
                                          </p:val>
                                        </p:tav>
                                        <p:tav tm="100000">
                                          <p:val>
                                            <p:strVal val="#ppt_h"/>
                                          </p:val>
                                        </p:tav>
                                      </p:tavLst>
                                    </p:anim>
                                    <p:anim calcmode="lin" valueType="num">
                                      <p:cBhvr>
                                        <p:cTn id="107" dur="1000" fill="hold"/>
                                        <p:tgtEl>
                                          <p:spTgt spid="50267"/>
                                        </p:tgtEl>
                                        <p:attrNameLst>
                                          <p:attrName>ppt_x</p:attrName>
                                        </p:attrNameLst>
                                      </p:cBhvr>
                                      <p:tavLst>
                                        <p:tav tm="0" fmla="#ppt_x+(cos(-2*pi*(1-$))*-#ppt_x-sin(-2*pi*(1-$))*(1-#ppt_y))*(1-$)">
                                          <p:val>
                                            <p:fltVal val="0"/>
                                          </p:val>
                                        </p:tav>
                                        <p:tav tm="100000">
                                          <p:val>
                                            <p:fltVal val="1"/>
                                          </p:val>
                                        </p:tav>
                                      </p:tavLst>
                                    </p:anim>
                                    <p:anim calcmode="lin" valueType="num">
                                      <p:cBhvr>
                                        <p:cTn id="108" dur="1000" fill="hold"/>
                                        <p:tgtEl>
                                          <p:spTgt spid="50267"/>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03"/>
                                            </p:cond>
                                          </p:stCondLst>
                                          <p:endCondLst>
                                            <p:cond evt="onStopAudio" delay="0">
                                              <p:tgtEl>
                                                <p:sldTgt/>
                                              </p:tgtEl>
                                            </p:cond>
                                          </p:endCondLst>
                                        </p:cTn>
                                        <p:tgtEl>
                                          <p:sndTgt r:embed="rId2" name="DING.WAV"/>
                                        </p:tgtEl>
                                      </p:cMediaNode>
                                    </p:audio>
                                  </p:subTnLst>
                                </p:cTn>
                              </p:par>
                            </p:childTnLst>
                          </p:cTn>
                        </p:par>
                      </p:childTnLst>
                    </p:cTn>
                  </p:par>
                  <p:par>
                    <p:cTn id="109" fill="hold" nodeType="clickPar">
                      <p:stCondLst>
                        <p:cond delay="indefinite"/>
                      </p:stCondLst>
                      <p:childTnLst>
                        <p:par>
                          <p:cTn id="110" fill="hold" nodeType="withGroup">
                            <p:stCondLst>
                              <p:cond delay="0"/>
                            </p:stCondLst>
                            <p:childTnLst>
                              <p:par>
                                <p:cTn id="111" presetID="15" presetClass="entr" presetSubtype="0" fill="hold" grpId="0" nodeType="clickEffect">
                                  <p:stCondLst>
                                    <p:cond delay="0"/>
                                  </p:stCondLst>
                                  <p:childTnLst>
                                    <p:set>
                                      <p:cBhvr>
                                        <p:cTn id="112" dur="1" fill="hold">
                                          <p:stCondLst>
                                            <p:cond delay="0"/>
                                          </p:stCondLst>
                                        </p:cTn>
                                        <p:tgtEl>
                                          <p:spTgt spid="50269"/>
                                        </p:tgtEl>
                                        <p:attrNameLst>
                                          <p:attrName>style.visibility</p:attrName>
                                        </p:attrNameLst>
                                      </p:cBhvr>
                                      <p:to>
                                        <p:strVal val="visible"/>
                                      </p:to>
                                    </p:set>
                                    <p:anim calcmode="lin" valueType="num">
                                      <p:cBhvr>
                                        <p:cTn id="113" dur="1000" fill="hold"/>
                                        <p:tgtEl>
                                          <p:spTgt spid="50269"/>
                                        </p:tgtEl>
                                        <p:attrNameLst>
                                          <p:attrName>ppt_w</p:attrName>
                                        </p:attrNameLst>
                                      </p:cBhvr>
                                      <p:tavLst>
                                        <p:tav tm="0">
                                          <p:val>
                                            <p:fltVal val="0"/>
                                          </p:val>
                                        </p:tav>
                                        <p:tav tm="100000">
                                          <p:val>
                                            <p:strVal val="#ppt_w"/>
                                          </p:val>
                                        </p:tav>
                                      </p:tavLst>
                                    </p:anim>
                                    <p:anim calcmode="lin" valueType="num">
                                      <p:cBhvr>
                                        <p:cTn id="114" dur="1000" fill="hold"/>
                                        <p:tgtEl>
                                          <p:spTgt spid="50269"/>
                                        </p:tgtEl>
                                        <p:attrNameLst>
                                          <p:attrName>ppt_h</p:attrName>
                                        </p:attrNameLst>
                                      </p:cBhvr>
                                      <p:tavLst>
                                        <p:tav tm="0">
                                          <p:val>
                                            <p:fltVal val="0"/>
                                          </p:val>
                                        </p:tav>
                                        <p:tav tm="100000">
                                          <p:val>
                                            <p:strVal val="#ppt_h"/>
                                          </p:val>
                                        </p:tav>
                                      </p:tavLst>
                                    </p:anim>
                                    <p:anim calcmode="lin" valueType="num">
                                      <p:cBhvr>
                                        <p:cTn id="115" dur="1000" fill="hold"/>
                                        <p:tgtEl>
                                          <p:spTgt spid="50269"/>
                                        </p:tgtEl>
                                        <p:attrNameLst>
                                          <p:attrName>ppt_x</p:attrName>
                                        </p:attrNameLst>
                                      </p:cBhvr>
                                      <p:tavLst>
                                        <p:tav tm="0" fmla="#ppt_x+(cos(-2*pi*(1-$))*-#ppt_x-sin(-2*pi*(1-$))*(1-#ppt_y))*(1-$)">
                                          <p:val>
                                            <p:fltVal val="0"/>
                                          </p:val>
                                        </p:tav>
                                        <p:tav tm="100000">
                                          <p:val>
                                            <p:fltVal val="1"/>
                                          </p:val>
                                        </p:tav>
                                      </p:tavLst>
                                    </p:anim>
                                    <p:anim calcmode="lin" valueType="num">
                                      <p:cBhvr>
                                        <p:cTn id="116" dur="1000" fill="hold"/>
                                        <p:tgtEl>
                                          <p:spTgt spid="50269"/>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11"/>
                                            </p:cond>
                                          </p:stCondLst>
                                          <p:endCondLst>
                                            <p:cond evt="onStopAudio" delay="0">
                                              <p:tgtEl>
                                                <p:sldTgt/>
                                              </p:tgtEl>
                                            </p:cond>
                                          </p:endCondLst>
                                        </p:cTn>
                                        <p:tgtEl>
                                          <p:sndTgt r:embed="rId2" name="DING.WAV"/>
                                        </p:tgtEl>
                                      </p:cMediaNode>
                                    </p:audio>
                                  </p:subTnLst>
                                </p:cTn>
                              </p:par>
                            </p:childTnLst>
                          </p:cTn>
                        </p:par>
                      </p:childTnLst>
                    </p:cTn>
                  </p:par>
                  <p:par>
                    <p:cTn id="117" fill="hold" nodeType="clickPar">
                      <p:stCondLst>
                        <p:cond delay="indefinite"/>
                      </p:stCondLst>
                      <p:childTnLst>
                        <p:par>
                          <p:cTn id="118" fill="hold" nodeType="withGroup">
                            <p:stCondLst>
                              <p:cond delay="0"/>
                            </p:stCondLst>
                            <p:childTnLst>
                              <p:par>
                                <p:cTn id="119" presetID="15" presetClass="entr" presetSubtype="0" fill="hold" grpId="0" nodeType="clickEffect">
                                  <p:stCondLst>
                                    <p:cond delay="0"/>
                                  </p:stCondLst>
                                  <p:childTnLst>
                                    <p:set>
                                      <p:cBhvr>
                                        <p:cTn id="120" dur="1" fill="hold">
                                          <p:stCondLst>
                                            <p:cond delay="0"/>
                                          </p:stCondLst>
                                        </p:cTn>
                                        <p:tgtEl>
                                          <p:spTgt spid="50270"/>
                                        </p:tgtEl>
                                        <p:attrNameLst>
                                          <p:attrName>style.visibility</p:attrName>
                                        </p:attrNameLst>
                                      </p:cBhvr>
                                      <p:to>
                                        <p:strVal val="visible"/>
                                      </p:to>
                                    </p:set>
                                    <p:anim calcmode="lin" valueType="num">
                                      <p:cBhvr>
                                        <p:cTn id="121" dur="1000" fill="hold"/>
                                        <p:tgtEl>
                                          <p:spTgt spid="50270"/>
                                        </p:tgtEl>
                                        <p:attrNameLst>
                                          <p:attrName>ppt_w</p:attrName>
                                        </p:attrNameLst>
                                      </p:cBhvr>
                                      <p:tavLst>
                                        <p:tav tm="0">
                                          <p:val>
                                            <p:fltVal val="0"/>
                                          </p:val>
                                        </p:tav>
                                        <p:tav tm="100000">
                                          <p:val>
                                            <p:strVal val="#ppt_w"/>
                                          </p:val>
                                        </p:tav>
                                      </p:tavLst>
                                    </p:anim>
                                    <p:anim calcmode="lin" valueType="num">
                                      <p:cBhvr>
                                        <p:cTn id="122" dur="1000" fill="hold"/>
                                        <p:tgtEl>
                                          <p:spTgt spid="50270"/>
                                        </p:tgtEl>
                                        <p:attrNameLst>
                                          <p:attrName>ppt_h</p:attrName>
                                        </p:attrNameLst>
                                      </p:cBhvr>
                                      <p:tavLst>
                                        <p:tav tm="0">
                                          <p:val>
                                            <p:fltVal val="0"/>
                                          </p:val>
                                        </p:tav>
                                        <p:tav tm="100000">
                                          <p:val>
                                            <p:strVal val="#ppt_h"/>
                                          </p:val>
                                        </p:tav>
                                      </p:tavLst>
                                    </p:anim>
                                    <p:anim calcmode="lin" valueType="num">
                                      <p:cBhvr>
                                        <p:cTn id="123" dur="1000" fill="hold"/>
                                        <p:tgtEl>
                                          <p:spTgt spid="50270"/>
                                        </p:tgtEl>
                                        <p:attrNameLst>
                                          <p:attrName>ppt_x</p:attrName>
                                        </p:attrNameLst>
                                      </p:cBhvr>
                                      <p:tavLst>
                                        <p:tav tm="0" fmla="#ppt_x+(cos(-2*pi*(1-$))*-#ppt_x-sin(-2*pi*(1-$))*(1-#ppt_y))*(1-$)">
                                          <p:val>
                                            <p:fltVal val="0"/>
                                          </p:val>
                                        </p:tav>
                                        <p:tav tm="100000">
                                          <p:val>
                                            <p:fltVal val="1"/>
                                          </p:val>
                                        </p:tav>
                                      </p:tavLst>
                                    </p:anim>
                                    <p:anim calcmode="lin" valueType="num">
                                      <p:cBhvr>
                                        <p:cTn id="124" dur="1000" fill="hold"/>
                                        <p:tgtEl>
                                          <p:spTgt spid="50270"/>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19"/>
                                            </p:cond>
                                          </p:stCondLst>
                                          <p:endCondLst>
                                            <p:cond evt="onStopAudio" delay="0">
                                              <p:tgtEl>
                                                <p:sldTgt/>
                                              </p:tgtEl>
                                            </p:cond>
                                          </p:endCondLst>
                                        </p:cTn>
                                        <p:tgtEl>
                                          <p:sndTgt r:embed="rId2" name="DING.WAV"/>
                                        </p:tgtEl>
                                      </p:cMediaNode>
                                    </p:audio>
                                  </p:subTnLst>
                                </p:cTn>
                              </p:par>
                            </p:childTnLst>
                          </p:cTn>
                        </p:par>
                      </p:childTnLst>
                    </p:cTn>
                  </p:par>
                  <p:par>
                    <p:cTn id="125" fill="hold" nodeType="clickPar">
                      <p:stCondLst>
                        <p:cond delay="indefinite"/>
                      </p:stCondLst>
                      <p:childTnLst>
                        <p:par>
                          <p:cTn id="126" fill="hold" nodeType="withGroup">
                            <p:stCondLst>
                              <p:cond delay="0"/>
                            </p:stCondLst>
                            <p:childTnLst>
                              <p:par>
                                <p:cTn id="127" presetID="15" presetClass="entr" presetSubtype="0" fill="hold" nodeType="clickEffect">
                                  <p:stCondLst>
                                    <p:cond delay="0"/>
                                  </p:stCondLst>
                                  <p:childTnLst>
                                    <p:set>
                                      <p:cBhvr>
                                        <p:cTn id="128" dur="1" fill="hold">
                                          <p:stCondLst>
                                            <p:cond delay="0"/>
                                          </p:stCondLst>
                                        </p:cTn>
                                        <p:tgtEl>
                                          <p:spTgt spid="16"/>
                                        </p:tgtEl>
                                        <p:attrNameLst>
                                          <p:attrName>style.visibility</p:attrName>
                                        </p:attrNameLst>
                                      </p:cBhvr>
                                      <p:to>
                                        <p:strVal val="visible"/>
                                      </p:to>
                                    </p:set>
                                    <p:anim calcmode="lin" valueType="num">
                                      <p:cBhvr>
                                        <p:cTn id="129" dur="1000" fill="hold"/>
                                        <p:tgtEl>
                                          <p:spTgt spid="16"/>
                                        </p:tgtEl>
                                        <p:attrNameLst>
                                          <p:attrName>ppt_w</p:attrName>
                                        </p:attrNameLst>
                                      </p:cBhvr>
                                      <p:tavLst>
                                        <p:tav tm="0">
                                          <p:val>
                                            <p:fltVal val="0"/>
                                          </p:val>
                                        </p:tav>
                                        <p:tav tm="100000">
                                          <p:val>
                                            <p:strVal val="#ppt_w"/>
                                          </p:val>
                                        </p:tav>
                                      </p:tavLst>
                                    </p:anim>
                                    <p:anim calcmode="lin" valueType="num">
                                      <p:cBhvr>
                                        <p:cTn id="130" dur="1000" fill="hold"/>
                                        <p:tgtEl>
                                          <p:spTgt spid="16"/>
                                        </p:tgtEl>
                                        <p:attrNameLst>
                                          <p:attrName>ppt_h</p:attrName>
                                        </p:attrNameLst>
                                      </p:cBhvr>
                                      <p:tavLst>
                                        <p:tav tm="0">
                                          <p:val>
                                            <p:fltVal val="0"/>
                                          </p:val>
                                        </p:tav>
                                        <p:tav tm="100000">
                                          <p:val>
                                            <p:strVal val="#ppt_h"/>
                                          </p:val>
                                        </p:tav>
                                      </p:tavLst>
                                    </p:anim>
                                    <p:anim calcmode="lin" valueType="num">
                                      <p:cBhvr>
                                        <p:cTn id="131"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132" dur="1000" fill="hold"/>
                                        <p:tgtEl>
                                          <p:spTgt spid="16"/>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27"/>
                                            </p:cond>
                                          </p:stCondLst>
                                          <p:endCondLst>
                                            <p:cond evt="onStopAudio" delay="0">
                                              <p:tgtEl>
                                                <p:sldTgt/>
                                              </p:tgtEl>
                                            </p:cond>
                                          </p:endCondLst>
                                        </p:cTn>
                                        <p:tgtEl>
                                          <p:sndTgt r:embed="rId2" name="DING.WAV"/>
                                        </p:tgtEl>
                                      </p:cMediaNode>
                                    </p:audio>
                                  </p:subTnLst>
                                </p:cTn>
                              </p:par>
                            </p:childTnLst>
                          </p:cTn>
                        </p:par>
                      </p:childTnLst>
                    </p:cTn>
                  </p:par>
                  <p:par>
                    <p:cTn id="133" fill="hold" nodeType="clickPar">
                      <p:stCondLst>
                        <p:cond delay="indefinite"/>
                      </p:stCondLst>
                      <p:childTnLst>
                        <p:par>
                          <p:cTn id="134" fill="hold" nodeType="withGroup">
                            <p:stCondLst>
                              <p:cond delay="0"/>
                            </p:stCondLst>
                            <p:childTnLst>
                              <p:par>
                                <p:cTn id="135" presetID="15" presetClass="entr" presetSubtype="0" fill="hold" grpId="0" nodeType="clickEffect">
                                  <p:stCondLst>
                                    <p:cond delay="0"/>
                                  </p:stCondLst>
                                  <p:childTnLst>
                                    <p:set>
                                      <p:cBhvr>
                                        <p:cTn id="136" dur="1" fill="hold">
                                          <p:stCondLst>
                                            <p:cond delay="0"/>
                                          </p:stCondLst>
                                        </p:cTn>
                                        <p:tgtEl>
                                          <p:spTgt spid="50273"/>
                                        </p:tgtEl>
                                        <p:attrNameLst>
                                          <p:attrName>style.visibility</p:attrName>
                                        </p:attrNameLst>
                                      </p:cBhvr>
                                      <p:to>
                                        <p:strVal val="visible"/>
                                      </p:to>
                                    </p:set>
                                    <p:anim calcmode="lin" valueType="num">
                                      <p:cBhvr>
                                        <p:cTn id="137" dur="1000" fill="hold"/>
                                        <p:tgtEl>
                                          <p:spTgt spid="50273"/>
                                        </p:tgtEl>
                                        <p:attrNameLst>
                                          <p:attrName>ppt_w</p:attrName>
                                        </p:attrNameLst>
                                      </p:cBhvr>
                                      <p:tavLst>
                                        <p:tav tm="0">
                                          <p:val>
                                            <p:fltVal val="0"/>
                                          </p:val>
                                        </p:tav>
                                        <p:tav tm="100000">
                                          <p:val>
                                            <p:strVal val="#ppt_w"/>
                                          </p:val>
                                        </p:tav>
                                      </p:tavLst>
                                    </p:anim>
                                    <p:anim calcmode="lin" valueType="num">
                                      <p:cBhvr>
                                        <p:cTn id="138" dur="1000" fill="hold"/>
                                        <p:tgtEl>
                                          <p:spTgt spid="50273"/>
                                        </p:tgtEl>
                                        <p:attrNameLst>
                                          <p:attrName>ppt_h</p:attrName>
                                        </p:attrNameLst>
                                      </p:cBhvr>
                                      <p:tavLst>
                                        <p:tav tm="0">
                                          <p:val>
                                            <p:fltVal val="0"/>
                                          </p:val>
                                        </p:tav>
                                        <p:tav tm="100000">
                                          <p:val>
                                            <p:strVal val="#ppt_h"/>
                                          </p:val>
                                        </p:tav>
                                      </p:tavLst>
                                    </p:anim>
                                    <p:anim calcmode="lin" valueType="num">
                                      <p:cBhvr>
                                        <p:cTn id="139" dur="1000" fill="hold"/>
                                        <p:tgtEl>
                                          <p:spTgt spid="50273"/>
                                        </p:tgtEl>
                                        <p:attrNameLst>
                                          <p:attrName>ppt_x</p:attrName>
                                        </p:attrNameLst>
                                      </p:cBhvr>
                                      <p:tavLst>
                                        <p:tav tm="0" fmla="#ppt_x+(cos(-2*pi*(1-$))*-#ppt_x-sin(-2*pi*(1-$))*(1-#ppt_y))*(1-$)">
                                          <p:val>
                                            <p:fltVal val="0"/>
                                          </p:val>
                                        </p:tav>
                                        <p:tav tm="100000">
                                          <p:val>
                                            <p:fltVal val="1"/>
                                          </p:val>
                                        </p:tav>
                                      </p:tavLst>
                                    </p:anim>
                                    <p:anim calcmode="lin" valueType="num">
                                      <p:cBhvr>
                                        <p:cTn id="140" dur="1000" fill="hold"/>
                                        <p:tgtEl>
                                          <p:spTgt spid="50273"/>
                                        </p:tgtEl>
                                        <p:attrNameLst>
                                          <p:attrName>ppt_y</p:attrName>
                                        </p:attrNameLst>
                                      </p:cBhvr>
                                      <p:tavLst>
                                        <p:tav tm="0" fmla="#ppt_y+(sin(-2*pi*(1-$))*-#ppt_x+cos(-2*pi*(1-$))*(1-#ppt_y))*(1-$)">
                                          <p:val>
                                            <p:fltVal val="0"/>
                                          </p:val>
                                        </p:tav>
                                        <p:tav tm="100000">
                                          <p:val>
                                            <p:fltVal val="1"/>
                                          </p:val>
                                        </p:tav>
                                      </p:tavLst>
                                    </p:anim>
                                  </p:childTnLst>
                                </p:cTn>
                              </p:par>
                            </p:childTnLst>
                          </p:cTn>
                        </p:par>
                        <p:par>
                          <p:cTn id="141" fill="hold" nodeType="afterGroup">
                            <p:stCondLst>
                              <p:cond delay="1000"/>
                            </p:stCondLst>
                            <p:childTnLst>
                              <p:par>
                                <p:cTn id="142" presetID="15" presetClass="entr" presetSubtype="0" fill="hold" grpId="0" nodeType="afterEffect">
                                  <p:stCondLst>
                                    <p:cond delay="3000"/>
                                  </p:stCondLst>
                                  <p:childTnLst>
                                    <p:set>
                                      <p:cBhvr>
                                        <p:cTn id="143" dur="1" fill="hold">
                                          <p:stCondLst>
                                            <p:cond delay="0"/>
                                          </p:stCondLst>
                                        </p:cTn>
                                        <p:tgtEl>
                                          <p:spTgt spid="50274"/>
                                        </p:tgtEl>
                                        <p:attrNameLst>
                                          <p:attrName>style.visibility</p:attrName>
                                        </p:attrNameLst>
                                      </p:cBhvr>
                                      <p:to>
                                        <p:strVal val="visible"/>
                                      </p:to>
                                    </p:set>
                                    <p:anim calcmode="lin" valueType="num">
                                      <p:cBhvr>
                                        <p:cTn id="144" dur="1000" fill="hold"/>
                                        <p:tgtEl>
                                          <p:spTgt spid="50274"/>
                                        </p:tgtEl>
                                        <p:attrNameLst>
                                          <p:attrName>ppt_w</p:attrName>
                                        </p:attrNameLst>
                                      </p:cBhvr>
                                      <p:tavLst>
                                        <p:tav tm="0">
                                          <p:val>
                                            <p:fltVal val="0"/>
                                          </p:val>
                                        </p:tav>
                                        <p:tav tm="100000">
                                          <p:val>
                                            <p:strVal val="#ppt_w"/>
                                          </p:val>
                                        </p:tav>
                                      </p:tavLst>
                                    </p:anim>
                                    <p:anim calcmode="lin" valueType="num">
                                      <p:cBhvr>
                                        <p:cTn id="145" dur="1000" fill="hold"/>
                                        <p:tgtEl>
                                          <p:spTgt spid="50274"/>
                                        </p:tgtEl>
                                        <p:attrNameLst>
                                          <p:attrName>ppt_h</p:attrName>
                                        </p:attrNameLst>
                                      </p:cBhvr>
                                      <p:tavLst>
                                        <p:tav tm="0">
                                          <p:val>
                                            <p:fltVal val="0"/>
                                          </p:val>
                                        </p:tav>
                                        <p:tav tm="100000">
                                          <p:val>
                                            <p:strVal val="#ppt_h"/>
                                          </p:val>
                                        </p:tav>
                                      </p:tavLst>
                                    </p:anim>
                                    <p:anim calcmode="lin" valueType="num">
                                      <p:cBhvr>
                                        <p:cTn id="146" dur="1000" fill="hold"/>
                                        <p:tgtEl>
                                          <p:spTgt spid="50274"/>
                                        </p:tgtEl>
                                        <p:attrNameLst>
                                          <p:attrName>ppt_x</p:attrName>
                                        </p:attrNameLst>
                                      </p:cBhvr>
                                      <p:tavLst>
                                        <p:tav tm="0" fmla="#ppt_x+(cos(-2*pi*(1-$))*-#ppt_x-sin(-2*pi*(1-$))*(1-#ppt_y))*(1-$)">
                                          <p:val>
                                            <p:fltVal val="0"/>
                                          </p:val>
                                        </p:tav>
                                        <p:tav tm="100000">
                                          <p:val>
                                            <p:fltVal val="1"/>
                                          </p:val>
                                        </p:tav>
                                      </p:tavLst>
                                    </p:anim>
                                    <p:anim calcmode="lin" valueType="num">
                                      <p:cBhvr>
                                        <p:cTn id="147" dur="1000" fill="hold"/>
                                        <p:tgtEl>
                                          <p:spTgt spid="50274"/>
                                        </p:tgtEl>
                                        <p:attrNameLst>
                                          <p:attrName>ppt_y</p:attrName>
                                        </p:attrNameLst>
                                      </p:cBhvr>
                                      <p:tavLst>
                                        <p:tav tm="0" fmla="#ppt_y+(sin(-2*pi*(1-$))*-#ppt_x+cos(-2*pi*(1-$))*(1-#ppt_y))*(1-$)">
                                          <p:val>
                                            <p:fltVal val="0"/>
                                          </p:val>
                                        </p:tav>
                                        <p:tav tm="100000">
                                          <p:val>
                                            <p:fltVal val="1"/>
                                          </p:val>
                                        </p:tav>
                                      </p:tavLst>
                                    </p:anim>
                                  </p:childTnLst>
                                </p:cTn>
                              </p:par>
                            </p:childTnLst>
                          </p:cTn>
                        </p:par>
                        <p:par>
                          <p:cTn id="148" fill="hold" nodeType="afterGroup">
                            <p:stCondLst>
                              <p:cond delay="5000"/>
                            </p:stCondLst>
                            <p:childTnLst>
                              <p:par>
                                <p:cTn id="149" presetID="15" presetClass="entr" presetSubtype="0" fill="hold" grpId="0" nodeType="afterEffect">
                                  <p:stCondLst>
                                    <p:cond delay="3000"/>
                                  </p:stCondLst>
                                  <p:childTnLst>
                                    <p:set>
                                      <p:cBhvr>
                                        <p:cTn id="150" dur="1" fill="hold">
                                          <p:stCondLst>
                                            <p:cond delay="0"/>
                                          </p:stCondLst>
                                        </p:cTn>
                                        <p:tgtEl>
                                          <p:spTgt spid="50275"/>
                                        </p:tgtEl>
                                        <p:attrNameLst>
                                          <p:attrName>style.visibility</p:attrName>
                                        </p:attrNameLst>
                                      </p:cBhvr>
                                      <p:to>
                                        <p:strVal val="visible"/>
                                      </p:to>
                                    </p:set>
                                    <p:anim calcmode="lin" valueType="num">
                                      <p:cBhvr>
                                        <p:cTn id="151" dur="1000" fill="hold"/>
                                        <p:tgtEl>
                                          <p:spTgt spid="50275"/>
                                        </p:tgtEl>
                                        <p:attrNameLst>
                                          <p:attrName>ppt_w</p:attrName>
                                        </p:attrNameLst>
                                      </p:cBhvr>
                                      <p:tavLst>
                                        <p:tav tm="0">
                                          <p:val>
                                            <p:fltVal val="0"/>
                                          </p:val>
                                        </p:tav>
                                        <p:tav tm="100000">
                                          <p:val>
                                            <p:strVal val="#ppt_w"/>
                                          </p:val>
                                        </p:tav>
                                      </p:tavLst>
                                    </p:anim>
                                    <p:anim calcmode="lin" valueType="num">
                                      <p:cBhvr>
                                        <p:cTn id="152" dur="1000" fill="hold"/>
                                        <p:tgtEl>
                                          <p:spTgt spid="50275"/>
                                        </p:tgtEl>
                                        <p:attrNameLst>
                                          <p:attrName>ppt_h</p:attrName>
                                        </p:attrNameLst>
                                      </p:cBhvr>
                                      <p:tavLst>
                                        <p:tav tm="0">
                                          <p:val>
                                            <p:fltVal val="0"/>
                                          </p:val>
                                        </p:tav>
                                        <p:tav tm="100000">
                                          <p:val>
                                            <p:strVal val="#ppt_h"/>
                                          </p:val>
                                        </p:tav>
                                      </p:tavLst>
                                    </p:anim>
                                    <p:anim calcmode="lin" valueType="num">
                                      <p:cBhvr>
                                        <p:cTn id="153" dur="1000" fill="hold"/>
                                        <p:tgtEl>
                                          <p:spTgt spid="50275"/>
                                        </p:tgtEl>
                                        <p:attrNameLst>
                                          <p:attrName>ppt_x</p:attrName>
                                        </p:attrNameLst>
                                      </p:cBhvr>
                                      <p:tavLst>
                                        <p:tav tm="0" fmla="#ppt_x+(cos(-2*pi*(1-$))*-#ppt_x-sin(-2*pi*(1-$))*(1-#ppt_y))*(1-$)">
                                          <p:val>
                                            <p:fltVal val="0"/>
                                          </p:val>
                                        </p:tav>
                                        <p:tav tm="100000">
                                          <p:val>
                                            <p:fltVal val="1"/>
                                          </p:val>
                                        </p:tav>
                                      </p:tavLst>
                                    </p:anim>
                                    <p:anim calcmode="lin" valueType="num">
                                      <p:cBhvr>
                                        <p:cTn id="154" dur="1000" fill="hold"/>
                                        <p:tgtEl>
                                          <p:spTgt spid="5027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5" presetClass="entr" presetSubtype="0" fill="hold" grpId="0" nodeType="clickEffect">
                                  <p:stCondLst>
                                    <p:cond delay="0"/>
                                  </p:stCondLst>
                                  <p:childTnLst>
                                    <p:set>
                                      <p:cBhvr>
                                        <p:cTn id="158" dur="1" fill="hold">
                                          <p:stCondLst>
                                            <p:cond delay="0"/>
                                          </p:stCondLst>
                                        </p:cTn>
                                        <p:tgtEl>
                                          <p:spTgt spid="50276"/>
                                        </p:tgtEl>
                                        <p:attrNameLst>
                                          <p:attrName>style.visibility</p:attrName>
                                        </p:attrNameLst>
                                      </p:cBhvr>
                                      <p:to>
                                        <p:strVal val="visible"/>
                                      </p:to>
                                    </p:set>
                                    <p:anim calcmode="lin" valueType="num">
                                      <p:cBhvr>
                                        <p:cTn id="159" dur="1000" fill="hold"/>
                                        <p:tgtEl>
                                          <p:spTgt spid="50276"/>
                                        </p:tgtEl>
                                        <p:attrNameLst>
                                          <p:attrName>ppt_w</p:attrName>
                                        </p:attrNameLst>
                                      </p:cBhvr>
                                      <p:tavLst>
                                        <p:tav tm="0">
                                          <p:val>
                                            <p:fltVal val="0"/>
                                          </p:val>
                                        </p:tav>
                                        <p:tav tm="100000">
                                          <p:val>
                                            <p:strVal val="#ppt_w"/>
                                          </p:val>
                                        </p:tav>
                                      </p:tavLst>
                                    </p:anim>
                                    <p:anim calcmode="lin" valueType="num">
                                      <p:cBhvr>
                                        <p:cTn id="160" dur="1000" fill="hold"/>
                                        <p:tgtEl>
                                          <p:spTgt spid="50276"/>
                                        </p:tgtEl>
                                        <p:attrNameLst>
                                          <p:attrName>ppt_h</p:attrName>
                                        </p:attrNameLst>
                                      </p:cBhvr>
                                      <p:tavLst>
                                        <p:tav tm="0">
                                          <p:val>
                                            <p:fltVal val="0"/>
                                          </p:val>
                                        </p:tav>
                                        <p:tav tm="100000">
                                          <p:val>
                                            <p:strVal val="#ppt_h"/>
                                          </p:val>
                                        </p:tav>
                                      </p:tavLst>
                                    </p:anim>
                                    <p:anim calcmode="lin" valueType="num">
                                      <p:cBhvr>
                                        <p:cTn id="161" dur="1000" fill="hold"/>
                                        <p:tgtEl>
                                          <p:spTgt spid="50276"/>
                                        </p:tgtEl>
                                        <p:attrNameLst>
                                          <p:attrName>ppt_x</p:attrName>
                                        </p:attrNameLst>
                                      </p:cBhvr>
                                      <p:tavLst>
                                        <p:tav tm="0" fmla="#ppt_x+(cos(-2*pi*(1-$))*-#ppt_x-sin(-2*pi*(1-$))*(1-#ppt_y))*(1-$)">
                                          <p:val>
                                            <p:fltVal val="0"/>
                                          </p:val>
                                        </p:tav>
                                        <p:tav tm="100000">
                                          <p:val>
                                            <p:fltVal val="1"/>
                                          </p:val>
                                        </p:tav>
                                      </p:tavLst>
                                    </p:anim>
                                    <p:anim calcmode="lin" valueType="num">
                                      <p:cBhvr>
                                        <p:cTn id="162" dur="1000" fill="hold"/>
                                        <p:tgtEl>
                                          <p:spTgt spid="50276"/>
                                        </p:tgtEl>
                                        <p:attrNameLst>
                                          <p:attrName>ppt_y</p:attrName>
                                        </p:attrNameLst>
                                      </p:cBhvr>
                                      <p:tavLst>
                                        <p:tav tm="0" fmla="#ppt_y+(sin(-2*pi*(1-$))*-#ppt_x+cos(-2*pi*(1-$))*(1-#ppt_y))*(1-$)">
                                          <p:val>
                                            <p:fltVal val="0"/>
                                          </p:val>
                                        </p:tav>
                                        <p:tav tm="100000">
                                          <p:val>
                                            <p:fltVal val="1"/>
                                          </p:val>
                                        </p:tav>
                                      </p:tavLst>
                                    </p:anim>
                                  </p:childTnLst>
                                </p:cTn>
                              </p:par>
                            </p:childTnLst>
                          </p:cTn>
                        </p:par>
                        <p:par>
                          <p:cTn id="163" fill="hold" nodeType="afterGroup">
                            <p:stCondLst>
                              <p:cond delay="1000"/>
                            </p:stCondLst>
                            <p:childTnLst>
                              <p:par>
                                <p:cTn id="164" presetID="15" presetClass="entr" presetSubtype="0" fill="hold" grpId="0" nodeType="afterEffect">
                                  <p:stCondLst>
                                    <p:cond delay="3000"/>
                                  </p:stCondLst>
                                  <p:childTnLst>
                                    <p:set>
                                      <p:cBhvr>
                                        <p:cTn id="165" dur="1" fill="hold">
                                          <p:stCondLst>
                                            <p:cond delay="0"/>
                                          </p:stCondLst>
                                        </p:cTn>
                                        <p:tgtEl>
                                          <p:spTgt spid="50283"/>
                                        </p:tgtEl>
                                        <p:attrNameLst>
                                          <p:attrName>style.visibility</p:attrName>
                                        </p:attrNameLst>
                                      </p:cBhvr>
                                      <p:to>
                                        <p:strVal val="visible"/>
                                      </p:to>
                                    </p:set>
                                    <p:anim calcmode="lin" valueType="num">
                                      <p:cBhvr>
                                        <p:cTn id="166" dur="1000" fill="hold"/>
                                        <p:tgtEl>
                                          <p:spTgt spid="50283"/>
                                        </p:tgtEl>
                                        <p:attrNameLst>
                                          <p:attrName>ppt_w</p:attrName>
                                        </p:attrNameLst>
                                      </p:cBhvr>
                                      <p:tavLst>
                                        <p:tav tm="0">
                                          <p:val>
                                            <p:fltVal val="0"/>
                                          </p:val>
                                        </p:tav>
                                        <p:tav tm="100000">
                                          <p:val>
                                            <p:strVal val="#ppt_w"/>
                                          </p:val>
                                        </p:tav>
                                      </p:tavLst>
                                    </p:anim>
                                    <p:anim calcmode="lin" valueType="num">
                                      <p:cBhvr>
                                        <p:cTn id="167" dur="1000" fill="hold"/>
                                        <p:tgtEl>
                                          <p:spTgt spid="50283"/>
                                        </p:tgtEl>
                                        <p:attrNameLst>
                                          <p:attrName>ppt_h</p:attrName>
                                        </p:attrNameLst>
                                      </p:cBhvr>
                                      <p:tavLst>
                                        <p:tav tm="0">
                                          <p:val>
                                            <p:fltVal val="0"/>
                                          </p:val>
                                        </p:tav>
                                        <p:tav tm="100000">
                                          <p:val>
                                            <p:strVal val="#ppt_h"/>
                                          </p:val>
                                        </p:tav>
                                      </p:tavLst>
                                    </p:anim>
                                    <p:anim calcmode="lin" valueType="num">
                                      <p:cBhvr>
                                        <p:cTn id="168" dur="1000" fill="hold"/>
                                        <p:tgtEl>
                                          <p:spTgt spid="50283"/>
                                        </p:tgtEl>
                                        <p:attrNameLst>
                                          <p:attrName>ppt_x</p:attrName>
                                        </p:attrNameLst>
                                      </p:cBhvr>
                                      <p:tavLst>
                                        <p:tav tm="0" fmla="#ppt_x+(cos(-2*pi*(1-$))*-#ppt_x-sin(-2*pi*(1-$))*(1-#ppt_y))*(1-$)">
                                          <p:val>
                                            <p:fltVal val="0"/>
                                          </p:val>
                                        </p:tav>
                                        <p:tav tm="100000">
                                          <p:val>
                                            <p:fltVal val="1"/>
                                          </p:val>
                                        </p:tav>
                                      </p:tavLst>
                                    </p:anim>
                                    <p:anim calcmode="lin" valueType="num">
                                      <p:cBhvr>
                                        <p:cTn id="169" dur="1000" fill="hold"/>
                                        <p:tgtEl>
                                          <p:spTgt spid="50283"/>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64"/>
                                            </p:cond>
                                          </p:stCondLst>
                                          <p:endCondLst>
                                            <p:cond evt="onStopAudio" delay="0">
                                              <p:tgtEl>
                                                <p:sldTgt/>
                                              </p:tgtEl>
                                            </p:cond>
                                          </p:endCondLst>
                                        </p:cTn>
                                        <p:tgtEl>
                                          <p:sndTgt r:embed="rId2" name="DING.WAV"/>
                                        </p:tgtEl>
                                      </p:cMediaNode>
                                    </p:audio>
                                  </p:subTnLst>
                                </p:cTn>
                              </p:par>
                            </p:childTnLst>
                          </p:cTn>
                        </p:par>
                        <p:par>
                          <p:cTn id="170" fill="hold" nodeType="afterGroup">
                            <p:stCondLst>
                              <p:cond delay="5000"/>
                            </p:stCondLst>
                            <p:childTnLst>
                              <p:par>
                                <p:cTn id="171" presetID="15" presetClass="entr" presetSubtype="0" fill="hold" grpId="0" nodeType="afterEffect">
                                  <p:stCondLst>
                                    <p:cond delay="3000"/>
                                  </p:stCondLst>
                                  <p:childTnLst>
                                    <p:set>
                                      <p:cBhvr>
                                        <p:cTn id="172" dur="1" fill="hold">
                                          <p:stCondLst>
                                            <p:cond delay="0"/>
                                          </p:stCondLst>
                                        </p:cTn>
                                        <p:tgtEl>
                                          <p:spTgt spid="50282"/>
                                        </p:tgtEl>
                                        <p:attrNameLst>
                                          <p:attrName>style.visibility</p:attrName>
                                        </p:attrNameLst>
                                      </p:cBhvr>
                                      <p:to>
                                        <p:strVal val="visible"/>
                                      </p:to>
                                    </p:set>
                                    <p:anim calcmode="lin" valueType="num">
                                      <p:cBhvr>
                                        <p:cTn id="173" dur="1000" fill="hold"/>
                                        <p:tgtEl>
                                          <p:spTgt spid="50282"/>
                                        </p:tgtEl>
                                        <p:attrNameLst>
                                          <p:attrName>ppt_w</p:attrName>
                                        </p:attrNameLst>
                                      </p:cBhvr>
                                      <p:tavLst>
                                        <p:tav tm="0">
                                          <p:val>
                                            <p:fltVal val="0"/>
                                          </p:val>
                                        </p:tav>
                                        <p:tav tm="100000">
                                          <p:val>
                                            <p:strVal val="#ppt_w"/>
                                          </p:val>
                                        </p:tav>
                                      </p:tavLst>
                                    </p:anim>
                                    <p:anim calcmode="lin" valueType="num">
                                      <p:cBhvr>
                                        <p:cTn id="174" dur="1000" fill="hold"/>
                                        <p:tgtEl>
                                          <p:spTgt spid="50282"/>
                                        </p:tgtEl>
                                        <p:attrNameLst>
                                          <p:attrName>ppt_h</p:attrName>
                                        </p:attrNameLst>
                                      </p:cBhvr>
                                      <p:tavLst>
                                        <p:tav tm="0">
                                          <p:val>
                                            <p:fltVal val="0"/>
                                          </p:val>
                                        </p:tav>
                                        <p:tav tm="100000">
                                          <p:val>
                                            <p:strVal val="#ppt_h"/>
                                          </p:val>
                                        </p:tav>
                                      </p:tavLst>
                                    </p:anim>
                                    <p:anim calcmode="lin" valueType="num">
                                      <p:cBhvr>
                                        <p:cTn id="175" dur="1000" fill="hold"/>
                                        <p:tgtEl>
                                          <p:spTgt spid="50282"/>
                                        </p:tgtEl>
                                        <p:attrNameLst>
                                          <p:attrName>ppt_x</p:attrName>
                                        </p:attrNameLst>
                                      </p:cBhvr>
                                      <p:tavLst>
                                        <p:tav tm="0" fmla="#ppt_x+(cos(-2*pi*(1-$))*-#ppt_x-sin(-2*pi*(1-$))*(1-#ppt_y))*(1-$)">
                                          <p:val>
                                            <p:fltVal val="0"/>
                                          </p:val>
                                        </p:tav>
                                        <p:tav tm="100000">
                                          <p:val>
                                            <p:fltVal val="1"/>
                                          </p:val>
                                        </p:tav>
                                      </p:tavLst>
                                    </p:anim>
                                    <p:anim calcmode="lin" valueType="num">
                                      <p:cBhvr>
                                        <p:cTn id="176" dur="1000" fill="hold"/>
                                        <p:tgtEl>
                                          <p:spTgt spid="50282"/>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71"/>
                                            </p:cond>
                                          </p:stCondLst>
                                          <p:endCondLst>
                                            <p:cond evt="onStopAudio" delay="0">
                                              <p:tgtEl>
                                                <p:sldTgt/>
                                              </p:tgtEl>
                                            </p:cond>
                                          </p:endCondLst>
                                        </p:cTn>
                                        <p:tgtEl>
                                          <p:sndTgt r:embed="rId2" name="DING.WAV"/>
                                        </p:tgtEl>
                                      </p:cMediaNode>
                                    </p:audio>
                                  </p:subTnLst>
                                </p:cTn>
                              </p:par>
                            </p:childTnLst>
                          </p:cTn>
                        </p:par>
                      </p:childTnLst>
                    </p:cTn>
                  </p:par>
                  <p:par>
                    <p:cTn id="177" fill="hold" nodeType="clickPar">
                      <p:stCondLst>
                        <p:cond delay="indefinite"/>
                      </p:stCondLst>
                      <p:childTnLst>
                        <p:par>
                          <p:cTn id="178" fill="hold" nodeType="withGroup">
                            <p:stCondLst>
                              <p:cond delay="0"/>
                            </p:stCondLst>
                            <p:childTnLst>
                              <p:par>
                                <p:cTn id="179" presetID="2" presetClass="entr" presetSubtype="8" fill="hold" grpId="0" nodeType="clickEffect">
                                  <p:stCondLst>
                                    <p:cond delay="0"/>
                                  </p:stCondLst>
                                  <p:childTnLst>
                                    <p:set>
                                      <p:cBhvr>
                                        <p:cTn id="180" dur="1" fill="hold">
                                          <p:stCondLst>
                                            <p:cond delay="0"/>
                                          </p:stCondLst>
                                        </p:cTn>
                                        <p:tgtEl>
                                          <p:spTgt spid="50281"/>
                                        </p:tgtEl>
                                        <p:attrNameLst>
                                          <p:attrName>style.visibility</p:attrName>
                                        </p:attrNameLst>
                                      </p:cBhvr>
                                      <p:to>
                                        <p:strVal val="visible"/>
                                      </p:to>
                                    </p:set>
                                    <p:anim calcmode="lin" valueType="num">
                                      <p:cBhvr additive="base">
                                        <p:cTn id="181" dur="500" fill="hold"/>
                                        <p:tgtEl>
                                          <p:spTgt spid="50281"/>
                                        </p:tgtEl>
                                        <p:attrNameLst>
                                          <p:attrName>ppt_x</p:attrName>
                                        </p:attrNameLst>
                                      </p:cBhvr>
                                      <p:tavLst>
                                        <p:tav tm="0">
                                          <p:val>
                                            <p:strVal val="0-#ppt_w/2"/>
                                          </p:val>
                                        </p:tav>
                                        <p:tav tm="100000">
                                          <p:val>
                                            <p:strVal val="#ppt_x"/>
                                          </p:val>
                                        </p:tav>
                                      </p:tavLst>
                                    </p:anim>
                                    <p:anim calcmode="lin" valueType="num">
                                      <p:cBhvr additive="base">
                                        <p:cTn id="182" dur="500" fill="hold"/>
                                        <p:tgtEl>
                                          <p:spTgt spid="50281"/>
                                        </p:tgtEl>
                                        <p:attrNameLst>
                                          <p:attrName>ppt_y</p:attrName>
                                        </p:attrNameLst>
                                      </p:cBhvr>
                                      <p:tavLst>
                                        <p:tav tm="0">
                                          <p:val>
                                            <p:strVal val="#ppt_y"/>
                                          </p:val>
                                        </p:tav>
                                        <p:tav tm="100000">
                                          <p:val>
                                            <p:strVal val="#ppt_y"/>
                                          </p:val>
                                        </p:tav>
                                      </p:tavLst>
                                    </p:anim>
                                  </p:childTnLst>
                                </p:cTn>
                              </p:par>
                            </p:childTnLst>
                          </p:cTn>
                        </p:par>
                        <p:par>
                          <p:cTn id="183" fill="hold" nodeType="afterGroup">
                            <p:stCondLst>
                              <p:cond delay="500"/>
                            </p:stCondLst>
                            <p:childTnLst>
                              <p:par>
                                <p:cTn id="184" presetID="15" presetClass="entr" presetSubtype="0" fill="hold" grpId="0" nodeType="afterEffect">
                                  <p:stCondLst>
                                    <p:cond delay="3000"/>
                                  </p:stCondLst>
                                  <p:childTnLst>
                                    <p:set>
                                      <p:cBhvr>
                                        <p:cTn id="185" dur="1" fill="hold">
                                          <p:stCondLst>
                                            <p:cond delay="0"/>
                                          </p:stCondLst>
                                        </p:cTn>
                                        <p:tgtEl>
                                          <p:spTgt spid="50277"/>
                                        </p:tgtEl>
                                        <p:attrNameLst>
                                          <p:attrName>style.visibility</p:attrName>
                                        </p:attrNameLst>
                                      </p:cBhvr>
                                      <p:to>
                                        <p:strVal val="visible"/>
                                      </p:to>
                                    </p:set>
                                    <p:anim calcmode="lin" valueType="num">
                                      <p:cBhvr>
                                        <p:cTn id="186" dur="1000" fill="hold"/>
                                        <p:tgtEl>
                                          <p:spTgt spid="50277"/>
                                        </p:tgtEl>
                                        <p:attrNameLst>
                                          <p:attrName>ppt_w</p:attrName>
                                        </p:attrNameLst>
                                      </p:cBhvr>
                                      <p:tavLst>
                                        <p:tav tm="0">
                                          <p:val>
                                            <p:fltVal val="0"/>
                                          </p:val>
                                        </p:tav>
                                        <p:tav tm="100000">
                                          <p:val>
                                            <p:strVal val="#ppt_w"/>
                                          </p:val>
                                        </p:tav>
                                      </p:tavLst>
                                    </p:anim>
                                    <p:anim calcmode="lin" valueType="num">
                                      <p:cBhvr>
                                        <p:cTn id="187" dur="1000" fill="hold"/>
                                        <p:tgtEl>
                                          <p:spTgt spid="50277"/>
                                        </p:tgtEl>
                                        <p:attrNameLst>
                                          <p:attrName>ppt_h</p:attrName>
                                        </p:attrNameLst>
                                      </p:cBhvr>
                                      <p:tavLst>
                                        <p:tav tm="0">
                                          <p:val>
                                            <p:fltVal val="0"/>
                                          </p:val>
                                        </p:tav>
                                        <p:tav tm="100000">
                                          <p:val>
                                            <p:strVal val="#ppt_h"/>
                                          </p:val>
                                        </p:tav>
                                      </p:tavLst>
                                    </p:anim>
                                    <p:anim calcmode="lin" valueType="num">
                                      <p:cBhvr>
                                        <p:cTn id="188" dur="1000" fill="hold"/>
                                        <p:tgtEl>
                                          <p:spTgt spid="50277"/>
                                        </p:tgtEl>
                                        <p:attrNameLst>
                                          <p:attrName>ppt_x</p:attrName>
                                        </p:attrNameLst>
                                      </p:cBhvr>
                                      <p:tavLst>
                                        <p:tav tm="0" fmla="#ppt_x+(cos(-2*pi*(1-$))*-#ppt_x-sin(-2*pi*(1-$))*(1-#ppt_y))*(1-$)">
                                          <p:val>
                                            <p:fltVal val="0"/>
                                          </p:val>
                                        </p:tav>
                                        <p:tav tm="100000">
                                          <p:val>
                                            <p:fltVal val="1"/>
                                          </p:val>
                                        </p:tav>
                                      </p:tavLst>
                                    </p:anim>
                                    <p:anim calcmode="lin" valueType="num">
                                      <p:cBhvr>
                                        <p:cTn id="189" dur="1000" fill="hold"/>
                                        <p:tgtEl>
                                          <p:spTgt spid="50277"/>
                                        </p:tgtEl>
                                        <p:attrNameLst>
                                          <p:attrName>ppt_y</p:attrName>
                                        </p:attrNameLst>
                                      </p:cBhvr>
                                      <p:tavLst>
                                        <p:tav tm="0" fmla="#ppt_y+(sin(-2*pi*(1-$))*-#ppt_x+cos(-2*pi*(1-$))*(1-#ppt_y))*(1-$)">
                                          <p:val>
                                            <p:fltVal val="0"/>
                                          </p:val>
                                        </p:tav>
                                        <p:tav tm="100000">
                                          <p:val>
                                            <p:fltVal val="1"/>
                                          </p:val>
                                        </p:tav>
                                      </p:tavLst>
                                    </p:anim>
                                  </p:childTnLst>
                                </p:cTn>
                              </p:par>
                            </p:childTnLst>
                          </p:cTn>
                        </p:par>
                        <p:par>
                          <p:cTn id="190" fill="hold" nodeType="afterGroup">
                            <p:stCondLst>
                              <p:cond delay="4500"/>
                            </p:stCondLst>
                            <p:childTnLst>
                              <p:par>
                                <p:cTn id="191" presetID="15" presetClass="entr" presetSubtype="0" fill="hold" grpId="0" nodeType="afterEffect">
                                  <p:stCondLst>
                                    <p:cond delay="3000"/>
                                  </p:stCondLst>
                                  <p:childTnLst>
                                    <p:set>
                                      <p:cBhvr>
                                        <p:cTn id="192" dur="1" fill="hold">
                                          <p:stCondLst>
                                            <p:cond delay="0"/>
                                          </p:stCondLst>
                                        </p:cTn>
                                        <p:tgtEl>
                                          <p:spTgt spid="50284"/>
                                        </p:tgtEl>
                                        <p:attrNameLst>
                                          <p:attrName>style.visibility</p:attrName>
                                        </p:attrNameLst>
                                      </p:cBhvr>
                                      <p:to>
                                        <p:strVal val="visible"/>
                                      </p:to>
                                    </p:set>
                                    <p:anim calcmode="lin" valueType="num">
                                      <p:cBhvr>
                                        <p:cTn id="193" dur="1000" fill="hold"/>
                                        <p:tgtEl>
                                          <p:spTgt spid="50284"/>
                                        </p:tgtEl>
                                        <p:attrNameLst>
                                          <p:attrName>ppt_w</p:attrName>
                                        </p:attrNameLst>
                                      </p:cBhvr>
                                      <p:tavLst>
                                        <p:tav tm="0">
                                          <p:val>
                                            <p:fltVal val="0"/>
                                          </p:val>
                                        </p:tav>
                                        <p:tav tm="100000">
                                          <p:val>
                                            <p:strVal val="#ppt_w"/>
                                          </p:val>
                                        </p:tav>
                                      </p:tavLst>
                                    </p:anim>
                                    <p:anim calcmode="lin" valueType="num">
                                      <p:cBhvr>
                                        <p:cTn id="194" dur="1000" fill="hold"/>
                                        <p:tgtEl>
                                          <p:spTgt spid="50284"/>
                                        </p:tgtEl>
                                        <p:attrNameLst>
                                          <p:attrName>ppt_h</p:attrName>
                                        </p:attrNameLst>
                                      </p:cBhvr>
                                      <p:tavLst>
                                        <p:tav tm="0">
                                          <p:val>
                                            <p:fltVal val="0"/>
                                          </p:val>
                                        </p:tav>
                                        <p:tav tm="100000">
                                          <p:val>
                                            <p:strVal val="#ppt_h"/>
                                          </p:val>
                                        </p:tav>
                                      </p:tavLst>
                                    </p:anim>
                                    <p:anim calcmode="lin" valueType="num">
                                      <p:cBhvr>
                                        <p:cTn id="195" dur="1000" fill="hold"/>
                                        <p:tgtEl>
                                          <p:spTgt spid="50284"/>
                                        </p:tgtEl>
                                        <p:attrNameLst>
                                          <p:attrName>ppt_x</p:attrName>
                                        </p:attrNameLst>
                                      </p:cBhvr>
                                      <p:tavLst>
                                        <p:tav tm="0" fmla="#ppt_x+(cos(-2*pi*(1-$))*-#ppt_x-sin(-2*pi*(1-$))*(1-#ppt_y))*(1-$)">
                                          <p:val>
                                            <p:fltVal val="0"/>
                                          </p:val>
                                        </p:tav>
                                        <p:tav tm="100000">
                                          <p:val>
                                            <p:fltVal val="1"/>
                                          </p:val>
                                        </p:tav>
                                      </p:tavLst>
                                    </p:anim>
                                    <p:anim calcmode="lin" valueType="num">
                                      <p:cBhvr>
                                        <p:cTn id="196" dur="1000" fill="hold"/>
                                        <p:tgtEl>
                                          <p:spTgt spid="50284"/>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91"/>
                                            </p:cond>
                                          </p:stCondLst>
                                          <p:endCondLst>
                                            <p:cond evt="onStopAudio" delay="0">
                                              <p:tgtEl>
                                                <p:sldTgt/>
                                              </p:tgtEl>
                                            </p:cond>
                                          </p:endCondLst>
                                        </p:cTn>
                                        <p:tgtEl>
                                          <p:sndTgt r:embed="rId2" name="DING.WAV"/>
                                        </p:tgtEl>
                                      </p:cMediaNode>
                                    </p:audio>
                                  </p:subTnLst>
                                </p:cTn>
                              </p:par>
                            </p:childTnLst>
                          </p:cTn>
                        </p:par>
                      </p:childTnLst>
                    </p:cTn>
                  </p:par>
                  <p:par>
                    <p:cTn id="197" fill="hold" nodeType="clickPar">
                      <p:stCondLst>
                        <p:cond delay="indefinite"/>
                      </p:stCondLst>
                      <p:childTnLst>
                        <p:par>
                          <p:cTn id="198" fill="hold" nodeType="withGroup">
                            <p:stCondLst>
                              <p:cond delay="0"/>
                            </p:stCondLst>
                            <p:childTnLst>
                              <p:par>
                                <p:cTn id="199" presetID="15" presetClass="entr" presetSubtype="0" fill="hold" grpId="0" nodeType="clickEffect">
                                  <p:stCondLst>
                                    <p:cond delay="0"/>
                                  </p:stCondLst>
                                  <p:childTnLst>
                                    <p:set>
                                      <p:cBhvr>
                                        <p:cTn id="200" dur="1" fill="hold">
                                          <p:stCondLst>
                                            <p:cond delay="0"/>
                                          </p:stCondLst>
                                        </p:cTn>
                                        <p:tgtEl>
                                          <p:spTgt spid="50280"/>
                                        </p:tgtEl>
                                        <p:attrNameLst>
                                          <p:attrName>style.visibility</p:attrName>
                                        </p:attrNameLst>
                                      </p:cBhvr>
                                      <p:to>
                                        <p:strVal val="visible"/>
                                      </p:to>
                                    </p:set>
                                    <p:anim calcmode="lin" valueType="num">
                                      <p:cBhvr>
                                        <p:cTn id="201" dur="1000" fill="hold"/>
                                        <p:tgtEl>
                                          <p:spTgt spid="50280"/>
                                        </p:tgtEl>
                                        <p:attrNameLst>
                                          <p:attrName>ppt_w</p:attrName>
                                        </p:attrNameLst>
                                      </p:cBhvr>
                                      <p:tavLst>
                                        <p:tav tm="0">
                                          <p:val>
                                            <p:fltVal val="0"/>
                                          </p:val>
                                        </p:tav>
                                        <p:tav tm="100000">
                                          <p:val>
                                            <p:strVal val="#ppt_w"/>
                                          </p:val>
                                        </p:tav>
                                      </p:tavLst>
                                    </p:anim>
                                    <p:anim calcmode="lin" valueType="num">
                                      <p:cBhvr>
                                        <p:cTn id="202" dur="1000" fill="hold"/>
                                        <p:tgtEl>
                                          <p:spTgt spid="50280"/>
                                        </p:tgtEl>
                                        <p:attrNameLst>
                                          <p:attrName>ppt_h</p:attrName>
                                        </p:attrNameLst>
                                      </p:cBhvr>
                                      <p:tavLst>
                                        <p:tav tm="0">
                                          <p:val>
                                            <p:fltVal val="0"/>
                                          </p:val>
                                        </p:tav>
                                        <p:tav tm="100000">
                                          <p:val>
                                            <p:strVal val="#ppt_h"/>
                                          </p:val>
                                        </p:tav>
                                      </p:tavLst>
                                    </p:anim>
                                    <p:anim calcmode="lin" valueType="num">
                                      <p:cBhvr>
                                        <p:cTn id="203" dur="1000" fill="hold"/>
                                        <p:tgtEl>
                                          <p:spTgt spid="50280"/>
                                        </p:tgtEl>
                                        <p:attrNameLst>
                                          <p:attrName>ppt_x</p:attrName>
                                        </p:attrNameLst>
                                      </p:cBhvr>
                                      <p:tavLst>
                                        <p:tav tm="0" fmla="#ppt_x+(cos(-2*pi*(1-$))*-#ppt_x-sin(-2*pi*(1-$))*(1-#ppt_y))*(1-$)">
                                          <p:val>
                                            <p:fltVal val="0"/>
                                          </p:val>
                                        </p:tav>
                                        <p:tav tm="100000">
                                          <p:val>
                                            <p:fltVal val="1"/>
                                          </p:val>
                                        </p:tav>
                                      </p:tavLst>
                                    </p:anim>
                                    <p:anim calcmode="lin" valueType="num">
                                      <p:cBhvr>
                                        <p:cTn id="204" dur="1000" fill="hold"/>
                                        <p:tgtEl>
                                          <p:spTgt spid="50280"/>
                                        </p:tgtEl>
                                        <p:attrNameLst>
                                          <p:attrName>ppt_y</p:attrName>
                                        </p:attrNameLst>
                                      </p:cBhvr>
                                      <p:tavLst>
                                        <p:tav tm="0" fmla="#ppt_y+(sin(-2*pi*(1-$))*-#ppt_x+cos(-2*pi*(1-$))*(1-#ppt_y))*(1-$)">
                                          <p:val>
                                            <p:fltVal val="0"/>
                                          </p:val>
                                        </p:tav>
                                        <p:tav tm="100000">
                                          <p:val>
                                            <p:fltVal val="1"/>
                                          </p:val>
                                        </p:tav>
                                      </p:tavLst>
                                    </p:anim>
                                  </p:childTnLst>
                                </p:cTn>
                              </p:par>
                            </p:childTnLst>
                          </p:cTn>
                        </p:par>
                        <p:par>
                          <p:cTn id="205" fill="hold" nodeType="afterGroup">
                            <p:stCondLst>
                              <p:cond delay="1000"/>
                            </p:stCondLst>
                            <p:childTnLst>
                              <p:par>
                                <p:cTn id="206" presetID="15" presetClass="entr" presetSubtype="0" fill="hold" grpId="0" nodeType="afterEffect">
                                  <p:stCondLst>
                                    <p:cond delay="3000"/>
                                  </p:stCondLst>
                                  <p:childTnLst>
                                    <p:set>
                                      <p:cBhvr>
                                        <p:cTn id="207" dur="1" fill="hold">
                                          <p:stCondLst>
                                            <p:cond delay="0"/>
                                          </p:stCondLst>
                                        </p:cTn>
                                        <p:tgtEl>
                                          <p:spTgt spid="50279"/>
                                        </p:tgtEl>
                                        <p:attrNameLst>
                                          <p:attrName>style.visibility</p:attrName>
                                        </p:attrNameLst>
                                      </p:cBhvr>
                                      <p:to>
                                        <p:strVal val="visible"/>
                                      </p:to>
                                    </p:set>
                                    <p:anim calcmode="lin" valueType="num">
                                      <p:cBhvr>
                                        <p:cTn id="208" dur="1000" fill="hold"/>
                                        <p:tgtEl>
                                          <p:spTgt spid="50279"/>
                                        </p:tgtEl>
                                        <p:attrNameLst>
                                          <p:attrName>ppt_w</p:attrName>
                                        </p:attrNameLst>
                                      </p:cBhvr>
                                      <p:tavLst>
                                        <p:tav tm="0">
                                          <p:val>
                                            <p:fltVal val="0"/>
                                          </p:val>
                                        </p:tav>
                                        <p:tav tm="100000">
                                          <p:val>
                                            <p:strVal val="#ppt_w"/>
                                          </p:val>
                                        </p:tav>
                                      </p:tavLst>
                                    </p:anim>
                                    <p:anim calcmode="lin" valueType="num">
                                      <p:cBhvr>
                                        <p:cTn id="209" dur="1000" fill="hold"/>
                                        <p:tgtEl>
                                          <p:spTgt spid="50279"/>
                                        </p:tgtEl>
                                        <p:attrNameLst>
                                          <p:attrName>ppt_h</p:attrName>
                                        </p:attrNameLst>
                                      </p:cBhvr>
                                      <p:tavLst>
                                        <p:tav tm="0">
                                          <p:val>
                                            <p:fltVal val="0"/>
                                          </p:val>
                                        </p:tav>
                                        <p:tav tm="100000">
                                          <p:val>
                                            <p:strVal val="#ppt_h"/>
                                          </p:val>
                                        </p:tav>
                                      </p:tavLst>
                                    </p:anim>
                                    <p:anim calcmode="lin" valueType="num">
                                      <p:cBhvr>
                                        <p:cTn id="210" dur="1000" fill="hold"/>
                                        <p:tgtEl>
                                          <p:spTgt spid="50279"/>
                                        </p:tgtEl>
                                        <p:attrNameLst>
                                          <p:attrName>ppt_x</p:attrName>
                                        </p:attrNameLst>
                                      </p:cBhvr>
                                      <p:tavLst>
                                        <p:tav tm="0" fmla="#ppt_x+(cos(-2*pi*(1-$))*-#ppt_x-sin(-2*pi*(1-$))*(1-#ppt_y))*(1-$)">
                                          <p:val>
                                            <p:fltVal val="0"/>
                                          </p:val>
                                        </p:tav>
                                        <p:tav tm="100000">
                                          <p:val>
                                            <p:fltVal val="1"/>
                                          </p:val>
                                        </p:tav>
                                      </p:tavLst>
                                    </p:anim>
                                    <p:anim calcmode="lin" valueType="num">
                                      <p:cBhvr>
                                        <p:cTn id="211" dur="1000" fill="hold"/>
                                        <p:tgtEl>
                                          <p:spTgt spid="50279"/>
                                        </p:tgtEl>
                                        <p:attrNameLst>
                                          <p:attrName>ppt_y</p:attrName>
                                        </p:attrNameLst>
                                      </p:cBhvr>
                                      <p:tavLst>
                                        <p:tav tm="0" fmla="#ppt_y+(sin(-2*pi*(1-$))*-#ppt_x+cos(-2*pi*(1-$))*(1-#ppt_y))*(1-$)">
                                          <p:val>
                                            <p:fltVal val="0"/>
                                          </p:val>
                                        </p:tav>
                                        <p:tav tm="100000">
                                          <p:val>
                                            <p:fltVal val="1"/>
                                          </p:val>
                                        </p:tav>
                                      </p:tavLst>
                                    </p:anim>
                                  </p:childTnLst>
                                </p:cTn>
                              </p:par>
                            </p:childTnLst>
                          </p:cTn>
                        </p:par>
                        <p:par>
                          <p:cTn id="212" fill="hold" nodeType="afterGroup">
                            <p:stCondLst>
                              <p:cond delay="5000"/>
                            </p:stCondLst>
                            <p:childTnLst>
                              <p:par>
                                <p:cTn id="213" presetID="15" presetClass="entr" presetSubtype="0" fill="hold" grpId="0" nodeType="afterEffect">
                                  <p:stCondLst>
                                    <p:cond delay="3000"/>
                                  </p:stCondLst>
                                  <p:childTnLst>
                                    <p:set>
                                      <p:cBhvr>
                                        <p:cTn id="214" dur="1" fill="hold">
                                          <p:stCondLst>
                                            <p:cond delay="0"/>
                                          </p:stCondLst>
                                        </p:cTn>
                                        <p:tgtEl>
                                          <p:spTgt spid="50278"/>
                                        </p:tgtEl>
                                        <p:attrNameLst>
                                          <p:attrName>style.visibility</p:attrName>
                                        </p:attrNameLst>
                                      </p:cBhvr>
                                      <p:to>
                                        <p:strVal val="visible"/>
                                      </p:to>
                                    </p:set>
                                    <p:anim calcmode="lin" valueType="num">
                                      <p:cBhvr>
                                        <p:cTn id="215" dur="1000" fill="hold"/>
                                        <p:tgtEl>
                                          <p:spTgt spid="50278"/>
                                        </p:tgtEl>
                                        <p:attrNameLst>
                                          <p:attrName>ppt_w</p:attrName>
                                        </p:attrNameLst>
                                      </p:cBhvr>
                                      <p:tavLst>
                                        <p:tav tm="0">
                                          <p:val>
                                            <p:fltVal val="0"/>
                                          </p:val>
                                        </p:tav>
                                        <p:tav tm="100000">
                                          <p:val>
                                            <p:strVal val="#ppt_w"/>
                                          </p:val>
                                        </p:tav>
                                      </p:tavLst>
                                    </p:anim>
                                    <p:anim calcmode="lin" valueType="num">
                                      <p:cBhvr>
                                        <p:cTn id="216" dur="1000" fill="hold"/>
                                        <p:tgtEl>
                                          <p:spTgt spid="50278"/>
                                        </p:tgtEl>
                                        <p:attrNameLst>
                                          <p:attrName>ppt_h</p:attrName>
                                        </p:attrNameLst>
                                      </p:cBhvr>
                                      <p:tavLst>
                                        <p:tav tm="0">
                                          <p:val>
                                            <p:fltVal val="0"/>
                                          </p:val>
                                        </p:tav>
                                        <p:tav tm="100000">
                                          <p:val>
                                            <p:strVal val="#ppt_h"/>
                                          </p:val>
                                        </p:tav>
                                      </p:tavLst>
                                    </p:anim>
                                    <p:anim calcmode="lin" valueType="num">
                                      <p:cBhvr>
                                        <p:cTn id="217" dur="1000" fill="hold"/>
                                        <p:tgtEl>
                                          <p:spTgt spid="50278"/>
                                        </p:tgtEl>
                                        <p:attrNameLst>
                                          <p:attrName>ppt_x</p:attrName>
                                        </p:attrNameLst>
                                      </p:cBhvr>
                                      <p:tavLst>
                                        <p:tav tm="0" fmla="#ppt_x+(cos(-2*pi*(1-$))*-#ppt_x-sin(-2*pi*(1-$))*(1-#ppt_y))*(1-$)">
                                          <p:val>
                                            <p:fltVal val="0"/>
                                          </p:val>
                                        </p:tav>
                                        <p:tav tm="100000">
                                          <p:val>
                                            <p:fltVal val="1"/>
                                          </p:val>
                                        </p:tav>
                                      </p:tavLst>
                                    </p:anim>
                                    <p:anim calcmode="lin" valueType="num">
                                      <p:cBhvr>
                                        <p:cTn id="218" dur="1000" fill="hold"/>
                                        <p:tgtEl>
                                          <p:spTgt spid="5027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19" fill="hold" nodeType="clickPar">
                      <p:stCondLst>
                        <p:cond delay="indefinite"/>
                      </p:stCondLst>
                      <p:childTnLst>
                        <p:par>
                          <p:cTn id="220" fill="hold" nodeType="withGroup">
                            <p:stCondLst>
                              <p:cond delay="0"/>
                            </p:stCondLst>
                            <p:childTnLst>
                              <p:par>
                                <p:cTn id="221" presetID="17" presetClass="entr" presetSubtype="8" fill="hold" grpId="0" nodeType="clickEffect">
                                  <p:stCondLst>
                                    <p:cond delay="0"/>
                                  </p:stCondLst>
                                  <p:childTnLst>
                                    <p:set>
                                      <p:cBhvr>
                                        <p:cTn id="222" dur="1" fill="hold">
                                          <p:stCondLst>
                                            <p:cond delay="0"/>
                                          </p:stCondLst>
                                        </p:cTn>
                                        <p:tgtEl>
                                          <p:spTgt spid="50285"/>
                                        </p:tgtEl>
                                        <p:attrNameLst>
                                          <p:attrName>style.visibility</p:attrName>
                                        </p:attrNameLst>
                                      </p:cBhvr>
                                      <p:to>
                                        <p:strVal val="visible"/>
                                      </p:to>
                                    </p:set>
                                    <p:anim calcmode="lin" valueType="num">
                                      <p:cBhvr>
                                        <p:cTn id="223" dur="500" fill="hold"/>
                                        <p:tgtEl>
                                          <p:spTgt spid="50285"/>
                                        </p:tgtEl>
                                        <p:attrNameLst>
                                          <p:attrName>ppt_x</p:attrName>
                                        </p:attrNameLst>
                                      </p:cBhvr>
                                      <p:tavLst>
                                        <p:tav tm="0">
                                          <p:val>
                                            <p:strVal val="#ppt_x-#ppt_w/2"/>
                                          </p:val>
                                        </p:tav>
                                        <p:tav tm="100000">
                                          <p:val>
                                            <p:strVal val="#ppt_x"/>
                                          </p:val>
                                        </p:tav>
                                      </p:tavLst>
                                    </p:anim>
                                    <p:anim calcmode="lin" valueType="num">
                                      <p:cBhvr>
                                        <p:cTn id="224" dur="500" fill="hold"/>
                                        <p:tgtEl>
                                          <p:spTgt spid="50285"/>
                                        </p:tgtEl>
                                        <p:attrNameLst>
                                          <p:attrName>ppt_y</p:attrName>
                                        </p:attrNameLst>
                                      </p:cBhvr>
                                      <p:tavLst>
                                        <p:tav tm="0">
                                          <p:val>
                                            <p:strVal val="#ppt_y"/>
                                          </p:val>
                                        </p:tav>
                                        <p:tav tm="100000">
                                          <p:val>
                                            <p:strVal val="#ppt_y"/>
                                          </p:val>
                                        </p:tav>
                                      </p:tavLst>
                                    </p:anim>
                                    <p:anim calcmode="lin" valueType="num">
                                      <p:cBhvr>
                                        <p:cTn id="225" dur="500" fill="hold"/>
                                        <p:tgtEl>
                                          <p:spTgt spid="50285"/>
                                        </p:tgtEl>
                                        <p:attrNameLst>
                                          <p:attrName>ppt_w</p:attrName>
                                        </p:attrNameLst>
                                      </p:cBhvr>
                                      <p:tavLst>
                                        <p:tav tm="0">
                                          <p:val>
                                            <p:fltVal val="0"/>
                                          </p:val>
                                        </p:tav>
                                        <p:tav tm="100000">
                                          <p:val>
                                            <p:strVal val="#ppt_w"/>
                                          </p:val>
                                        </p:tav>
                                      </p:tavLst>
                                    </p:anim>
                                    <p:anim calcmode="lin" valueType="num">
                                      <p:cBhvr>
                                        <p:cTn id="226" dur="500" fill="hold"/>
                                        <p:tgtEl>
                                          <p:spTgt spid="50285"/>
                                        </p:tgtEl>
                                        <p:attrNameLst>
                                          <p:attrName>ppt_h</p:attrName>
                                        </p:attrNameLst>
                                      </p:cBhvr>
                                      <p:tavLst>
                                        <p:tav tm="0">
                                          <p:val>
                                            <p:strVal val="#ppt_h"/>
                                          </p:val>
                                        </p:tav>
                                        <p:tav tm="100000">
                                          <p:val>
                                            <p:strVal val="#ppt_h"/>
                                          </p:val>
                                        </p:tav>
                                      </p:tavLst>
                                    </p:anim>
                                  </p:childTnLst>
                                </p:cTn>
                              </p:par>
                            </p:childTnLst>
                          </p:cTn>
                        </p:par>
                      </p:childTnLst>
                    </p:cTn>
                  </p:par>
                  <p:par>
                    <p:cTn id="227" fill="hold" nodeType="clickPar">
                      <p:stCondLst>
                        <p:cond delay="indefinite"/>
                      </p:stCondLst>
                      <p:childTnLst>
                        <p:par>
                          <p:cTn id="228" fill="hold" nodeType="withGroup">
                            <p:stCondLst>
                              <p:cond delay="0"/>
                            </p:stCondLst>
                            <p:childTnLst>
                              <p:par>
                                <p:cTn id="229" presetID="17" presetClass="entr" presetSubtype="8" fill="hold" grpId="0" nodeType="clickEffect">
                                  <p:stCondLst>
                                    <p:cond delay="0"/>
                                  </p:stCondLst>
                                  <p:childTnLst>
                                    <p:set>
                                      <p:cBhvr>
                                        <p:cTn id="230" dur="1" fill="hold">
                                          <p:stCondLst>
                                            <p:cond delay="0"/>
                                          </p:stCondLst>
                                        </p:cTn>
                                        <p:tgtEl>
                                          <p:spTgt spid="50286"/>
                                        </p:tgtEl>
                                        <p:attrNameLst>
                                          <p:attrName>style.visibility</p:attrName>
                                        </p:attrNameLst>
                                      </p:cBhvr>
                                      <p:to>
                                        <p:strVal val="visible"/>
                                      </p:to>
                                    </p:set>
                                    <p:anim calcmode="lin" valueType="num">
                                      <p:cBhvr>
                                        <p:cTn id="231" dur="500" fill="hold"/>
                                        <p:tgtEl>
                                          <p:spTgt spid="50286"/>
                                        </p:tgtEl>
                                        <p:attrNameLst>
                                          <p:attrName>ppt_x</p:attrName>
                                        </p:attrNameLst>
                                      </p:cBhvr>
                                      <p:tavLst>
                                        <p:tav tm="0">
                                          <p:val>
                                            <p:strVal val="#ppt_x-#ppt_w/2"/>
                                          </p:val>
                                        </p:tav>
                                        <p:tav tm="100000">
                                          <p:val>
                                            <p:strVal val="#ppt_x"/>
                                          </p:val>
                                        </p:tav>
                                      </p:tavLst>
                                    </p:anim>
                                    <p:anim calcmode="lin" valueType="num">
                                      <p:cBhvr>
                                        <p:cTn id="232" dur="500" fill="hold"/>
                                        <p:tgtEl>
                                          <p:spTgt spid="50286"/>
                                        </p:tgtEl>
                                        <p:attrNameLst>
                                          <p:attrName>ppt_y</p:attrName>
                                        </p:attrNameLst>
                                      </p:cBhvr>
                                      <p:tavLst>
                                        <p:tav tm="0">
                                          <p:val>
                                            <p:strVal val="#ppt_y"/>
                                          </p:val>
                                        </p:tav>
                                        <p:tav tm="100000">
                                          <p:val>
                                            <p:strVal val="#ppt_y"/>
                                          </p:val>
                                        </p:tav>
                                      </p:tavLst>
                                    </p:anim>
                                    <p:anim calcmode="lin" valueType="num">
                                      <p:cBhvr>
                                        <p:cTn id="233" dur="500" fill="hold"/>
                                        <p:tgtEl>
                                          <p:spTgt spid="50286"/>
                                        </p:tgtEl>
                                        <p:attrNameLst>
                                          <p:attrName>ppt_w</p:attrName>
                                        </p:attrNameLst>
                                      </p:cBhvr>
                                      <p:tavLst>
                                        <p:tav tm="0">
                                          <p:val>
                                            <p:fltVal val="0"/>
                                          </p:val>
                                        </p:tav>
                                        <p:tav tm="100000">
                                          <p:val>
                                            <p:strVal val="#ppt_w"/>
                                          </p:val>
                                        </p:tav>
                                      </p:tavLst>
                                    </p:anim>
                                    <p:anim calcmode="lin" valueType="num">
                                      <p:cBhvr>
                                        <p:cTn id="234" dur="500" fill="hold"/>
                                        <p:tgtEl>
                                          <p:spTgt spid="50286"/>
                                        </p:tgtEl>
                                        <p:attrNameLst>
                                          <p:attrName>ppt_h</p:attrName>
                                        </p:attrNameLst>
                                      </p:cBhvr>
                                      <p:tavLst>
                                        <p:tav tm="0">
                                          <p:val>
                                            <p:strVal val="#ppt_h"/>
                                          </p:val>
                                        </p:tav>
                                        <p:tav tm="100000">
                                          <p:val>
                                            <p:strVal val="#ppt_h"/>
                                          </p:val>
                                        </p:tav>
                                      </p:tavLst>
                                    </p:anim>
                                  </p:childTnLst>
                                </p:cTn>
                              </p:par>
                            </p:childTnLst>
                          </p:cTn>
                        </p:par>
                        <p:par>
                          <p:cTn id="235" fill="hold" nodeType="afterGroup">
                            <p:stCondLst>
                              <p:cond delay="500"/>
                            </p:stCondLst>
                            <p:childTnLst>
                              <p:par>
                                <p:cTn id="236" presetID="2" presetClass="entr" presetSubtype="8" fill="hold" grpId="0" nodeType="afterEffect">
                                  <p:stCondLst>
                                    <p:cond delay="3000"/>
                                  </p:stCondLst>
                                  <p:childTnLst>
                                    <p:set>
                                      <p:cBhvr>
                                        <p:cTn id="237" dur="1" fill="hold">
                                          <p:stCondLst>
                                            <p:cond delay="0"/>
                                          </p:stCondLst>
                                        </p:cTn>
                                        <p:tgtEl>
                                          <p:spTgt spid="50287"/>
                                        </p:tgtEl>
                                        <p:attrNameLst>
                                          <p:attrName>style.visibility</p:attrName>
                                        </p:attrNameLst>
                                      </p:cBhvr>
                                      <p:to>
                                        <p:strVal val="visible"/>
                                      </p:to>
                                    </p:set>
                                    <p:anim calcmode="lin" valueType="num">
                                      <p:cBhvr additive="base">
                                        <p:cTn id="238" dur="500" fill="hold"/>
                                        <p:tgtEl>
                                          <p:spTgt spid="50287"/>
                                        </p:tgtEl>
                                        <p:attrNameLst>
                                          <p:attrName>ppt_x</p:attrName>
                                        </p:attrNameLst>
                                      </p:cBhvr>
                                      <p:tavLst>
                                        <p:tav tm="0">
                                          <p:val>
                                            <p:strVal val="0-#ppt_w/2"/>
                                          </p:val>
                                        </p:tav>
                                        <p:tav tm="100000">
                                          <p:val>
                                            <p:strVal val="#ppt_x"/>
                                          </p:val>
                                        </p:tav>
                                      </p:tavLst>
                                    </p:anim>
                                    <p:anim calcmode="lin" valueType="num">
                                      <p:cBhvr additive="base">
                                        <p:cTn id="239" dur="500" fill="hold"/>
                                        <p:tgtEl>
                                          <p:spTgt spid="50287"/>
                                        </p:tgtEl>
                                        <p:attrNameLst>
                                          <p:attrName>ppt_y</p:attrName>
                                        </p:attrNameLst>
                                      </p:cBhvr>
                                      <p:tavLst>
                                        <p:tav tm="0">
                                          <p:val>
                                            <p:strVal val="#ppt_y"/>
                                          </p:val>
                                        </p:tav>
                                        <p:tav tm="100000">
                                          <p:val>
                                            <p:strVal val="#ppt_y"/>
                                          </p:val>
                                        </p:tav>
                                      </p:tavLst>
                                    </p:anim>
                                  </p:childTnLst>
                                </p:cTn>
                              </p:par>
                            </p:childTnLst>
                          </p:cTn>
                        </p:par>
                      </p:childTnLst>
                    </p:cTn>
                  </p:par>
                  <p:par>
                    <p:cTn id="240" fill="hold" nodeType="clickPar">
                      <p:stCondLst>
                        <p:cond delay="indefinite"/>
                      </p:stCondLst>
                      <p:childTnLst>
                        <p:par>
                          <p:cTn id="241" fill="hold" nodeType="withGroup">
                            <p:stCondLst>
                              <p:cond delay="0"/>
                            </p:stCondLst>
                            <p:childTnLst>
                              <p:par>
                                <p:cTn id="242" presetID="17" presetClass="entr" presetSubtype="8" fill="hold" grpId="0" nodeType="clickEffect">
                                  <p:stCondLst>
                                    <p:cond delay="0"/>
                                  </p:stCondLst>
                                  <p:childTnLst>
                                    <p:set>
                                      <p:cBhvr>
                                        <p:cTn id="243" dur="1" fill="hold">
                                          <p:stCondLst>
                                            <p:cond delay="0"/>
                                          </p:stCondLst>
                                        </p:cTn>
                                        <p:tgtEl>
                                          <p:spTgt spid="50290"/>
                                        </p:tgtEl>
                                        <p:attrNameLst>
                                          <p:attrName>style.visibility</p:attrName>
                                        </p:attrNameLst>
                                      </p:cBhvr>
                                      <p:to>
                                        <p:strVal val="visible"/>
                                      </p:to>
                                    </p:set>
                                    <p:anim calcmode="lin" valueType="num">
                                      <p:cBhvr>
                                        <p:cTn id="244" dur="500" fill="hold"/>
                                        <p:tgtEl>
                                          <p:spTgt spid="50290"/>
                                        </p:tgtEl>
                                        <p:attrNameLst>
                                          <p:attrName>ppt_x</p:attrName>
                                        </p:attrNameLst>
                                      </p:cBhvr>
                                      <p:tavLst>
                                        <p:tav tm="0">
                                          <p:val>
                                            <p:strVal val="#ppt_x-#ppt_w/2"/>
                                          </p:val>
                                        </p:tav>
                                        <p:tav tm="100000">
                                          <p:val>
                                            <p:strVal val="#ppt_x"/>
                                          </p:val>
                                        </p:tav>
                                      </p:tavLst>
                                    </p:anim>
                                    <p:anim calcmode="lin" valueType="num">
                                      <p:cBhvr>
                                        <p:cTn id="245" dur="500" fill="hold"/>
                                        <p:tgtEl>
                                          <p:spTgt spid="50290"/>
                                        </p:tgtEl>
                                        <p:attrNameLst>
                                          <p:attrName>ppt_y</p:attrName>
                                        </p:attrNameLst>
                                      </p:cBhvr>
                                      <p:tavLst>
                                        <p:tav tm="0">
                                          <p:val>
                                            <p:strVal val="#ppt_y"/>
                                          </p:val>
                                        </p:tav>
                                        <p:tav tm="100000">
                                          <p:val>
                                            <p:strVal val="#ppt_y"/>
                                          </p:val>
                                        </p:tav>
                                      </p:tavLst>
                                    </p:anim>
                                    <p:anim calcmode="lin" valueType="num">
                                      <p:cBhvr>
                                        <p:cTn id="246" dur="500" fill="hold"/>
                                        <p:tgtEl>
                                          <p:spTgt spid="50290"/>
                                        </p:tgtEl>
                                        <p:attrNameLst>
                                          <p:attrName>ppt_w</p:attrName>
                                        </p:attrNameLst>
                                      </p:cBhvr>
                                      <p:tavLst>
                                        <p:tav tm="0">
                                          <p:val>
                                            <p:fltVal val="0"/>
                                          </p:val>
                                        </p:tav>
                                        <p:tav tm="100000">
                                          <p:val>
                                            <p:strVal val="#ppt_w"/>
                                          </p:val>
                                        </p:tav>
                                      </p:tavLst>
                                    </p:anim>
                                    <p:anim calcmode="lin" valueType="num">
                                      <p:cBhvr>
                                        <p:cTn id="247" dur="500" fill="hold"/>
                                        <p:tgtEl>
                                          <p:spTgt spid="50290"/>
                                        </p:tgtEl>
                                        <p:attrNameLst>
                                          <p:attrName>ppt_h</p:attrName>
                                        </p:attrNameLst>
                                      </p:cBhvr>
                                      <p:tavLst>
                                        <p:tav tm="0">
                                          <p:val>
                                            <p:strVal val="#ppt_h"/>
                                          </p:val>
                                        </p:tav>
                                        <p:tav tm="100000">
                                          <p:val>
                                            <p:strVal val="#ppt_h"/>
                                          </p:val>
                                        </p:tav>
                                      </p:tavLst>
                                    </p:anim>
                                  </p:childTnLst>
                                </p:cTn>
                              </p:par>
                            </p:childTnLst>
                          </p:cTn>
                        </p:par>
                      </p:childTnLst>
                    </p:cTn>
                  </p:par>
                  <p:par>
                    <p:cTn id="248" fill="hold" nodeType="clickPar">
                      <p:stCondLst>
                        <p:cond delay="indefinite"/>
                      </p:stCondLst>
                      <p:childTnLst>
                        <p:par>
                          <p:cTn id="249" fill="hold" nodeType="withGroup">
                            <p:stCondLst>
                              <p:cond delay="0"/>
                            </p:stCondLst>
                            <p:childTnLst>
                              <p:par>
                                <p:cTn id="250" presetID="2" presetClass="entr" presetSubtype="8" fill="hold" grpId="0" nodeType="clickEffect">
                                  <p:stCondLst>
                                    <p:cond delay="0"/>
                                  </p:stCondLst>
                                  <p:childTnLst>
                                    <p:set>
                                      <p:cBhvr>
                                        <p:cTn id="251" dur="1" fill="hold">
                                          <p:stCondLst>
                                            <p:cond delay="0"/>
                                          </p:stCondLst>
                                        </p:cTn>
                                        <p:tgtEl>
                                          <p:spTgt spid="50288"/>
                                        </p:tgtEl>
                                        <p:attrNameLst>
                                          <p:attrName>style.visibility</p:attrName>
                                        </p:attrNameLst>
                                      </p:cBhvr>
                                      <p:to>
                                        <p:strVal val="visible"/>
                                      </p:to>
                                    </p:set>
                                    <p:anim calcmode="lin" valueType="num">
                                      <p:cBhvr additive="base">
                                        <p:cTn id="252" dur="500" fill="hold"/>
                                        <p:tgtEl>
                                          <p:spTgt spid="50288"/>
                                        </p:tgtEl>
                                        <p:attrNameLst>
                                          <p:attrName>ppt_x</p:attrName>
                                        </p:attrNameLst>
                                      </p:cBhvr>
                                      <p:tavLst>
                                        <p:tav tm="0">
                                          <p:val>
                                            <p:strVal val="0-#ppt_w/2"/>
                                          </p:val>
                                        </p:tav>
                                        <p:tav tm="100000">
                                          <p:val>
                                            <p:strVal val="#ppt_x"/>
                                          </p:val>
                                        </p:tav>
                                      </p:tavLst>
                                    </p:anim>
                                    <p:anim calcmode="lin" valueType="num">
                                      <p:cBhvr additive="base">
                                        <p:cTn id="253" dur="500" fill="hold"/>
                                        <p:tgtEl>
                                          <p:spTgt spid="50288"/>
                                        </p:tgtEl>
                                        <p:attrNameLst>
                                          <p:attrName>ppt_y</p:attrName>
                                        </p:attrNameLst>
                                      </p:cBhvr>
                                      <p:tavLst>
                                        <p:tav tm="0">
                                          <p:val>
                                            <p:strVal val="#ppt_y"/>
                                          </p:val>
                                        </p:tav>
                                        <p:tav tm="100000">
                                          <p:val>
                                            <p:strVal val="#ppt_y"/>
                                          </p:val>
                                        </p:tav>
                                      </p:tavLst>
                                    </p:anim>
                                  </p:childTnLst>
                                </p:cTn>
                              </p:par>
                            </p:childTnLst>
                          </p:cTn>
                        </p:par>
                      </p:childTnLst>
                    </p:cTn>
                  </p:par>
                  <p:par>
                    <p:cTn id="254" fill="hold" nodeType="clickPar">
                      <p:stCondLst>
                        <p:cond delay="indefinite"/>
                      </p:stCondLst>
                      <p:childTnLst>
                        <p:par>
                          <p:cTn id="255" fill="hold" nodeType="withGroup">
                            <p:stCondLst>
                              <p:cond delay="0"/>
                            </p:stCondLst>
                            <p:childTnLst>
                              <p:par>
                                <p:cTn id="256" presetID="2" presetClass="entr" presetSubtype="8" fill="hold" grpId="0" nodeType="clickEffect">
                                  <p:stCondLst>
                                    <p:cond delay="0"/>
                                  </p:stCondLst>
                                  <p:childTnLst>
                                    <p:set>
                                      <p:cBhvr>
                                        <p:cTn id="257" dur="1" fill="hold">
                                          <p:stCondLst>
                                            <p:cond delay="0"/>
                                          </p:stCondLst>
                                        </p:cTn>
                                        <p:tgtEl>
                                          <p:spTgt spid="50289"/>
                                        </p:tgtEl>
                                        <p:attrNameLst>
                                          <p:attrName>style.visibility</p:attrName>
                                        </p:attrNameLst>
                                      </p:cBhvr>
                                      <p:to>
                                        <p:strVal val="visible"/>
                                      </p:to>
                                    </p:set>
                                    <p:anim calcmode="lin" valueType="num">
                                      <p:cBhvr additive="base">
                                        <p:cTn id="258" dur="500" fill="hold"/>
                                        <p:tgtEl>
                                          <p:spTgt spid="50289"/>
                                        </p:tgtEl>
                                        <p:attrNameLst>
                                          <p:attrName>ppt_x</p:attrName>
                                        </p:attrNameLst>
                                      </p:cBhvr>
                                      <p:tavLst>
                                        <p:tav tm="0">
                                          <p:val>
                                            <p:strVal val="0-#ppt_w/2"/>
                                          </p:val>
                                        </p:tav>
                                        <p:tav tm="100000">
                                          <p:val>
                                            <p:strVal val="#ppt_x"/>
                                          </p:val>
                                        </p:tav>
                                      </p:tavLst>
                                    </p:anim>
                                    <p:anim calcmode="lin" valueType="num">
                                      <p:cBhvr additive="base">
                                        <p:cTn id="259" dur="500" fill="hold"/>
                                        <p:tgtEl>
                                          <p:spTgt spid="50289"/>
                                        </p:tgtEl>
                                        <p:attrNameLst>
                                          <p:attrName>ppt_y</p:attrName>
                                        </p:attrNameLst>
                                      </p:cBhvr>
                                      <p:tavLst>
                                        <p:tav tm="0">
                                          <p:val>
                                            <p:strVal val="#ppt_y"/>
                                          </p:val>
                                        </p:tav>
                                        <p:tav tm="100000">
                                          <p:val>
                                            <p:strVal val="#ppt_y"/>
                                          </p:val>
                                        </p:tav>
                                      </p:tavLst>
                                    </p:anim>
                                  </p:childTnLst>
                                </p:cTn>
                              </p:par>
                            </p:childTnLst>
                          </p:cTn>
                        </p:par>
                        <p:par>
                          <p:cTn id="260" fill="hold" nodeType="afterGroup">
                            <p:stCondLst>
                              <p:cond delay="500"/>
                            </p:stCondLst>
                            <p:childTnLst>
                              <p:par>
                                <p:cTn id="261" presetID="17" presetClass="entr" presetSubtype="8" fill="hold" grpId="0" nodeType="afterEffect">
                                  <p:stCondLst>
                                    <p:cond delay="0"/>
                                  </p:stCondLst>
                                  <p:childTnLst>
                                    <p:set>
                                      <p:cBhvr>
                                        <p:cTn id="262" dur="1" fill="hold">
                                          <p:stCondLst>
                                            <p:cond delay="0"/>
                                          </p:stCondLst>
                                        </p:cTn>
                                        <p:tgtEl>
                                          <p:spTgt spid="50291"/>
                                        </p:tgtEl>
                                        <p:attrNameLst>
                                          <p:attrName>style.visibility</p:attrName>
                                        </p:attrNameLst>
                                      </p:cBhvr>
                                      <p:to>
                                        <p:strVal val="visible"/>
                                      </p:to>
                                    </p:set>
                                    <p:anim calcmode="lin" valueType="num">
                                      <p:cBhvr>
                                        <p:cTn id="263" dur="500" fill="hold"/>
                                        <p:tgtEl>
                                          <p:spTgt spid="50291"/>
                                        </p:tgtEl>
                                        <p:attrNameLst>
                                          <p:attrName>ppt_x</p:attrName>
                                        </p:attrNameLst>
                                      </p:cBhvr>
                                      <p:tavLst>
                                        <p:tav tm="0">
                                          <p:val>
                                            <p:strVal val="#ppt_x-#ppt_w/2"/>
                                          </p:val>
                                        </p:tav>
                                        <p:tav tm="100000">
                                          <p:val>
                                            <p:strVal val="#ppt_x"/>
                                          </p:val>
                                        </p:tav>
                                      </p:tavLst>
                                    </p:anim>
                                    <p:anim calcmode="lin" valueType="num">
                                      <p:cBhvr>
                                        <p:cTn id="264" dur="500" fill="hold"/>
                                        <p:tgtEl>
                                          <p:spTgt spid="50291"/>
                                        </p:tgtEl>
                                        <p:attrNameLst>
                                          <p:attrName>ppt_y</p:attrName>
                                        </p:attrNameLst>
                                      </p:cBhvr>
                                      <p:tavLst>
                                        <p:tav tm="0">
                                          <p:val>
                                            <p:strVal val="#ppt_y"/>
                                          </p:val>
                                        </p:tav>
                                        <p:tav tm="100000">
                                          <p:val>
                                            <p:strVal val="#ppt_y"/>
                                          </p:val>
                                        </p:tav>
                                      </p:tavLst>
                                    </p:anim>
                                    <p:anim calcmode="lin" valueType="num">
                                      <p:cBhvr>
                                        <p:cTn id="265" dur="500" fill="hold"/>
                                        <p:tgtEl>
                                          <p:spTgt spid="50291"/>
                                        </p:tgtEl>
                                        <p:attrNameLst>
                                          <p:attrName>ppt_w</p:attrName>
                                        </p:attrNameLst>
                                      </p:cBhvr>
                                      <p:tavLst>
                                        <p:tav tm="0">
                                          <p:val>
                                            <p:fltVal val="0"/>
                                          </p:val>
                                        </p:tav>
                                        <p:tav tm="100000">
                                          <p:val>
                                            <p:strVal val="#ppt_w"/>
                                          </p:val>
                                        </p:tav>
                                      </p:tavLst>
                                    </p:anim>
                                    <p:anim calcmode="lin" valueType="num">
                                      <p:cBhvr>
                                        <p:cTn id="266" dur="500" fill="hold"/>
                                        <p:tgtEl>
                                          <p:spTgt spid="50291"/>
                                        </p:tgtEl>
                                        <p:attrNameLst>
                                          <p:attrName>ppt_h</p:attrName>
                                        </p:attrNameLst>
                                      </p:cBhvr>
                                      <p:tavLst>
                                        <p:tav tm="0">
                                          <p:val>
                                            <p:strVal val="#ppt_h"/>
                                          </p:val>
                                        </p:tav>
                                        <p:tav tm="100000">
                                          <p:val>
                                            <p:strVal val="#ppt_h"/>
                                          </p:val>
                                        </p:tav>
                                      </p:tavLst>
                                    </p:anim>
                                  </p:childTnLst>
                                </p:cTn>
                              </p:par>
                            </p:childTnLst>
                          </p:cTn>
                        </p:par>
                        <p:par>
                          <p:cTn id="267" fill="hold" nodeType="afterGroup">
                            <p:stCondLst>
                              <p:cond delay="1000"/>
                            </p:stCondLst>
                            <p:childTnLst>
                              <p:par>
                                <p:cTn id="268" presetID="17" presetClass="entr" presetSubtype="8" fill="hold" grpId="0" nodeType="afterEffect">
                                  <p:stCondLst>
                                    <p:cond delay="0"/>
                                  </p:stCondLst>
                                  <p:childTnLst>
                                    <p:set>
                                      <p:cBhvr>
                                        <p:cTn id="269" dur="1" fill="hold">
                                          <p:stCondLst>
                                            <p:cond delay="0"/>
                                          </p:stCondLst>
                                        </p:cTn>
                                        <p:tgtEl>
                                          <p:spTgt spid="50292"/>
                                        </p:tgtEl>
                                        <p:attrNameLst>
                                          <p:attrName>style.visibility</p:attrName>
                                        </p:attrNameLst>
                                      </p:cBhvr>
                                      <p:to>
                                        <p:strVal val="visible"/>
                                      </p:to>
                                    </p:set>
                                    <p:anim calcmode="lin" valueType="num">
                                      <p:cBhvr>
                                        <p:cTn id="270" dur="500" fill="hold"/>
                                        <p:tgtEl>
                                          <p:spTgt spid="50292"/>
                                        </p:tgtEl>
                                        <p:attrNameLst>
                                          <p:attrName>ppt_x</p:attrName>
                                        </p:attrNameLst>
                                      </p:cBhvr>
                                      <p:tavLst>
                                        <p:tav tm="0">
                                          <p:val>
                                            <p:strVal val="#ppt_x-#ppt_w/2"/>
                                          </p:val>
                                        </p:tav>
                                        <p:tav tm="100000">
                                          <p:val>
                                            <p:strVal val="#ppt_x"/>
                                          </p:val>
                                        </p:tav>
                                      </p:tavLst>
                                    </p:anim>
                                    <p:anim calcmode="lin" valueType="num">
                                      <p:cBhvr>
                                        <p:cTn id="271" dur="500" fill="hold"/>
                                        <p:tgtEl>
                                          <p:spTgt spid="50292"/>
                                        </p:tgtEl>
                                        <p:attrNameLst>
                                          <p:attrName>ppt_y</p:attrName>
                                        </p:attrNameLst>
                                      </p:cBhvr>
                                      <p:tavLst>
                                        <p:tav tm="0">
                                          <p:val>
                                            <p:strVal val="#ppt_y"/>
                                          </p:val>
                                        </p:tav>
                                        <p:tav tm="100000">
                                          <p:val>
                                            <p:strVal val="#ppt_y"/>
                                          </p:val>
                                        </p:tav>
                                      </p:tavLst>
                                    </p:anim>
                                    <p:anim calcmode="lin" valueType="num">
                                      <p:cBhvr>
                                        <p:cTn id="272" dur="500" fill="hold"/>
                                        <p:tgtEl>
                                          <p:spTgt spid="50292"/>
                                        </p:tgtEl>
                                        <p:attrNameLst>
                                          <p:attrName>ppt_w</p:attrName>
                                        </p:attrNameLst>
                                      </p:cBhvr>
                                      <p:tavLst>
                                        <p:tav tm="0">
                                          <p:val>
                                            <p:fltVal val="0"/>
                                          </p:val>
                                        </p:tav>
                                        <p:tav tm="100000">
                                          <p:val>
                                            <p:strVal val="#ppt_w"/>
                                          </p:val>
                                        </p:tav>
                                      </p:tavLst>
                                    </p:anim>
                                    <p:anim calcmode="lin" valueType="num">
                                      <p:cBhvr>
                                        <p:cTn id="273" dur="500" fill="hold"/>
                                        <p:tgtEl>
                                          <p:spTgt spid="5029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utoUpdateAnimBg="0"/>
      <p:bldP spid="50239" grpId="0" autoUpdateAnimBg="0"/>
      <p:bldP spid="50240" grpId="0" autoUpdateAnimBg="0"/>
      <p:bldP spid="50241" grpId="0" autoUpdateAnimBg="0"/>
      <p:bldP spid="50242" grpId="0" autoUpdateAnimBg="0"/>
      <p:bldP spid="50264" grpId="0" autoUpdateAnimBg="0"/>
      <p:bldP spid="50265" grpId="0" autoUpdateAnimBg="0"/>
      <p:bldP spid="50266" grpId="0" autoUpdateAnimBg="0"/>
      <p:bldP spid="50267" grpId="0" autoUpdateAnimBg="0"/>
      <p:bldP spid="50268" grpId="0" autoUpdateAnimBg="0"/>
      <p:bldP spid="50269" grpId="0" autoUpdateAnimBg="0"/>
      <p:bldP spid="50270" grpId="0" autoUpdateAnimBg="0"/>
      <p:bldP spid="50271" grpId="0" autoUpdateAnimBg="0"/>
      <p:bldP spid="50273" grpId="0" autoUpdateAnimBg="0"/>
      <p:bldP spid="50274" grpId="0" autoUpdateAnimBg="0"/>
      <p:bldP spid="50275" grpId="0" autoUpdateAnimBg="0"/>
      <p:bldP spid="50276" grpId="0" autoUpdateAnimBg="0"/>
      <p:bldP spid="50277" grpId="0" autoUpdateAnimBg="0"/>
      <p:bldP spid="50278" grpId="0" autoUpdateAnimBg="0"/>
      <p:bldP spid="50279" grpId="0" autoUpdateAnimBg="0"/>
      <p:bldP spid="50280" grpId="0" autoUpdateAnimBg="0"/>
      <p:bldP spid="50281" grpId="0" autoUpdateAnimBg="0"/>
      <p:bldP spid="50282" grpId="0" autoUpdateAnimBg="0"/>
      <p:bldP spid="50283" grpId="0" autoUpdateAnimBg="0"/>
      <p:bldP spid="50284" grpId="0" autoUpdateAnimBg="0"/>
      <p:bldP spid="50285" grpId="0" animBg="1"/>
      <p:bldP spid="50286" grpId="0" autoUpdateAnimBg="0"/>
      <p:bldP spid="50287" grpId="0" autoUpdateAnimBg="0"/>
      <p:bldP spid="50288" grpId="0" autoUpdateAnimBg="0"/>
      <p:bldP spid="50289" grpId="0" autoUpdateAnimBg="0"/>
      <p:bldP spid="50290" grpId="0" autoUpdateAnimBg="0"/>
      <p:bldP spid="50291" grpId="0" autoUpdateAnimBg="0"/>
      <p:bldP spid="5029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F931F683-C6A1-44ED-BABF-BFC994C598A8}"/>
              </a:ext>
            </a:extLst>
          </p:cNvPr>
          <p:cNvSpPr>
            <a:spLocks noGrp="1" noChangeArrowheads="1"/>
          </p:cNvSpPr>
          <p:nvPr>
            <p:ph type="title"/>
          </p:nvPr>
        </p:nvSpPr>
        <p:spPr/>
        <p:txBody>
          <a:bodyPr/>
          <a:lstStyle/>
          <a:p>
            <a:pPr eaLnBrk="1" hangingPunct="1">
              <a:defRPr/>
            </a:pPr>
            <a:r>
              <a:rPr lang="zh-CN" altLang="en-US">
                <a:effectLst>
                  <a:outerShdw blurRad="38100" dist="38100" dir="2700000" algn="tl">
                    <a:srgbClr val="000000"/>
                  </a:outerShdw>
                </a:effectLst>
              </a:rPr>
              <a:t>第三章小结</a:t>
            </a:r>
          </a:p>
        </p:txBody>
      </p:sp>
      <p:sp>
        <p:nvSpPr>
          <p:cNvPr id="26627" name="Rectangle 3">
            <a:extLst>
              <a:ext uri="{FF2B5EF4-FFF2-40B4-BE49-F238E27FC236}">
                <a16:creationId xmlns:a16="http://schemas.microsoft.com/office/drawing/2014/main" id="{BA851B6D-5EA9-4E4C-AF61-D2B0C9018CD3}"/>
              </a:ext>
            </a:extLst>
          </p:cNvPr>
          <p:cNvSpPr>
            <a:spLocks noGrp="1" noChangeArrowheads="1"/>
          </p:cNvSpPr>
          <p:nvPr>
            <p:ph type="body" idx="1"/>
          </p:nvPr>
        </p:nvSpPr>
        <p:spPr/>
        <p:txBody>
          <a:bodyPr/>
          <a:lstStyle/>
          <a:p>
            <a:pPr eaLnBrk="1" hangingPunct="1"/>
            <a:r>
              <a:rPr lang="zh-CN" altLang="en-US"/>
              <a:t>稳定性</a:t>
            </a:r>
          </a:p>
          <a:p>
            <a:pPr eaLnBrk="1" hangingPunct="1"/>
            <a:r>
              <a:rPr lang="zh-CN" altLang="en-US"/>
              <a:t>动态性能</a:t>
            </a:r>
          </a:p>
          <a:p>
            <a:pPr eaLnBrk="1" hangingPunct="1">
              <a:buFont typeface="Wingdings" panose="05000000000000000000" pitchFamily="2" charset="2"/>
              <a:buNone/>
            </a:pPr>
            <a:r>
              <a:rPr lang="zh-CN" altLang="en-US"/>
              <a:t>典型输入信号、动态性能指标、一阶系统、二阶系统分析</a:t>
            </a:r>
          </a:p>
          <a:p>
            <a:pPr eaLnBrk="1" hangingPunct="1"/>
            <a:r>
              <a:rPr lang="zh-CN" altLang="en-US"/>
              <a:t>稳态性能</a:t>
            </a:r>
          </a:p>
          <a:p>
            <a:pPr eaLnBrk="1" hangingPunct="1">
              <a:buFont typeface="Wingdings" panose="05000000000000000000" pitchFamily="2" charset="2"/>
              <a:buNone/>
            </a:pPr>
            <a:r>
              <a:rPr lang="zh-CN" altLang="en-US"/>
              <a:t>稳态误差、系统的型号、</a:t>
            </a:r>
            <a:r>
              <a:rPr lang="en-US" altLang="zh-CN"/>
              <a:t>Kp</a:t>
            </a:r>
            <a:r>
              <a:rPr lang="zh-CN" altLang="en-US"/>
              <a:t>、</a:t>
            </a:r>
            <a:r>
              <a:rPr lang="en-US" altLang="zh-CN"/>
              <a:t>Kv</a:t>
            </a:r>
            <a:r>
              <a:rPr lang="zh-CN" altLang="en-US"/>
              <a:t>、</a:t>
            </a:r>
            <a:r>
              <a:rPr lang="en-US" altLang="zh-CN"/>
              <a:t>Ka</a:t>
            </a:r>
            <a:r>
              <a:rPr lang="zh-CN" altLang="en-US"/>
              <a:t>的计算、减小系统稳态误差的方法</a:t>
            </a:r>
          </a:p>
        </p:txBody>
      </p:sp>
    </p:spTree>
  </p:cSld>
  <p:clrMapOvr>
    <a:overrideClrMapping bg1="dk2" tx1="lt1" bg2="dk1"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2">
            <a:extLst>
              <a:ext uri="{FF2B5EF4-FFF2-40B4-BE49-F238E27FC236}">
                <a16:creationId xmlns:a16="http://schemas.microsoft.com/office/drawing/2014/main" id="{22F1E6F0-EFC3-48FA-9F2B-D846ACF7C89F}"/>
              </a:ext>
            </a:extLst>
          </p:cNvPr>
          <p:cNvGraphicFramePr>
            <a:graphicFrameLocks noChangeAspect="1"/>
          </p:cNvGraphicFramePr>
          <p:nvPr/>
        </p:nvGraphicFramePr>
        <p:xfrm>
          <a:off x="1219200" y="990600"/>
          <a:ext cx="6326188" cy="987425"/>
        </p:xfrm>
        <a:graphic>
          <a:graphicData uri="http://schemas.openxmlformats.org/presentationml/2006/ole">
            <mc:AlternateContent xmlns:mc="http://schemas.openxmlformats.org/markup-compatibility/2006">
              <mc:Choice xmlns:v="urn:schemas-microsoft-com:vml" Requires="v">
                <p:oleObj spid="_x0000_s8201" r:id="rId3" imgW="2423068" imgH="365678" progId="Equation.3">
                  <p:embed/>
                </p:oleObj>
              </mc:Choice>
              <mc:Fallback>
                <p:oleObj r:id="rId3" imgW="2423068" imgH="365678"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990600"/>
                        <a:ext cx="6326188"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3" name="Rectangle 3">
            <a:extLst>
              <a:ext uri="{FF2B5EF4-FFF2-40B4-BE49-F238E27FC236}">
                <a16:creationId xmlns:a16="http://schemas.microsoft.com/office/drawing/2014/main" id="{E3ECB1D5-4387-4456-9FCB-886AF91C2B4B}"/>
              </a:ext>
            </a:extLst>
          </p:cNvPr>
          <p:cNvSpPr>
            <a:spLocks noChangeArrowheads="1"/>
          </p:cNvSpPr>
          <p:nvPr/>
        </p:nvSpPr>
        <p:spPr bwMode="auto">
          <a:xfrm>
            <a:off x="0" y="381000"/>
            <a:ext cx="550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根据终值定理，稳定系统的稳态误差为</a:t>
            </a:r>
          </a:p>
        </p:txBody>
      </p:sp>
      <p:sp>
        <p:nvSpPr>
          <p:cNvPr id="25604" name="Rectangle 4">
            <a:extLst>
              <a:ext uri="{FF2B5EF4-FFF2-40B4-BE49-F238E27FC236}">
                <a16:creationId xmlns:a16="http://schemas.microsoft.com/office/drawing/2014/main" id="{02E886A4-D0BA-423C-89C3-B357AC21BDA6}"/>
              </a:ext>
            </a:extLst>
          </p:cNvPr>
          <p:cNvSpPr>
            <a:spLocks noChangeArrowheads="1"/>
          </p:cNvSpPr>
          <p:nvPr/>
        </p:nvSpPr>
        <p:spPr bwMode="auto">
          <a:xfrm>
            <a:off x="304800" y="2362200"/>
            <a:ext cx="6732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稳态误差与输入信号和系统的结构、参数有关。</a:t>
            </a:r>
          </a:p>
        </p:txBody>
      </p:sp>
      <p:pic>
        <p:nvPicPr>
          <p:cNvPr id="25605" name="Picture 5" descr="3-25">
            <a:extLst>
              <a:ext uri="{FF2B5EF4-FFF2-40B4-BE49-F238E27FC236}">
                <a16:creationId xmlns:a16="http://schemas.microsoft.com/office/drawing/2014/main" id="{4ED930C2-987E-4A29-B8FA-4869D41651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3124200"/>
            <a:ext cx="8208963"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randombar(horizontal)">
                                      <p:cBhvr>
                                        <p:cTn id="7" dur="500"/>
                                        <p:tgtEl>
                                          <p:spTgt spid="25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25602"/>
                                        </p:tgtEl>
                                        <p:attrNameLst>
                                          <p:attrName>style.visibility</p:attrName>
                                        </p:attrNameLst>
                                      </p:cBhvr>
                                      <p:to>
                                        <p:strVal val="visible"/>
                                      </p:to>
                                    </p:set>
                                    <p:animEffect transition="in" filter="randombar(horizontal)">
                                      <p:cBhvr>
                                        <p:cTn id="12" dur="500"/>
                                        <p:tgtEl>
                                          <p:spTgt spid="256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604">
                                            <p:txEl>
                                              <p:pRg st="0" end="0"/>
                                            </p:txEl>
                                          </p:spTgt>
                                        </p:tgtEl>
                                        <p:attrNameLst>
                                          <p:attrName>style.visibility</p:attrName>
                                        </p:attrNameLst>
                                      </p:cBhvr>
                                      <p:to>
                                        <p:strVal val="visible"/>
                                      </p:to>
                                    </p:set>
                                    <p:animEffect transition="in" filter="dissolve">
                                      <p:cBhvr>
                                        <p:cTn id="17" dur="500"/>
                                        <p:tgtEl>
                                          <p:spTgt spid="2560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5605"/>
                                        </p:tgtEl>
                                        <p:attrNameLst>
                                          <p:attrName>style.visibility</p:attrName>
                                        </p:attrNameLst>
                                      </p:cBhvr>
                                      <p:to>
                                        <p:strVal val="visible"/>
                                      </p:to>
                                    </p:set>
                                    <p:animEffect transition="in" filter="box(in)">
                                      <p:cBhvr>
                                        <p:cTn id="22" dur="500"/>
                                        <p:tgtEl>
                                          <p:spTgt spid="25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p:bldP spid="25604"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3B2C99E-40D5-472C-8140-8ACB402E1E55}"/>
              </a:ext>
            </a:extLst>
          </p:cNvPr>
          <p:cNvSpPr>
            <a:spLocks noChangeArrowheads="1"/>
          </p:cNvSpPr>
          <p:nvPr/>
        </p:nvSpPr>
        <p:spPr bwMode="auto">
          <a:xfrm>
            <a:off x="0" y="228600"/>
            <a:ext cx="914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当输入信号的形式确定后，系统的稳态误差将只取决于系统的结构和参数。</a:t>
            </a:r>
          </a:p>
        </p:txBody>
      </p:sp>
      <p:sp>
        <p:nvSpPr>
          <p:cNvPr id="26627" name="Rectangle 3">
            <a:extLst>
              <a:ext uri="{FF2B5EF4-FFF2-40B4-BE49-F238E27FC236}">
                <a16:creationId xmlns:a16="http://schemas.microsoft.com/office/drawing/2014/main" id="{7E8A5C8E-AD98-41A4-B3D8-1CF3E6F68192}"/>
              </a:ext>
            </a:extLst>
          </p:cNvPr>
          <p:cNvSpPr>
            <a:spLocks noChangeArrowheads="1"/>
          </p:cNvSpPr>
          <p:nvPr/>
        </p:nvSpPr>
        <p:spPr bwMode="auto">
          <a:xfrm>
            <a:off x="228600" y="1143000"/>
            <a:ext cx="4505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a:latin typeface="Times New Roman" panose="02020603050405020304" pitchFamily="18" charset="0"/>
              </a:rPr>
              <a:t>2</a:t>
            </a:r>
            <a:r>
              <a:rPr lang="zh-CN" altLang="en-US">
                <a:latin typeface="Times New Roman" panose="02020603050405020304" pitchFamily="18" charset="0"/>
              </a:rPr>
              <a:t>、控制系统按积分环节数分类</a:t>
            </a:r>
            <a:r>
              <a:rPr lang="zh-CN" altLang="en-US"/>
              <a:t> </a:t>
            </a:r>
          </a:p>
        </p:txBody>
      </p:sp>
      <p:sp>
        <p:nvSpPr>
          <p:cNvPr id="26628" name="Rectangle 4">
            <a:extLst>
              <a:ext uri="{FF2B5EF4-FFF2-40B4-BE49-F238E27FC236}">
                <a16:creationId xmlns:a16="http://schemas.microsoft.com/office/drawing/2014/main" id="{54AB47FE-14AB-44BB-A548-5D62DD15B20A}"/>
              </a:ext>
            </a:extLst>
          </p:cNvPr>
          <p:cNvSpPr>
            <a:spLocks noChangeArrowheads="1"/>
          </p:cNvSpPr>
          <p:nvPr/>
        </p:nvSpPr>
        <p:spPr bwMode="auto">
          <a:xfrm>
            <a:off x="381000" y="1828800"/>
            <a:ext cx="4268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t>若控制系统的开环传递函数为</a:t>
            </a:r>
          </a:p>
        </p:txBody>
      </p:sp>
      <p:sp>
        <p:nvSpPr>
          <p:cNvPr id="26630" name="Rectangle 6">
            <a:extLst>
              <a:ext uri="{FF2B5EF4-FFF2-40B4-BE49-F238E27FC236}">
                <a16:creationId xmlns:a16="http://schemas.microsoft.com/office/drawing/2014/main" id="{E6FFD6EC-C0AA-4E47-878A-03B94FA6B072}"/>
              </a:ext>
            </a:extLst>
          </p:cNvPr>
          <p:cNvSpPr>
            <a:spLocks noChangeArrowheads="1"/>
          </p:cNvSpPr>
          <p:nvPr/>
        </p:nvSpPr>
        <p:spPr bwMode="auto">
          <a:xfrm>
            <a:off x="0" y="4495800"/>
            <a:ext cx="8839200" cy="12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latin typeface="Times New Roman" panose="02020603050405020304" pitchFamily="18" charset="0"/>
              </a:rPr>
              <a:t>说明系统有</a:t>
            </a:r>
            <a:r>
              <a:rPr lang="en-US" altLang="zh-CN">
                <a:latin typeface="Times New Roman" panose="02020603050405020304" pitchFamily="18" charset="0"/>
                <a:cs typeface="Times New Roman" panose="02020603050405020304" pitchFamily="18" charset="0"/>
              </a:rPr>
              <a:t>N</a:t>
            </a:r>
            <a:r>
              <a:rPr lang="zh-CN" altLang="en-US">
                <a:latin typeface="Times New Roman" panose="02020603050405020304" pitchFamily="18" charset="0"/>
              </a:rPr>
              <a:t>个积分环节串联，或表示在</a:t>
            </a:r>
            <a:r>
              <a:rPr lang="en-US" altLang="zh-CN">
                <a:latin typeface="Times New Roman" panose="02020603050405020304" pitchFamily="18" charset="0"/>
              </a:rPr>
              <a:t>s=0</a:t>
            </a:r>
            <a:r>
              <a:rPr lang="zh-CN" altLang="en-US">
                <a:latin typeface="Times New Roman" panose="02020603050405020304" pitchFamily="18" charset="0"/>
              </a:rPr>
              <a:t>处，有</a:t>
            </a:r>
            <a:r>
              <a:rPr lang="en-US" altLang="zh-CN">
                <a:latin typeface="Times New Roman" panose="02020603050405020304" pitchFamily="18" charset="0"/>
              </a:rPr>
              <a:t>N</a:t>
            </a:r>
            <a:r>
              <a:rPr lang="zh-CN" altLang="en-US">
                <a:latin typeface="Times New Roman" panose="02020603050405020304" pitchFamily="18" charset="0"/>
              </a:rPr>
              <a:t>重极点，因此称系统为</a:t>
            </a:r>
            <a:r>
              <a:rPr lang="en-US" altLang="zh-CN">
                <a:latin typeface="Times New Roman" panose="02020603050405020304" pitchFamily="18" charset="0"/>
              </a:rPr>
              <a:t>N</a:t>
            </a:r>
            <a:r>
              <a:rPr lang="zh-CN" altLang="en-US">
                <a:latin typeface="Times New Roman" panose="02020603050405020304" pitchFamily="18" charset="0"/>
              </a:rPr>
              <a:t>型系统。</a:t>
            </a:r>
          </a:p>
          <a:p>
            <a:pPr eaLnBrk="1" hangingPunct="1">
              <a:buClrTx/>
              <a:buSzTx/>
              <a:buFontTx/>
              <a:buNone/>
            </a:pPr>
            <a:r>
              <a:rPr lang="zh-CN" altLang="en-US">
                <a:latin typeface="Times New Roman" panose="02020603050405020304" pitchFamily="18" charset="0"/>
              </a:rPr>
              <a:t>当</a:t>
            </a:r>
            <a:r>
              <a:rPr lang="en-US" altLang="zh-CN">
                <a:latin typeface="Times New Roman" panose="02020603050405020304" pitchFamily="18" charset="0"/>
              </a:rPr>
              <a:t>N=0</a:t>
            </a:r>
            <a:r>
              <a:rPr lang="zh-CN" altLang="en-US">
                <a:latin typeface="Times New Roman" panose="02020603050405020304" pitchFamily="18" charset="0"/>
              </a:rPr>
              <a:t>，  </a:t>
            </a:r>
            <a:r>
              <a:rPr lang="en-US" altLang="zh-CN">
                <a:latin typeface="Times New Roman" panose="02020603050405020304" pitchFamily="18" charset="0"/>
              </a:rPr>
              <a:t>1</a:t>
            </a:r>
            <a:r>
              <a:rPr lang="zh-CN" altLang="en-US">
                <a:latin typeface="Times New Roman" panose="02020603050405020304" pitchFamily="18" charset="0"/>
              </a:rPr>
              <a:t>，  </a:t>
            </a:r>
            <a:r>
              <a:rPr lang="en-US" altLang="zh-CN">
                <a:latin typeface="Times New Roman" panose="02020603050405020304" pitchFamily="18" charset="0"/>
              </a:rPr>
              <a:t>2</a:t>
            </a:r>
            <a:r>
              <a:rPr lang="zh-CN" altLang="en-US">
                <a:latin typeface="Times New Roman" panose="02020603050405020304" pitchFamily="18" charset="0"/>
              </a:rPr>
              <a:t>，</a:t>
            </a:r>
            <a:r>
              <a:rPr lang="en-US" altLang="zh-CN">
                <a:latin typeface="Times New Roman" panose="02020603050405020304" pitchFamily="18" charset="0"/>
              </a:rPr>
              <a:t>…</a:t>
            </a:r>
            <a:r>
              <a:rPr lang="zh-CN" altLang="en-US">
                <a:latin typeface="Times New Roman" panose="02020603050405020304" pitchFamily="18" charset="0"/>
              </a:rPr>
              <a:t>时，则分别称之为</a:t>
            </a:r>
            <a:r>
              <a:rPr lang="en-US" altLang="zh-CN">
                <a:latin typeface="Times New Roman" panose="02020603050405020304" pitchFamily="18" charset="0"/>
              </a:rPr>
              <a:t>0</a:t>
            </a:r>
            <a:r>
              <a:rPr lang="zh-CN" altLang="en-US">
                <a:latin typeface="Times New Roman" panose="02020603050405020304" pitchFamily="18" charset="0"/>
              </a:rPr>
              <a:t>型、 </a:t>
            </a:r>
            <a:r>
              <a:rPr lang="en-US" altLang="zh-CN">
                <a:latin typeface="Times New Roman" panose="02020603050405020304" pitchFamily="18" charset="0"/>
              </a:rPr>
              <a:t>1</a:t>
            </a:r>
            <a:r>
              <a:rPr lang="zh-CN" altLang="en-US">
                <a:latin typeface="Times New Roman" panose="02020603050405020304" pitchFamily="18" charset="0"/>
              </a:rPr>
              <a:t>型、  </a:t>
            </a:r>
            <a:r>
              <a:rPr lang="en-US" altLang="zh-CN">
                <a:latin typeface="Times New Roman" panose="02020603050405020304" pitchFamily="18" charset="0"/>
              </a:rPr>
              <a:t>2</a:t>
            </a:r>
            <a:r>
              <a:rPr lang="zh-CN" altLang="en-US">
                <a:latin typeface="Times New Roman" panose="02020603050405020304" pitchFamily="18" charset="0"/>
              </a:rPr>
              <a:t>型</a:t>
            </a:r>
            <a:r>
              <a:rPr lang="en-US" altLang="zh-CN">
                <a:latin typeface="Times New Roman" panose="02020603050405020304" pitchFamily="18" charset="0"/>
              </a:rPr>
              <a:t>…</a:t>
            </a:r>
            <a:r>
              <a:rPr lang="zh-CN" altLang="en-US">
                <a:latin typeface="Times New Roman" panose="02020603050405020304" pitchFamily="18" charset="0"/>
              </a:rPr>
              <a:t>系统   </a:t>
            </a:r>
          </a:p>
        </p:txBody>
      </p:sp>
      <p:graphicFrame>
        <p:nvGraphicFramePr>
          <p:cNvPr id="9222" name="对象 1">
            <a:extLst>
              <a:ext uri="{FF2B5EF4-FFF2-40B4-BE49-F238E27FC236}">
                <a16:creationId xmlns:a16="http://schemas.microsoft.com/office/drawing/2014/main" id="{EBBD9A09-72BA-4533-8813-DF151A69236C}"/>
              </a:ext>
            </a:extLst>
          </p:cNvPr>
          <p:cNvGraphicFramePr>
            <a:graphicFrameLocks noChangeAspect="1"/>
          </p:cNvGraphicFramePr>
          <p:nvPr/>
        </p:nvGraphicFramePr>
        <p:xfrm>
          <a:off x="101600" y="2803525"/>
          <a:ext cx="8940800" cy="1206500"/>
        </p:xfrm>
        <a:graphic>
          <a:graphicData uri="http://schemas.openxmlformats.org/presentationml/2006/ole">
            <mc:AlternateContent xmlns:mc="http://schemas.openxmlformats.org/markup-compatibility/2006">
              <mc:Choice xmlns:v="urn:schemas-microsoft-com:vml" Requires="v">
                <p:oleObj spid="_x0000_s9226" name="Equation" r:id="rId3" imgW="3200400" imgH="431640" progId="Equation.DSMT4">
                  <p:embed/>
                </p:oleObj>
              </mc:Choice>
              <mc:Fallback>
                <p:oleObj name="Equation" r:id="rId3" imgW="3200400" imgH="431640" progId="Equation.DSMT4">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00" y="2803525"/>
                        <a:ext cx="89408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animEffect transition="in" filter="slide(fromTop)">
                                      <p:cBhvr>
                                        <p:cTn id="7" dur="500"/>
                                        <p:tgtEl>
                                          <p:spTgt spid="266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6627">
                                            <p:txEl>
                                              <p:pRg st="0" end="0"/>
                                            </p:txEl>
                                          </p:spTgt>
                                        </p:tgtEl>
                                        <p:attrNameLst>
                                          <p:attrName>style.visibility</p:attrName>
                                        </p:attrNameLst>
                                      </p:cBhvr>
                                      <p:to>
                                        <p:strVal val="visible"/>
                                      </p:to>
                                    </p:set>
                                    <p:animEffect transition="in" filter="checkerboard(across)">
                                      <p:cBhvr>
                                        <p:cTn id="12" dur="500"/>
                                        <p:tgtEl>
                                          <p:spTgt spid="2662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628"/>
                                        </p:tgtEl>
                                        <p:attrNameLst>
                                          <p:attrName>style.visibility</p:attrName>
                                        </p:attrNameLst>
                                      </p:cBhvr>
                                      <p:to>
                                        <p:strVal val="visible"/>
                                      </p:to>
                                    </p:set>
                                    <p:animEffect transition="in" filter="blinds(horizontal)">
                                      <p:cBhvr>
                                        <p:cTn id="17" dur="500"/>
                                        <p:tgtEl>
                                          <p:spTgt spid="266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6630">
                                            <p:txEl>
                                              <p:pRg st="0" end="0"/>
                                            </p:txEl>
                                          </p:spTgt>
                                        </p:tgtEl>
                                        <p:attrNameLst>
                                          <p:attrName>style.visibility</p:attrName>
                                        </p:attrNameLst>
                                      </p:cBhvr>
                                      <p:to>
                                        <p:strVal val="visible"/>
                                      </p:to>
                                    </p:set>
                                    <p:animEffect transition="in" filter="randombar(horizontal)">
                                      <p:cBhvr>
                                        <p:cTn id="22" dur="500"/>
                                        <p:tgtEl>
                                          <p:spTgt spid="26630">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6630">
                                            <p:txEl>
                                              <p:pRg st="1" end="1"/>
                                            </p:txEl>
                                          </p:spTgt>
                                        </p:tgtEl>
                                        <p:attrNameLst>
                                          <p:attrName>style.visibility</p:attrName>
                                        </p:attrNameLst>
                                      </p:cBhvr>
                                      <p:to>
                                        <p:strVal val="visible"/>
                                      </p:to>
                                    </p:set>
                                    <p:animEffect transition="in" filter="randombar(horizontal)">
                                      <p:cBhvr>
                                        <p:cTn id="27" dur="500"/>
                                        <p:tgtEl>
                                          <p:spTgt spid="266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uild="p" autoUpdateAnimBg="0"/>
      <p:bldP spid="26627" grpId="0" build="p" autoUpdateAnimBg="0"/>
      <p:bldP spid="26628" grpId="0" autoUpdateAnimBg="0"/>
      <p:bldP spid="26630"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3CC54AB-F9C1-4657-B2C2-5275A5D70F33}"/>
              </a:ext>
            </a:extLst>
          </p:cNvPr>
          <p:cNvSpPr>
            <a:spLocks noGrp="1" noRot="1" noChangeArrowheads="1"/>
          </p:cNvSpPr>
          <p:nvPr>
            <p:ph type="title"/>
          </p:nvPr>
        </p:nvSpPr>
        <p:spPr>
          <a:xfrm>
            <a:off x="0" y="0"/>
            <a:ext cx="6861175" cy="609600"/>
          </a:xfrm>
        </p:spPr>
        <p:txBody>
          <a:bodyPr/>
          <a:lstStyle/>
          <a:p>
            <a:pPr eaLnBrk="1" hangingPunct="1"/>
            <a:r>
              <a:rPr lang="en-US" altLang="zh-CN" sz="2800">
                <a:solidFill>
                  <a:srgbClr val="FFFF00"/>
                </a:solidFill>
              </a:rPr>
              <a:t>3.3.2 </a:t>
            </a:r>
            <a:r>
              <a:rPr lang="zh-CN" altLang="en-US" sz="2800" b="1">
                <a:solidFill>
                  <a:srgbClr val="FFFF00"/>
                </a:solidFill>
              </a:rPr>
              <a:t>稳态误差的计算</a:t>
            </a:r>
          </a:p>
        </p:txBody>
      </p:sp>
      <p:graphicFrame>
        <p:nvGraphicFramePr>
          <p:cNvPr id="10243" name="Object 3">
            <a:extLst>
              <a:ext uri="{FF2B5EF4-FFF2-40B4-BE49-F238E27FC236}">
                <a16:creationId xmlns:a16="http://schemas.microsoft.com/office/drawing/2014/main" id="{1F3AD5FE-B887-457B-A6EA-01A5262B9A1B}"/>
              </a:ext>
            </a:extLst>
          </p:cNvPr>
          <p:cNvGraphicFramePr>
            <a:graphicFrameLocks noChangeAspect="1"/>
          </p:cNvGraphicFramePr>
          <p:nvPr/>
        </p:nvGraphicFramePr>
        <p:xfrm>
          <a:off x="5972175" y="685800"/>
          <a:ext cx="3171825" cy="1419225"/>
        </p:xfrm>
        <a:graphic>
          <a:graphicData uri="http://schemas.openxmlformats.org/presentationml/2006/ole">
            <mc:AlternateContent xmlns:mc="http://schemas.openxmlformats.org/markup-compatibility/2006">
              <mc:Choice xmlns:v="urn:schemas-microsoft-com:vml" Requires="v">
                <p:oleObj spid="_x0000_s10266" name="位图图像" r:id="rId3" imgW="3172268" imgH="1419048" progId="Paint.Picture">
                  <p:embed/>
                </p:oleObj>
              </mc:Choice>
              <mc:Fallback>
                <p:oleObj name="位图图像" r:id="rId3" imgW="3172268" imgH="1419048"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2175" y="685800"/>
                        <a:ext cx="3171825"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2" name="Rectangle 4">
            <a:extLst>
              <a:ext uri="{FF2B5EF4-FFF2-40B4-BE49-F238E27FC236}">
                <a16:creationId xmlns:a16="http://schemas.microsoft.com/office/drawing/2014/main" id="{EDB440F4-13E1-49B9-90A5-3319EB01A079}"/>
              </a:ext>
            </a:extLst>
          </p:cNvPr>
          <p:cNvSpPr>
            <a:spLocks noChangeArrowheads="1"/>
          </p:cNvSpPr>
          <p:nvPr/>
        </p:nvSpPr>
        <p:spPr bwMode="auto">
          <a:xfrm>
            <a:off x="304800" y="990600"/>
            <a:ext cx="5726113"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latin typeface="Times New Roman" panose="02020603050405020304" pitchFamily="18" charset="0"/>
              </a:rPr>
              <a:t>计算不同参考输入信号时的稳态误差</a:t>
            </a:r>
          </a:p>
          <a:p>
            <a:pPr eaLnBrk="1" hangingPunct="1">
              <a:buClrTx/>
              <a:buSzTx/>
              <a:buFontTx/>
              <a:buNone/>
            </a:pPr>
            <a:r>
              <a:rPr lang="en-US" altLang="zh-CN">
                <a:latin typeface="Times New Roman" panose="02020603050405020304" pitchFamily="18" charset="0"/>
              </a:rPr>
              <a:t>1</a:t>
            </a:r>
            <a:r>
              <a:rPr lang="zh-CN" altLang="en-US">
                <a:latin typeface="Times New Roman" panose="02020603050405020304" pitchFamily="18" charset="0"/>
              </a:rPr>
              <a:t>、单位阶跃输入</a:t>
            </a:r>
          </a:p>
          <a:p>
            <a:pPr eaLnBrk="1" hangingPunct="1">
              <a:buClrTx/>
              <a:buSzTx/>
              <a:buFontTx/>
              <a:buNone/>
            </a:pPr>
            <a:r>
              <a:rPr lang="zh-CN" altLang="en-US">
                <a:latin typeface="Times New Roman" panose="02020603050405020304" pitchFamily="18" charset="0"/>
              </a:rPr>
              <a:t>系统参考输入为单位阶跃函数，</a:t>
            </a:r>
            <a:r>
              <a:rPr lang="en-US" altLang="zh-CN">
                <a:latin typeface="Times New Roman" panose="02020603050405020304" pitchFamily="18" charset="0"/>
              </a:rPr>
              <a:t>R(S)=1/s </a:t>
            </a:r>
          </a:p>
        </p:txBody>
      </p:sp>
      <p:graphicFrame>
        <p:nvGraphicFramePr>
          <p:cNvPr id="27653" name="Object 5">
            <a:extLst>
              <a:ext uri="{FF2B5EF4-FFF2-40B4-BE49-F238E27FC236}">
                <a16:creationId xmlns:a16="http://schemas.microsoft.com/office/drawing/2014/main" id="{DCB56EF5-4F23-4DD9-A556-6D51A56D8BEE}"/>
              </a:ext>
            </a:extLst>
          </p:cNvPr>
          <p:cNvGraphicFramePr>
            <a:graphicFrameLocks noChangeAspect="1"/>
          </p:cNvGraphicFramePr>
          <p:nvPr/>
        </p:nvGraphicFramePr>
        <p:xfrm>
          <a:off x="685800" y="2590800"/>
          <a:ext cx="7696200" cy="976313"/>
        </p:xfrm>
        <a:graphic>
          <a:graphicData uri="http://schemas.openxmlformats.org/presentationml/2006/ole">
            <mc:AlternateContent xmlns:mc="http://schemas.openxmlformats.org/markup-compatibility/2006">
              <mc:Choice xmlns:v="urn:schemas-microsoft-com:vml" Requires="v">
                <p:oleObj spid="_x0000_s10267" name="Equation" r:id="rId5" imgW="3284256" imgH="403887" progId="Equation.3">
                  <p:embed/>
                </p:oleObj>
              </mc:Choice>
              <mc:Fallback>
                <p:oleObj name="Equation" r:id="rId5" imgW="3284256" imgH="403887"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2590800"/>
                        <a:ext cx="769620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4" name="Object 6">
            <a:extLst>
              <a:ext uri="{FF2B5EF4-FFF2-40B4-BE49-F238E27FC236}">
                <a16:creationId xmlns:a16="http://schemas.microsoft.com/office/drawing/2014/main" id="{F58FDB77-B613-4DD6-8041-3649522D0BA2}"/>
              </a:ext>
            </a:extLst>
          </p:cNvPr>
          <p:cNvGraphicFramePr>
            <a:graphicFrameLocks noChangeAspect="1"/>
          </p:cNvGraphicFramePr>
          <p:nvPr/>
        </p:nvGraphicFramePr>
        <p:xfrm>
          <a:off x="2133600" y="3429000"/>
          <a:ext cx="5105400" cy="985838"/>
        </p:xfrm>
        <a:graphic>
          <a:graphicData uri="http://schemas.openxmlformats.org/presentationml/2006/ole">
            <mc:AlternateContent xmlns:mc="http://schemas.openxmlformats.org/markup-compatibility/2006">
              <mc:Choice xmlns:v="urn:schemas-microsoft-com:vml" Requires="v">
                <p:oleObj spid="_x0000_s10268" name="Equation" r:id="rId7" imgW="2156394" imgH="403887" progId="Equation.3">
                  <p:embed/>
                </p:oleObj>
              </mc:Choice>
              <mc:Fallback>
                <p:oleObj name="Equation" r:id="rId7" imgW="2156394" imgH="403887"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3429000"/>
                        <a:ext cx="51054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5" name="Object 7">
            <a:extLst>
              <a:ext uri="{FF2B5EF4-FFF2-40B4-BE49-F238E27FC236}">
                <a16:creationId xmlns:a16="http://schemas.microsoft.com/office/drawing/2014/main" id="{B7C767D4-538B-4F03-A65C-EA64466A0C1E}"/>
              </a:ext>
            </a:extLst>
          </p:cNvPr>
          <p:cNvGraphicFramePr>
            <a:graphicFrameLocks noChangeAspect="1"/>
          </p:cNvGraphicFramePr>
          <p:nvPr/>
        </p:nvGraphicFramePr>
        <p:xfrm>
          <a:off x="1524000" y="4495800"/>
          <a:ext cx="4800600" cy="677863"/>
        </p:xfrm>
        <a:graphic>
          <a:graphicData uri="http://schemas.openxmlformats.org/presentationml/2006/ole">
            <mc:AlternateContent xmlns:mc="http://schemas.openxmlformats.org/markup-compatibility/2006">
              <mc:Choice xmlns:v="urn:schemas-microsoft-com:vml" Requires="v">
                <p:oleObj spid="_x0000_s10269" name="Equation" r:id="rId9" imgW="1966052" imgH="266727" progId="Equation.3">
                  <p:embed/>
                </p:oleObj>
              </mc:Choice>
              <mc:Fallback>
                <p:oleObj name="Equation" r:id="rId9" imgW="1966052" imgH="266727"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0" y="4495800"/>
                        <a:ext cx="48006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6" name="Rectangle 8">
            <a:extLst>
              <a:ext uri="{FF2B5EF4-FFF2-40B4-BE49-F238E27FC236}">
                <a16:creationId xmlns:a16="http://schemas.microsoft.com/office/drawing/2014/main" id="{10437137-8F25-41CA-9656-74574C683521}"/>
              </a:ext>
            </a:extLst>
          </p:cNvPr>
          <p:cNvSpPr>
            <a:spLocks noChangeArrowheads="1"/>
          </p:cNvSpPr>
          <p:nvPr/>
        </p:nvSpPr>
        <p:spPr bwMode="auto">
          <a:xfrm>
            <a:off x="381000" y="4419600"/>
            <a:ext cx="493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latin typeface="Times New Roman" panose="02020603050405020304" pitchFamily="18" charset="0"/>
              </a:rPr>
              <a:t>令</a:t>
            </a:r>
          </a:p>
        </p:txBody>
      </p:sp>
      <p:sp>
        <p:nvSpPr>
          <p:cNvPr id="27657" name="Rectangle 9">
            <a:extLst>
              <a:ext uri="{FF2B5EF4-FFF2-40B4-BE49-F238E27FC236}">
                <a16:creationId xmlns:a16="http://schemas.microsoft.com/office/drawing/2014/main" id="{6B7DBB57-7168-4131-A984-22E26B66E1B3}"/>
              </a:ext>
            </a:extLst>
          </p:cNvPr>
          <p:cNvSpPr>
            <a:spLocks noChangeArrowheads="1"/>
          </p:cNvSpPr>
          <p:nvPr/>
        </p:nvSpPr>
        <p:spPr bwMode="auto">
          <a:xfrm>
            <a:off x="0" y="51054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latin typeface="Times New Roman" panose="02020603050405020304" pitchFamily="18" charset="0"/>
              </a:rPr>
              <a:t>称</a:t>
            </a:r>
            <a:r>
              <a:rPr lang="en-US" altLang="zh-CN" i="1">
                <a:latin typeface="Times New Roman" panose="02020603050405020304" pitchFamily="18" charset="0"/>
              </a:rPr>
              <a:t>K</a:t>
            </a:r>
            <a:r>
              <a:rPr lang="en-US" altLang="zh-CN" i="1" baseline="-25000">
                <a:latin typeface="Times New Roman" panose="02020603050405020304" pitchFamily="18" charset="0"/>
              </a:rPr>
              <a:t>p</a:t>
            </a:r>
            <a:r>
              <a:rPr lang="zh-CN" altLang="en-US">
                <a:latin typeface="Times New Roman" panose="02020603050405020304" pitchFamily="18" charset="0"/>
              </a:rPr>
              <a:t>为</a:t>
            </a:r>
            <a:r>
              <a:rPr lang="zh-CN" altLang="en-US">
                <a:solidFill>
                  <a:schemeClr val="hlink"/>
                </a:solidFill>
                <a:latin typeface="Times New Roman" panose="02020603050405020304" pitchFamily="18" charset="0"/>
              </a:rPr>
              <a:t>位置</a:t>
            </a:r>
            <a:r>
              <a:rPr lang="zh-CN" altLang="en-US">
                <a:latin typeface="Times New Roman" panose="02020603050405020304" pitchFamily="18" charset="0"/>
              </a:rPr>
              <a:t>误差系数，即开环放大系数，传递系数，此时</a:t>
            </a:r>
          </a:p>
        </p:txBody>
      </p:sp>
      <p:graphicFrame>
        <p:nvGraphicFramePr>
          <p:cNvPr id="27658" name="Object 10">
            <a:extLst>
              <a:ext uri="{FF2B5EF4-FFF2-40B4-BE49-F238E27FC236}">
                <a16:creationId xmlns:a16="http://schemas.microsoft.com/office/drawing/2014/main" id="{DE62118E-6C61-4AEC-B816-1B4FB6520237}"/>
              </a:ext>
            </a:extLst>
          </p:cNvPr>
          <p:cNvGraphicFramePr>
            <a:graphicFrameLocks noChangeAspect="1"/>
          </p:cNvGraphicFramePr>
          <p:nvPr/>
        </p:nvGraphicFramePr>
        <p:xfrm>
          <a:off x="2971800" y="5705475"/>
          <a:ext cx="1943100" cy="1152525"/>
        </p:xfrm>
        <a:graphic>
          <a:graphicData uri="http://schemas.openxmlformats.org/presentationml/2006/ole">
            <mc:AlternateContent xmlns:mc="http://schemas.openxmlformats.org/markup-compatibility/2006">
              <mc:Choice xmlns:v="urn:schemas-microsoft-com:vml" Requires="v">
                <p:oleObj spid="_x0000_s10270" name="Equation" r:id="rId11" imgW="731520" imgH="426666" progId="Equation.3">
                  <p:embed/>
                </p:oleObj>
              </mc:Choice>
              <mc:Fallback>
                <p:oleObj name="Equation" r:id="rId11" imgW="731520" imgH="426666"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71800" y="5705475"/>
                        <a:ext cx="19431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animEffect transition="in" filter="box(in)">
                                      <p:cBhvr>
                                        <p:cTn id="7" dur="500"/>
                                        <p:tgtEl>
                                          <p:spTgt spid="276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7652">
                                            <p:txEl>
                                              <p:pRg st="1" end="1"/>
                                            </p:txEl>
                                          </p:spTgt>
                                        </p:tgtEl>
                                        <p:attrNameLst>
                                          <p:attrName>style.visibility</p:attrName>
                                        </p:attrNameLst>
                                      </p:cBhvr>
                                      <p:to>
                                        <p:strVal val="visible"/>
                                      </p:to>
                                    </p:set>
                                    <p:animEffect transition="in" filter="box(in)">
                                      <p:cBhvr>
                                        <p:cTn id="12" dur="500"/>
                                        <p:tgtEl>
                                          <p:spTgt spid="2765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7652">
                                            <p:txEl>
                                              <p:pRg st="2" end="2"/>
                                            </p:txEl>
                                          </p:spTgt>
                                        </p:tgtEl>
                                        <p:attrNameLst>
                                          <p:attrName>style.visibility</p:attrName>
                                        </p:attrNameLst>
                                      </p:cBhvr>
                                      <p:to>
                                        <p:strVal val="visible"/>
                                      </p:to>
                                    </p:set>
                                    <p:animEffect transition="in" filter="box(in)">
                                      <p:cBhvr>
                                        <p:cTn id="17" dur="500"/>
                                        <p:tgtEl>
                                          <p:spTgt spid="2765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27653"/>
                                        </p:tgtEl>
                                        <p:attrNameLst>
                                          <p:attrName>style.visibility</p:attrName>
                                        </p:attrNameLst>
                                      </p:cBhvr>
                                      <p:to>
                                        <p:strVal val="visible"/>
                                      </p:to>
                                    </p:set>
                                    <p:animEffect transition="in" filter="randombar(horizontal)">
                                      <p:cBhvr>
                                        <p:cTn id="22" dur="500"/>
                                        <p:tgtEl>
                                          <p:spTgt spid="276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nodeType="clickEffect">
                                  <p:stCondLst>
                                    <p:cond delay="0"/>
                                  </p:stCondLst>
                                  <p:childTnLst>
                                    <p:set>
                                      <p:cBhvr>
                                        <p:cTn id="26" dur="1" fill="hold">
                                          <p:stCondLst>
                                            <p:cond delay="0"/>
                                          </p:stCondLst>
                                        </p:cTn>
                                        <p:tgtEl>
                                          <p:spTgt spid="27654"/>
                                        </p:tgtEl>
                                        <p:attrNameLst>
                                          <p:attrName>style.visibility</p:attrName>
                                        </p:attrNameLst>
                                      </p:cBhvr>
                                      <p:to>
                                        <p:strVal val="visible"/>
                                      </p:to>
                                    </p:set>
                                    <p:animEffect transition="in" filter="randombar(horizontal)">
                                      <p:cBhvr>
                                        <p:cTn id="27" dur="500"/>
                                        <p:tgtEl>
                                          <p:spTgt spid="276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7656"/>
                                        </p:tgtEl>
                                        <p:attrNameLst>
                                          <p:attrName>style.visibility</p:attrName>
                                        </p:attrNameLst>
                                      </p:cBhvr>
                                      <p:to>
                                        <p:strVal val="visible"/>
                                      </p:to>
                                    </p:set>
                                    <p:animEffect transition="in" filter="randombar(horizontal)">
                                      <p:cBhvr>
                                        <p:cTn id="32" dur="500"/>
                                        <p:tgtEl>
                                          <p:spTgt spid="2765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nodeType="clickEffect">
                                  <p:stCondLst>
                                    <p:cond delay="0"/>
                                  </p:stCondLst>
                                  <p:childTnLst>
                                    <p:set>
                                      <p:cBhvr>
                                        <p:cTn id="36" dur="1" fill="hold">
                                          <p:stCondLst>
                                            <p:cond delay="0"/>
                                          </p:stCondLst>
                                        </p:cTn>
                                        <p:tgtEl>
                                          <p:spTgt spid="27655"/>
                                        </p:tgtEl>
                                        <p:attrNameLst>
                                          <p:attrName>style.visibility</p:attrName>
                                        </p:attrNameLst>
                                      </p:cBhvr>
                                      <p:to>
                                        <p:strVal val="visible"/>
                                      </p:to>
                                    </p:set>
                                    <p:animEffect transition="in" filter="randombar(horizontal)">
                                      <p:cBhvr>
                                        <p:cTn id="37" dur="500"/>
                                        <p:tgtEl>
                                          <p:spTgt spid="2765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7657"/>
                                        </p:tgtEl>
                                        <p:attrNameLst>
                                          <p:attrName>style.visibility</p:attrName>
                                        </p:attrNameLst>
                                      </p:cBhvr>
                                      <p:to>
                                        <p:strVal val="visible"/>
                                      </p:to>
                                    </p:set>
                                    <p:animEffect transition="in" filter="randombar(horizontal)">
                                      <p:cBhvr>
                                        <p:cTn id="42" dur="500"/>
                                        <p:tgtEl>
                                          <p:spTgt spid="2765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10" fill="hold" nodeType="clickEffect">
                                  <p:stCondLst>
                                    <p:cond delay="0"/>
                                  </p:stCondLst>
                                  <p:childTnLst>
                                    <p:set>
                                      <p:cBhvr>
                                        <p:cTn id="46" dur="1" fill="hold">
                                          <p:stCondLst>
                                            <p:cond delay="0"/>
                                          </p:stCondLst>
                                        </p:cTn>
                                        <p:tgtEl>
                                          <p:spTgt spid="27658"/>
                                        </p:tgtEl>
                                        <p:attrNameLst>
                                          <p:attrName>style.visibility</p:attrName>
                                        </p:attrNameLst>
                                      </p:cBhvr>
                                      <p:to>
                                        <p:strVal val="visible"/>
                                      </p:to>
                                    </p:set>
                                    <p:animEffect transition="in" filter="randombar(horizontal)">
                                      <p:cBhvr>
                                        <p:cTn id="47" dur="500"/>
                                        <p:tgtEl>
                                          <p:spTgt spid="27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build="p" autoUpdateAnimBg="0"/>
      <p:bldP spid="27656" grpId="0" autoUpdateAnimBg="0"/>
      <p:bldP spid="2765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F985DC1-EF26-42CC-B5A8-1129BB078916}"/>
              </a:ext>
            </a:extLst>
          </p:cNvPr>
          <p:cNvSpPr>
            <a:spLocks noChangeArrowheads="1"/>
          </p:cNvSpPr>
          <p:nvPr/>
        </p:nvSpPr>
        <p:spPr bwMode="auto">
          <a:xfrm>
            <a:off x="0" y="0"/>
            <a:ext cx="294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latin typeface="Times New Roman" panose="02020603050405020304" pitchFamily="18" charset="0"/>
              </a:rPr>
              <a:t>对于</a:t>
            </a:r>
            <a:r>
              <a:rPr lang="en-US" altLang="zh-CN">
                <a:latin typeface="Times New Roman" panose="02020603050405020304" pitchFamily="18" charset="0"/>
              </a:rPr>
              <a:t>0</a:t>
            </a:r>
            <a:r>
              <a:rPr lang="zh-CN" altLang="en-US">
                <a:latin typeface="Times New Roman" panose="02020603050405020304" pitchFamily="18" charset="0"/>
              </a:rPr>
              <a:t>型系统：</a:t>
            </a:r>
            <a:r>
              <a:rPr lang="en-US" altLang="zh-CN">
                <a:latin typeface="Times New Roman" panose="02020603050405020304" pitchFamily="18" charset="0"/>
              </a:rPr>
              <a:t>N</a:t>
            </a:r>
            <a:r>
              <a:rPr lang="zh-CN" altLang="en-US">
                <a:latin typeface="Times New Roman" panose="02020603050405020304" pitchFamily="18" charset="0"/>
              </a:rPr>
              <a:t>＝</a:t>
            </a:r>
            <a:r>
              <a:rPr lang="en-US" altLang="zh-CN">
                <a:latin typeface="Times New Roman" panose="02020603050405020304" pitchFamily="18" charset="0"/>
              </a:rPr>
              <a:t>0</a:t>
            </a:r>
          </a:p>
        </p:txBody>
      </p:sp>
      <p:graphicFrame>
        <p:nvGraphicFramePr>
          <p:cNvPr id="28676" name="Object 4">
            <a:extLst>
              <a:ext uri="{FF2B5EF4-FFF2-40B4-BE49-F238E27FC236}">
                <a16:creationId xmlns:a16="http://schemas.microsoft.com/office/drawing/2014/main" id="{C6413C61-4DDA-4DA8-A248-D979AABA6E3F}"/>
              </a:ext>
            </a:extLst>
          </p:cNvPr>
          <p:cNvGraphicFramePr>
            <a:graphicFrameLocks noChangeAspect="1"/>
          </p:cNvGraphicFramePr>
          <p:nvPr/>
        </p:nvGraphicFramePr>
        <p:xfrm>
          <a:off x="2514600" y="1589088"/>
          <a:ext cx="1778000" cy="1020762"/>
        </p:xfrm>
        <a:graphic>
          <a:graphicData uri="http://schemas.openxmlformats.org/presentationml/2006/ole">
            <mc:AlternateContent xmlns:mc="http://schemas.openxmlformats.org/markup-compatibility/2006">
              <mc:Choice xmlns:v="urn:schemas-microsoft-com:vml" Requires="v">
                <p:oleObj spid="_x0000_s11293" name="Equation" r:id="rId3" imgW="670601" imgH="381109" progId="Equation.3">
                  <p:embed/>
                </p:oleObj>
              </mc:Choice>
              <mc:Fallback>
                <p:oleObj name="Equation" r:id="rId3" imgW="670601" imgH="38110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589088"/>
                        <a:ext cx="1778000"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7" name="Rectangle 5">
            <a:extLst>
              <a:ext uri="{FF2B5EF4-FFF2-40B4-BE49-F238E27FC236}">
                <a16:creationId xmlns:a16="http://schemas.microsoft.com/office/drawing/2014/main" id="{F646C4DD-B1D2-46AF-90A6-6C8F317A8ACC}"/>
              </a:ext>
            </a:extLst>
          </p:cNvPr>
          <p:cNvSpPr>
            <a:spLocks noChangeArrowheads="1"/>
          </p:cNvSpPr>
          <p:nvPr/>
        </p:nvSpPr>
        <p:spPr bwMode="auto">
          <a:xfrm>
            <a:off x="6934200" y="609600"/>
            <a:ext cx="2112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latin typeface="Times New Roman" panose="02020603050405020304" pitchFamily="18" charset="0"/>
              </a:rPr>
              <a:t>开环放大系数</a:t>
            </a:r>
          </a:p>
        </p:txBody>
      </p:sp>
      <p:sp>
        <p:nvSpPr>
          <p:cNvPr id="28678" name="Rectangle 6">
            <a:extLst>
              <a:ext uri="{FF2B5EF4-FFF2-40B4-BE49-F238E27FC236}">
                <a16:creationId xmlns:a16="http://schemas.microsoft.com/office/drawing/2014/main" id="{29CC99CF-111E-4EBC-A9BA-725378D86615}"/>
              </a:ext>
            </a:extLst>
          </p:cNvPr>
          <p:cNvSpPr>
            <a:spLocks noChangeArrowheads="1"/>
          </p:cNvSpPr>
          <p:nvPr/>
        </p:nvSpPr>
        <p:spPr bwMode="auto">
          <a:xfrm>
            <a:off x="228600" y="2743200"/>
            <a:ext cx="8763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a:latin typeface="Times New Roman" panose="02020603050405020304" pitchFamily="18" charset="0"/>
              </a:rPr>
              <a:t>这种没有积分环节的</a:t>
            </a:r>
            <a:r>
              <a:rPr lang="en-US" altLang="zh-CN">
                <a:latin typeface="Times New Roman" panose="02020603050405020304" pitchFamily="18" charset="0"/>
                <a:cs typeface="Times New Roman" panose="02020603050405020304" pitchFamily="18" charset="0"/>
              </a:rPr>
              <a:t>0</a:t>
            </a:r>
            <a:r>
              <a:rPr lang="zh-CN" altLang="en-US">
                <a:latin typeface="Times New Roman" panose="02020603050405020304" pitchFamily="18" charset="0"/>
              </a:rPr>
              <a:t>型系统，阶跃输入的稳态误差为一固定值 </a:t>
            </a:r>
          </a:p>
          <a:p>
            <a:pPr eaLnBrk="1" hangingPunct="1">
              <a:spcBef>
                <a:spcPct val="0"/>
              </a:spcBef>
              <a:buClrTx/>
              <a:buSzTx/>
              <a:buFontTx/>
              <a:buNone/>
            </a:pPr>
            <a:r>
              <a:rPr lang="en-US" altLang="zh-CN">
                <a:latin typeface="Times New Roman" panose="02020603050405020304" pitchFamily="18" charset="0"/>
                <a:cs typeface="Times New Roman" panose="02020603050405020304" pitchFamily="18" charset="0"/>
              </a:rPr>
              <a:t>K</a:t>
            </a:r>
            <a:r>
              <a:rPr lang="zh-CN" altLang="en-US">
                <a:latin typeface="Times New Roman" panose="02020603050405020304" pitchFamily="18" charset="0"/>
              </a:rPr>
              <a:t>愈大，</a:t>
            </a:r>
            <a:r>
              <a:rPr lang="en-US" altLang="zh-CN" i="1">
                <a:latin typeface="Times New Roman" panose="02020603050405020304" pitchFamily="18" charset="0"/>
              </a:rPr>
              <a:t>e</a:t>
            </a:r>
            <a:r>
              <a:rPr lang="en-US" altLang="zh-CN" i="1" baseline="-25000">
                <a:latin typeface="Times New Roman" panose="02020603050405020304" pitchFamily="18" charset="0"/>
              </a:rPr>
              <a:t>ss</a:t>
            </a:r>
            <a:r>
              <a:rPr lang="zh-CN" altLang="en-US">
                <a:latin typeface="Times New Roman" panose="02020603050405020304" pitchFamily="18" charset="0"/>
              </a:rPr>
              <a:t>愈小</a:t>
            </a:r>
            <a:r>
              <a:rPr lang="zh-CN" altLang="en-US"/>
              <a:t> ，</a:t>
            </a:r>
            <a:r>
              <a:rPr lang="zh-CN" altLang="en-US">
                <a:latin typeface="Times New Roman" panose="02020603050405020304" pitchFamily="18" charset="0"/>
              </a:rPr>
              <a:t>称为有差系统</a:t>
            </a:r>
            <a:r>
              <a:rPr lang="zh-CN" altLang="en-US"/>
              <a:t> 。</a:t>
            </a:r>
          </a:p>
        </p:txBody>
      </p:sp>
      <p:sp>
        <p:nvSpPr>
          <p:cNvPr id="28679" name="Rectangle 7">
            <a:extLst>
              <a:ext uri="{FF2B5EF4-FFF2-40B4-BE49-F238E27FC236}">
                <a16:creationId xmlns:a16="http://schemas.microsoft.com/office/drawing/2014/main" id="{0454EFD8-9F1D-47E7-9A89-198871492DA3}"/>
              </a:ext>
            </a:extLst>
          </p:cNvPr>
          <p:cNvSpPr>
            <a:spLocks noChangeArrowheads="1"/>
          </p:cNvSpPr>
          <p:nvPr/>
        </p:nvSpPr>
        <p:spPr bwMode="auto">
          <a:xfrm>
            <a:off x="152400" y="3581400"/>
            <a:ext cx="4749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latin typeface="Times New Roman" panose="02020603050405020304" pitchFamily="18" charset="0"/>
              </a:rPr>
              <a:t>对于</a:t>
            </a:r>
            <a:r>
              <a:rPr lang="en-US" altLang="zh-CN">
                <a:latin typeface="Times New Roman" panose="02020603050405020304" pitchFamily="18" charset="0"/>
              </a:rPr>
              <a:t>1</a:t>
            </a:r>
            <a:r>
              <a:rPr lang="zh-CN" altLang="en-US">
                <a:latin typeface="Times New Roman" panose="02020603050405020304" pitchFamily="18" charset="0"/>
              </a:rPr>
              <a:t>型系统或</a:t>
            </a:r>
            <a:r>
              <a:rPr lang="en-US" altLang="zh-CN">
                <a:latin typeface="Times New Roman" panose="02020603050405020304" pitchFamily="18" charset="0"/>
              </a:rPr>
              <a:t>1</a:t>
            </a:r>
            <a:r>
              <a:rPr lang="zh-CN" altLang="en-US">
                <a:latin typeface="Times New Roman" panose="02020603050405020304" pitchFamily="18" charset="0"/>
              </a:rPr>
              <a:t>型以上系统：</a:t>
            </a:r>
            <a:r>
              <a:rPr lang="en-US" altLang="zh-CN">
                <a:latin typeface="Times New Roman" panose="02020603050405020304" pitchFamily="18" charset="0"/>
              </a:rPr>
              <a:t>N≥1</a:t>
            </a:r>
          </a:p>
        </p:txBody>
      </p:sp>
      <p:graphicFrame>
        <p:nvGraphicFramePr>
          <p:cNvPr id="28681" name="Object 9">
            <a:extLst>
              <a:ext uri="{FF2B5EF4-FFF2-40B4-BE49-F238E27FC236}">
                <a16:creationId xmlns:a16="http://schemas.microsoft.com/office/drawing/2014/main" id="{EF52D3F4-2442-4033-926A-69FB35F2A10F}"/>
              </a:ext>
            </a:extLst>
          </p:cNvPr>
          <p:cNvGraphicFramePr>
            <a:graphicFrameLocks noChangeAspect="1"/>
          </p:cNvGraphicFramePr>
          <p:nvPr/>
        </p:nvGraphicFramePr>
        <p:xfrm>
          <a:off x="3276600" y="5181600"/>
          <a:ext cx="1120775" cy="592138"/>
        </p:xfrm>
        <a:graphic>
          <a:graphicData uri="http://schemas.openxmlformats.org/presentationml/2006/ole">
            <mc:AlternateContent xmlns:mc="http://schemas.openxmlformats.org/markup-compatibility/2006">
              <mc:Choice xmlns:v="urn:schemas-microsoft-com:vml" Requires="v">
                <p:oleObj spid="_x0000_s11294" name="Equation" r:id="rId5" imgW="419095" imgH="213333" progId="Equation.3">
                  <p:embed/>
                </p:oleObj>
              </mc:Choice>
              <mc:Fallback>
                <p:oleObj name="Equation" r:id="rId5" imgW="419095" imgH="213333"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5181600"/>
                        <a:ext cx="1120775"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8682" name="Picture 10" descr="3-8">
            <a:extLst>
              <a:ext uri="{FF2B5EF4-FFF2-40B4-BE49-F238E27FC236}">
                <a16:creationId xmlns:a16="http://schemas.microsoft.com/office/drawing/2014/main" id="{04368AB6-2680-4587-A08D-0F3EF2AFA0D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45125" y="1447800"/>
            <a:ext cx="3698875" cy="1344613"/>
          </a:xfrm>
          <a:prstGeom prst="rect">
            <a:avLst/>
          </a:prstGeom>
          <a:solidFill>
            <a:srgbClr val="0000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pic>
      <p:graphicFrame>
        <p:nvGraphicFramePr>
          <p:cNvPr id="28683" name="Object 11">
            <a:extLst>
              <a:ext uri="{FF2B5EF4-FFF2-40B4-BE49-F238E27FC236}">
                <a16:creationId xmlns:a16="http://schemas.microsoft.com/office/drawing/2014/main" id="{9C288E13-0248-4B44-85AF-CFDDEEF75C0E}"/>
              </a:ext>
            </a:extLst>
          </p:cNvPr>
          <p:cNvGraphicFramePr>
            <a:graphicFrameLocks noChangeAspect="1"/>
          </p:cNvGraphicFramePr>
          <p:nvPr/>
        </p:nvGraphicFramePr>
        <p:xfrm>
          <a:off x="5867400" y="3429000"/>
          <a:ext cx="3059113" cy="1400175"/>
        </p:xfrm>
        <a:graphic>
          <a:graphicData uri="http://schemas.openxmlformats.org/presentationml/2006/ole">
            <mc:AlternateContent xmlns:mc="http://schemas.openxmlformats.org/markup-compatibility/2006">
              <mc:Choice xmlns:v="urn:schemas-microsoft-com:vml" Requires="v">
                <p:oleObj spid="_x0000_s11295" name="位图图像" r:id="rId8" imgW="3057143" imgH="1400000" progId="Paint.Picture">
                  <p:embed/>
                </p:oleObj>
              </mc:Choice>
              <mc:Fallback>
                <p:oleObj name="位图图像" r:id="rId8" imgW="3057143" imgH="1400000" progId="Paint.Picture">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67400" y="3429000"/>
                        <a:ext cx="3059113"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84" name="Rectangle 12">
            <a:extLst>
              <a:ext uri="{FF2B5EF4-FFF2-40B4-BE49-F238E27FC236}">
                <a16:creationId xmlns:a16="http://schemas.microsoft.com/office/drawing/2014/main" id="{CBD39F18-5CBC-429C-A812-02A7F6A9F377}"/>
              </a:ext>
            </a:extLst>
          </p:cNvPr>
          <p:cNvSpPr>
            <a:spLocks noChangeArrowheads="1"/>
          </p:cNvSpPr>
          <p:nvPr/>
        </p:nvSpPr>
        <p:spPr bwMode="auto">
          <a:xfrm>
            <a:off x="0" y="5638800"/>
            <a:ext cx="7805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latin typeface="Times New Roman" panose="02020603050405020304" pitchFamily="18" charset="0"/>
              </a:rPr>
              <a:t>对阶跃输入而言</a:t>
            </a:r>
            <a:r>
              <a:rPr lang="en-US" altLang="zh-CN">
                <a:latin typeface="Times New Roman" panose="02020603050405020304" pitchFamily="18" charset="0"/>
              </a:rPr>
              <a:t>, 1</a:t>
            </a:r>
            <a:r>
              <a:rPr lang="zh-CN" altLang="en-US">
                <a:latin typeface="Times New Roman" panose="02020603050405020304" pitchFamily="18" charset="0"/>
              </a:rPr>
              <a:t>型系统或</a:t>
            </a:r>
            <a:r>
              <a:rPr lang="en-US" altLang="zh-CN">
                <a:latin typeface="Times New Roman" panose="02020603050405020304" pitchFamily="18" charset="0"/>
              </a:rPr>
              <a:t>1</a:t>
            </a:r>
            <a:r>
              <a:rPr lang="zh-CN" altLang="en-US">
                <a:latin typeface="Times New Roman" panose="02020603050405020304" pitchFamily="18" charset="0"/>
              </a:rPr>
              <a:t>型以上系统没有稳态误差；</a:t>
            </a:r>
          </a:p>
        </p:txBody>
      </p:sp>
      <p:sp>
        <p:nvSpPr>
          <p:cNvPr id="28685" name="Rectangle 13">
            <a:extLst>
              <a:ext uri="{FF2B5EF4-FFF2-40B4-BE49-F238E27FC236}">
                <a16:creationId xmlns:a16="http://schemas.microsoft.com/office/drawing/2014/main" id="{C49EEE16-1C16-43B9-9A53-C9ED028214D8}"/>
              </a:ext>
            </a:extLst>
          </p:cNvPr>
          <p:cNvSpPr>
            <a:spLocks noChangeArrowheads="1"/>
          </p:cNvSpPr>
          <p:nvPr/>
        </p:nvSpPr>
        <p:spPr bwMode="auto">
          <a:xfrm>
            <a:off x="0" y="6172200"/>
            <a:ext cx="927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a:latin typeface="Times New Roman" panose="02020603050405020304" pitchFamily="18" charset="0"/>
              </a:rPr>
              <a:t>0</a:t>
            </a:r>
            <a:r>
              <a:rPr lang="zh-CN" altLang="en-US">
                <a:latin typeface="Times New Roman" panose="02020603050405020304" pitchFamily="18" charset="0"/>
              </a:rPr>
              <a:t>型系统可通过增大</a:t>
            </a:r>
            <a:r>
              <a:rPr lang="en-US" altLang="zh-CN">
                <a:latin typeface="Times New Roman" panose="02020603050405020304" pitchFamily="18" charset="0"/>
              </a:rPr>
              <a:t>K</a:t>
            </a:r>
            <a:r>
              <a:rPr lang="zh-CN" altLang="en-US">
                <a:latin typeface="Times New Roman" panose="02020603050405020304" pitchFamily="18" charset="0"/>
              </a:rPr>
              <a:t>值减小稳态误差或增加型号数消除稳态误差。</a:t>
            </a:r>
          </a:p>
        </p:txBody>
      </p:sp>
      <p:graphicFrame>
        <p:nvGraphicFramePr>
          <p:cNvPr id="14" name="对象 13">
            <a:extLst>
              <a:ext uri="{FF2B5EF4-FFF2-40B4-BE49-F238E27FC236}">
                <a16:creationId xmlns:a16="http://schemas.microsoft.com/office/drawing/2014/main" id="{94E97BD4-4229-4AB2-8361-9E0EC1B17EB7}"/>
              </a:ext>
            </a:extLst>
          </p:cNvPr>
          <p:cNvGraphicFramePr>
            <a:graphicFrameLocks noChangeAspect="1"/>
          </p:cNvGraphicFramePr>
          <p:nvPr/>
        </p:nvGraphicFramePr>
        <p:xfrm>
          <a:off x="279400" y="381000"/>
          <a:ext cx="6426200" cy="1055688"/>
        </p:xfrm>
        <a:graphic>
          <a:graphicData uri="http://schemas.openxmlformats.org/presentationml/2006/ole">
            <mc:AlternateContent xmlns:mc="http://schemas.openxmlformats.org/markup-compatibility/2006">
              <mc:Choice xmlns:v="urn:schemas-microsoft-com:vml" Requires="v">
                <p:oleObj spid="_x0000_s11296" name="Equation" r:id="rId10" imgW="2628720" imgH="431640" progId="Equation.DSMT4">
                  <p:embed/>
                </p:oleObj>
              </mc:Choice>
              <mc:Fallback>
                <p:oleObj name="Equation" r:id="rId10" imgW="2628720" imgH="431640" progId="Equation.DSMT4">
                  <p:embed/>
                  <p:pic>
                    <p:nvPicPr>
                      <p:cNvPr id="0" name="对象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9400" y="381000"/>
                        <a:ext cx="6426200"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14">
            <a:extLst>
              <a:ext uri="{FF2B5EF4-FFF2-40B4-BE49-F238E27FC236}">
                <a16:creationId xmlns:a16="http://schemas.microsoft.com/office/drawing/2014/main" id="{A7332F23-7B15-45D5-B028-BBACFD1EAEA5}"/>
              </a:ext>
            </a:extLst>
          </p:cNvPr>
          <p:cNvGraphicFramePr>
            <a:graphicFrameLocks noChangeAspect="1"/>
          </p:cNvGraphicFramePr>
          <p:nvPr/>
        </p:nvGraphicFramePr>
        <p:xfrm>
          <a:off x="304800" y="4114800"/>
          <a:ext cx="5402263" cy="1055688"/>
        </p:xfrm>
        <a:graphic>
          <a:graphicData uri="http://schemas.openxmlformats.org/presentationml/2006/ole">
            <mc:AlternateContent xmlns:mc="http://schemas.openxmlformats.org/markup-compatibility/2006">
              <mc:Choice xmlns:v="urn:schemas-microsoft-com:vml" Requires="v">
                <p:oleObj spid="_x0000_s11297" name="Equation" r:id="rId12" imgW="2209680" imgH="431640" progId="Equation.DSMT4">
                  <p:embed/>
                </p:oleObj>
              </mc:Choice>
              <mc:Fallback>
                <p:oleObj name="Equation" r:id="rId12" imgW="2209680" imgH="431640" progId="Equation.DSMT4">
                  <p:embed/>
                  <p:pic>
                    <p:nvPicPr>
                      <p:cNvPr id="0" name="对象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 y="4114800"/>
                        <a:ext cx="5402263"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Effect transition="in" filter="randombar(horizontal)">
                                      <p:cBhvr>
                                        <p:cTn id="7" dur="500"/>
                                        <p:tgtEl>
                                          <p:spTgt spid="286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8677"/>
                                        </p:tgtEl>
                                        <p:attrNameLst>
                                          <p:attrName>style.visibility</p:attrName>
                                        </p:attrNameLst>
                                      </p:cBhvr>
                                      <p:to>
                                        <p:strVal val="visible"/>
                                      </p:to>
                                    </p:set>
                                    <p:animEffect transition="in" filter="dissolve">
                                      <p:cBhvr>
                                        <p:cTn id="19" dur="500"/>
                                        <p:tgtEl>
                                          <p:spTgt spid="2867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28676"/>
                                        </p:tgtEl>
                                        <p:attrNameLst>
                                          <p:attrName>style.visibility</p:attrName>
                                        </p:attrNameLst>
                                      </p:cBhvr>
                                      <p:to>
                                        <p:strVal val="visible"/>
                                      </p:to>
                                    </p:set>
                                    <p:animEffect transition="in" filter="blinds(horizontal)">
                                      <p:cBhvr>
                                        <p:cTn id="24" dur="500"/>
                                        <p:tgtEl>
                                          <p:spTgt spid="2867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28678"/>
                                        </p:tgtEl>
                                        <p:attrNameLst>
                                          <p:attrName>style.visibility</p:attrName>
                                        </p:attrNameLst>
                                      </p:cBhvr>
                                      <p:to>
                                        <p:strVal val="visible"/>
                                      </p:to>
                                    </p:set>
                                    <p:animEffect transition="in" filter="checkerboard(across)">
                                      <p:cBhvr>
                                        <p:cTn id="29" dur="500"/>
                                        <p:tgtEl>
                                          <p:spTgt spid="2867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28682"/>
                                        </p:tgtEl>
                                        <p:attrNameLst>
                                          <p:attrName>style.visibility</p:attrName>
                                        </p:attrNameLst>
                                      </p:cBhvr>
                                      <p:to>
                                        <p:strVal val="visible"/>
                                      </p:to>
                                    </p:set>
                                    <p:animEffect transition="in" filter="blinds(horizontal)">
                                      <p:cBhvr>
                                        <p:cTn id="34" dur="500"/>
                                        <p:tgtEl>
                                          <p:spTgt spid="28682"/>
                                        </p:tgtEl>
                                      </p:cBhvr>
                                    </p:animEffect>
                                  </p:childTnLst>
                                  <p:subTnLst>
                                    <p:set>
                                      <p:cBhvr override="childStyle">
                                        <p:cTn dur="1" fill="hold" display="0" masterRel="nextClick" afterEffect="1"/>
                                        <p:tgtEl>
                                          <p:spTgt spid="28682"/>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28679"/>
                                        </p:tgtEl>
                                        <p:attrNameLst>
                                          <p:attrName>style.visibility</p:attrName>
                                        </p:attrNameLst>
                                      </p:cBhvr>
                                      <p:to>
                                        <p:strVal val="visible"/>
                                      </p:to>
                                    </p:set>
                                    <p:animEffect transition="in" filter="randombar(horizontal)">
                                      <p:cBhvr>
                                        <p:cTn id="39" dur="500"/>
                                        <p:tgtEl>
                                          <p:spTgt spid="2867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2" presetClass="entr" presetSubtype="0" fill="hold"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1000"/>
                                        <p:tgtEl>
                                          <p:spTgt spid="15"/>
                                        </p:tgtEl>
                                      </p:cBhvr>
                                    </p:animEffect>
                                    <p:anim calcmode="lin" valueType="num">
                                      <p:cBhvr>
                                        <p:cTn id="45" dur="1000" fill="hold"/>
                                        <p:tgtEl>
                                          <p:spTgt spid="15"/>
                                        </p:tgtEl>
                                        <p:attrNameLst>
                                          <p:attrName>ppt_x</p:attrName>
                                        </p:attrNameLst>
                                      </p:cBhvr>
                                      <p:tavLst>
                                        <p:tav tm="0">
                                          <p:val>
                                            <p:strVal val="#ppt_x"/>
                                          </p:val>
                                        </p:tav>
                                        <p:tav tm="100000">
                                          <p:val>
                                            <p:strVal val="#ppt_x"/>
                                          </p:val>
                                        </p:tav>
                                      </p:tavLst>
                                    </p:anim>
                                    <p:anim calcmode="lin" valueType="num">
                                      <p:cBhvr>
                                        <p:cTn id="4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4" presetClass="entr" presetSubtype="10" fill="hold" nodeType="clickEffect">
                                  <p:stCondLst>
                                    <p:cond delay="0"/>
                                  </p:stCondLst>
                                  <p:childTnLst>
                                    <p:set>
                                      <p:cBhvr>
                                        <p:cTn id="50" dur="1" fill="hold">
                                          <p:stCondLst>
                                            <p:cond delay="0"/>
                                          </p:stCondLst>
                                        </p:cTn>
                                        <p:tgtEl>
                                          <p:spTgt spid="28681"/>
                                        </p:tgtEl>
                                        <p:attrNameLst>
                                          <p:attrName>style.visibility</p:attrName>
                                        </p:attrNameLst>
                                      </p:cBhvr>
                                      <p:to>
                                        <p:strVal val="visible"/>
                                      </p:to>
                                    </p:set>
                                    <p:animEffect transition="in" filter="randombar(horizontal)">
                                      <p:cBhvr>
                                        <p:cTn id="51" dur="500"/>
                                        <p:tgtEl>
                                          <p:spTgt spid="2868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28684"/>
                                        </p:tgtEl>
                                        <p:attrNameLst>
                                          <p:attrName>style.visibility</p:attrName>
                                        </p:attrNameLst>
                                      </p:cBhvr>
                                      <p:to>
                                        <p:strVal val="visible"/>
                                      </p:to>
                                    </p:set>
                                    <p:animEffect transition="in" filter="box(in)">
                                      <p:cBhvr>
                                        <p:cTn id="56" dur="500"/>
                                        <p:tgtEl>
                                          <p:spTgt spid="28684"/>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2" presetClass="entr" presetSubtype="4" fill="hold" nodeType="clickEffect">
                                  <p:stCondLst>
                                    <p:cond delay="0"/>
                                  </p:stCondLst>
                                  <p:childTnLst>
                                    <p:set>
                                      <p:cBhvr>
                                        <p:cTn id="60" dur="1" fill="hold">
                                          <p:stCondLst>
                                            <p:cond delay="0"/>
                                          </p:stCondLst>
                                        </p:cTn>
                                        <p:tgtEl>
                                          <p:spTgt spid="28683"/>
                                        </p:tgtEl>
                                        <p:attrNameLst>
                                          <p:attrName>style.visibility</p:attrName>
                                        </p:attrNameLst>
                                      </p:cBhvr>
                                      <p:to>
                                        <p:strVal val="visible"/>
                                      </p:to>
                                    </p:set>
                                    <p:animEffect transition="in" filter="slide(fromBottom)">
                                      <p:cBhvr>
                                        <p:cTn id="61" dur="500"/>
                                        <p:tgtEl>
                                          <p:spTgt spid="28683"/>
                                        </p:tgtEl>
                                      </p:cBhvr>
                                    </p:animEffect>
                                  </p:childTnLst>
                                  <p:subTnLst>
                                    <p:set>
                                      <p:cBhvr override="childStyle">
                                        <p:cTn dur="1" fill="hold" display="0" masterRel="nextClick" afterEffect="1"/>
                                        <p:tgtEl>
                                          <p:spTgt spid="28683"/>
                                        </p:tgtEl>
                                        <p:attrNameLst>
                                          <p:attrName>style.visibility</p:attrName>
                                        </p:attrNameLst>
                                      </p:cBhvr>
                                      <p:to>
                                        <p:strVal val="hidden"/>
                                      </p:to>
                                    </p:set>
                                  </p:subTnLst>
                                </p:cTn>
                              </p:par>
                            </p:childTnLst>
                          </p:cTn>
                        </p:par>
                      </p:childTnLst>
                    </p:cTn>
                  </p:par>
                  <p:par>
                    <p:cTn id="62" fill="hold" nodeType="clickPar">
                      <p:stCondLst>
                        <p:cond delay="indefinite"/>
                      </p:stCondLst>
                      <p:childTnLst>
                        <p:par>
                          <p:cTn id="63" fill="hold" nodeType="withGroup">
                            <p:stCondLst>
                              <p:cond delay="0"/>
                            </p:stCondLst>
                            <p:childTnLst>
                              <p:par>
                                <p:cTn id="64" presetID="12" presetClass="entr" presetSubtype="4" fill="hold" grpId="0" nodeType="clickEffect">
                                  <p:stCondLst>
                                    <p:cond delay="0"/>
                                  </p:stCondLst>
                                  <p:childTnLst>
                                    <p:set>
                                      <p:cBhvr>
                                        <p:cTn id="65" dur="1" fill="hold">
                                          <p:stCondLst>
                                            <p:cond delay="0"/>
                                          </p:stCondLst>
                                        </p:cTn>
                                        <p:tgtEl>
                                          <p:spTgt spid="28685">
                                            <p:txEl>
                                              <p:pRg st="0" end="0"/>
                                            </p:txEl>
                                          </p:spTgt>
                                        </p:tgtEl>
                                        <p:attrNameLst>
                                          <p:attrName>style.visibility</p:attrName>
                                        </p:attrNameLst>
                                      </p:cBhvr>
                                      <p:to>
                                        <p:strVal val="visible"/>
                                      </p:to>
                                    </p:set>
                                    <p:animEffect transition="in" filter="slide(fromBottom)">
                                      <p:cBhvr>
                                        <p:cTn id="66" dur="500"/>
                                        <p:tgtEl>
                                          <p:spTgt spid="2868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autoUpdateAnimBg="0"/>
      <p:bldP spid="28677" grpId="0" autoUpdateAnimBg="0"/>
      <p:bldP spid="28678" grpId="0" autoUpdateAnimBg="0"/>
      <p:bldP spid="28679" grpId="0" autoUpdateAnimBg="0"/>
      <p:bldP spid="28684" grpId="0" autoUpdateAnimBg="0"/>
      <p:bldP spid="2868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6BFABBA-7D97-4FD1-8D91-2A8432169939}"/>
              </a:ext>
            </a:extLst>
          </p:cNvPr>
          <p:cNvSpPr>
            <a:spLocks noChangeArrowheads="1"/>
          </p:cNvSpPr>
          <p:nvPr/>
        </p:nvSpPr>
        <p:spPr bwMode="auto">
          <a:xfrm>
            <a:off x="152400" y="0"/>
            <a:ext cx="2573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a:latin typeface="Times New Roman" panose="02020603050405020304" pitchFamily="18" charset="0"/>
              </a:rPr>
              <a:t>2</a:t>
            </a:r>
            <a:r>
              <a:rPr lang="zh-CN" altLang="en-US">
                <a:latin typeface="Times New Roman" panose="02020603050405020304" pitchFamily="18" charset="0"/>
              </a:rPr>
              <a:t>、单位斜坡输入</a:t>
            </a:r>
          </a:p>
        </p:txBody>
      </p:sp>
      <p:graphicFrame>
        <p:nvGraphicFramePr>
          <p:cNvPr id="29699" name="Object 3">
            <a:extLst>
              <a:ext uri="{FF2B5EF4-FFF2-40B4-BE49-F238E27FC236}">
                <a16:creationId xmlns:a16="http://schemas.microsoft.com/office/drawing/2014/main" id="{6CC57846-6388-4D44-A7B9-85D0EFB9D118}"/>
              </a:ext>
            </a:extLst>
          </p:cNvPr>
          <p:cNvGraphicFramePr>
            <a:graphicFrameLocks noChangeAspect="1"/>
          </p:cNvGraphicFramePr>
          <p:nvPr/>
        </p:nvGraphicFramePr>
        <p:xfrm>
          <a:off x="914400" y="381000"/>
          <a:ext cx="5995988" cy="882650"/>
        </p:xfrm>
        <a:graphic>
          <a:graphicData uri="http://schemas.openxmlformats.org/presentationml/2006/ole">
            <mc:AlternateContent xmlns:mc="http://schemas.openxmlformats.org/markup-compatibility/2006">
              <mc:Choice xmlns:v="urn:schemas-microsoft-com:vml" Requires="v">
                <p:oleObj spid="_x0000_s12315" r:id="rId3" imgW="2826995" imgH="403887" progId="Equation.3">
                  <p:embed/>
                </p:oleObj>
              </mc:Choice>
              <mc:Fallback>
                <p:oleObj r:id="rId3" imgW="2826995" imgH="403887"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81000"/>
                        <a:ext cx="5995988"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0" name="Object 4">
            <a:extLst>
              <a:ext uri="{FF2B5EF4-FFF2-40B4-BE49-F238E27FC236}">
                <a16:creationId xmlns:a16="http://schemas.microsoft.com/office/drawing/2014/main" id="{4ECD9837-BAF6-43C2-848C-E8B7DA068BA0}"/>
              </a:ext>
            </a:extLst>
          </p:cNvPr>
          <p:cNvGraphicFramePr>
            <a:graphicFrameLocks noChangeAspect="1"/>
          </p:cNvGraphicFramePr>
          <p:nvPr/>
        </p:nvGraphicFramePr>
        <p:xfrm>
          <a:off x="2362200" y="1371600"/>
          <a:ext cx="3046413" cy="677863"/>
        </p:xfrm>
        <a:graphic>
          <a:graphicData uri="http://schemas.openxmlformats.org/presentationml/2006/ole">
            <mc:AlternateContent xmlns:mc="http://schemas.openxmlformats.org/markup-compatibility/2006">
              <mc:Choice xmlns:v="urn:schemas-microsoft-com:vml" Requires="v">
                <p:oleObj spid="_x0000_s12316" name="Equation" r:id="rId5" imgW="1242116" imgH="266727" progId="Equation.3">
                  <p:embed/>
                </p:oleObj>
              </mc:Choice>
              <mc:Fallback>
                <p:oleObj name="Equation" r:id="rId5" imgW="1242116" imgH="266727"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1371600"/>
                        <a:ext cx="3046413"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1" name="Rectangle 5">
            <a:extLst>
              <a:ext uri="{FF2B5EF4-FFF2-40B4-BE49-F238E27FC236}">
                <a16:creationId xmlns:a16="http://schemas.microsoft.com/office/drawing/2014/main" id="{C252B03C-6CB6-4AC7-8406-F82085646CED}"/>
              </a:ext>
            </a:extLst>
          </p:cNvPr>
          <p:cNvSpPr>
            <a:spLocks noChangeArrowheads="1"/>
          </p:cNvSpPr>
          <p:nvPr/>
        </p:nvSpPr>
        <p:spPr bwMode="auto">
          <a:xfrm>
            <a:off x="304800" y="1371600"/>
            <a:ext cx="493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latin typeface="Times New Roman" panose="02020603050405020304" pitchFamily="18" charset="0"/>
              </a:rPr>
              <a:t>令</a:t>
            </a:r>
          </a:p>
        </p:txBody>
      </p:sp>
      <p:graphicFrame>
        <p:nvGraphicFramePr>
          <p:cNvPr id="29702" name="Object 6">
            <a:extLst>
              <a:ext uri="{FF2B5EF4-FFF2-40B4-BE49-F238E27FC236}">
                <a16:creationId xmlns:a16="http://schemas.microsoft.com/office/drawing/2014/main" id="{0395991B-07F6-4A13-AD67-FB4C453003E1}"/>
              </a:ext>
            </a:extLst>
          </p:cNvPr>
          <p:cNvGraphicFramePr>
            <a:graphicFrameLocks noChangeAspect="1"/>
          </p:cNvGraphicFramePr>
          <p:nvPr/>
        </p:nvGraphicFramePr>
        <p:xfrm>
          <a:off x="4267200" y="2057400"/>
          <a:ext cx="1449388" cy="1119188"/>
        </p:xfrm>
        <a:graphic>
          <a:graphicData uri="http://schemas.openxmlformats.org/presentationml/2006/ole">
            <mc:AlternateContent xmlns:mc="http://schemas.openxmlformats.org/markup-compatibility/2006">
              <mc:Choice xmlns:v="urn:schemas-microsoft-com:vml" Requires="v">
                <p:oleObj spid="_x0000_s12317" name="Equation" r:id="rId7" imgW="540933" imgH="419073" progId="Equation.3">
                  <p:embed/>
                </p:oleObj>
              </mc:Choice>
              <mc:Fallback>
                <p:oleObj name="Equation" r:id="rId7" imgW="540933" imgH="419073"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2057400"/>
                        <a:ext cx="1449388"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3" name="Rectangle 7">
            <a:extLst>
              <a:ext uri="{FF2B5EF4-FFF2-40B4-BE49-F238E27FC236}">
                <a16:creationId xmlns:a16="http://schemas.microsoft.com/office/drawing/2014/main" id="{52C91685-56A0-4DC0-866B-03DAB6ACA3AC}"/>
              </a:ext>
            </a:extLst>
          </p:cNvPr>
          <p:cNvSpPr>
            <a:spLocks noChangeArrowheads="1"/>
          </p:cNvSpPr>
          <p:nvPr/>
        </p:nvSpPr>
        <p:spPr bwMode="auto">
          <a:xfrm>
            <a:off x="0" y="2362200"/>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latin typeface="Times New Roman" panose="02020603050405020304" pitchFamily="18" charset="0"/>
              </a:rPr>
              <a:t>称</a:t>
            </a:r>
            <a:r>
              <a:rPr lang="en-US" altLang="zh-CN" i="1">
                <a:latin typeface="Times New Roman" panose="02020603050405020304" pitchFamily="18" charset="0"/>
              </a:rPr>
              <a:t>K</a:t>
            </a:r>
            <a:r>
              <a:rPr lang="en-US" altLang="zh-CN" baseline="-25000">
                <a:latin typeface="Times New Roman" panose="02020603050405020304" pitchFamily="18" charset="0"/>
              </a:rPr>
              <a:t>v</a:t>
            </a:r>
            <a:r>
              <a:rPr lang="zh-CN" altLang="en-US">
                <a:latin typeface="Times New Roman" panose="02020603050405020304" pitchFamily="18" charset="0"/>
              </a:rPr>
              <a:t>为</a:t>
            </a:r>
            <a:r>
              <a:rPr lang="zh-CN" altLang="en-US">
                <a:solidFill>
                  <a:schemeClr val="hlink"/>
                </a:solidFill>
                <a:latin typeface="Times New Roman" panose="02020603050405020304" pitchFamily="18" charset="0"/>
              </a:rPr>
              <a:t>速度</a:t>
            </a:r>
            <a:r>
              <a:rPr lang="zh-CN" altLang="en-US">
                <a:latin typeface="Times New Roman" panose="02020603050405020304" pitchFamily="18" charset="0"/>
              </a:rPr>
              <a:t>误差系数，此时</a:t>
            </a:r>
          </a:p>
        </p:txBody>
      </p:sp>
      <p:sp>
        <p:nvSpPr>
          <p:cNvPr id="29704" name="Rectangle 8">
            <a:extLst>
              <a:ext uri="{FF2B5EF4-FFF2-40B4-BE49-F238E27FC236}">
                <a16:creationId xmlns:a16="http://schemas.microsoft.com/office/drawing/2014/main" id="{D4B0D214-4702-4046-BFE8-CEDAC4395CF1}"/>
              </a:ext>
            </a:extLst>
          </p:cNvPr>
          <p:cNvSpPr>
            <a:spLocks noChangeArrowheads="1"/>
          </p:cNvSpPr>
          <p:nvPr/>
        </p:nvSpPr>
        <p:spPr bwMode="auto">
          <a:xfrm>
            <a:off x="228600" y="2895600"/>
            <a:ext cx="294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latin typeface="Times New Roman" panose="02020603050405020304" pitchFamily="18" charset="0"/>
              </a:rPr>
              <a:t>对于</a:t>
            </a:r>
            <a:r>
              <a:rPr lang="en-US" altLang="zh-CN">
                <a:latin typeface="Times New Roman" panose="02020603050405020304" pitchFamily="18" charset="0"/>
              </a:rPr>
              <a:t>0</a:t>
            </a:r>
            <a:r>
              <a:rPr lang="zh-CN" altLang="en-US">
                <a:latin typeface="Times New Roman" panose="02020603050405020304" pitchFamily="18" charset="0"/>
              </a:rPr>
              <a:t>型系统：</a:t>
            </a:r>
            <a:r>
              <a:rPr lang="en-US" altLang="zh-CN">
                <a:latin typeface="Times New Roman" panose="02020603050405020304" pitchFamily="18" charset="0"/>
              </a:rPr>
              <a:t>N</a:t>
            </a:r>
            <a:r>
              <a:rPr lang="zh-CN" altLang="en-US">
                <a:latin typeface="Times New Roman" panose="02020603050405020304" pitchFamily="18" charset="0"/>
              </a:rPr>
              <a:t>＝</a:t>
            </a:r>
            <a:r>
              <a:rPr lang="en-US" altLang="zh-CN">
                <a:latin typeface="Times New Roman" panose="02020603050405020304" pitchFamily="18" charset="0"/>
              </a:rPr>
              <a:t>0</a:t>
            </a:r>
          </a:p>
        </p:txBody>
      </p:sp>
      <p:graphicFrame>
        <p:nvGraphicFramePr>
          <p:cNvPr id="29706" name="Object 10">
            <a:extLst>
              <a:ext uri="{FF2B5EF4-FFF2-40B4-BE49-F238E27FC236}">
                <a16:creationId xmlns:a16="http://schemas.microsoft.com/office/drawing/2014/main" id="{259D3214-7F6D-4F41-912E-C7C965F2BC12}"/>
              </a:ext>
            </a:extLst>
          </p:cNvPr>
          <p:cNvGraphicFramePr>
            <a:graphicFrameLocks noChangeAspect="1"/>
          </p:cNvGraphicFramePr>
          <p:nvPr/>
        </p:nvGraphicFramePr>
        <p:xfrm>
          <a:off x="3352800" y="4495800"/>
          <a:ext cx="1217613" cy="592138"/>
        </p:xfrm>
        <a:graphic>
          <a:graphicData uri="http://schemas.openxmlformats.org/presentationml/2006/ole">
            <mc:AlternateContent xmlns:mc="http://schemas.openxmlformats.org/markup-compatibility/2006">
              <mc:Choice xmlns:v="urn:schemas-microsoft-com:vml" Requires="v">
                <p:oleObj spid="_x0000_s12318" name="Equation" r:id="rId9" imgW="457261" imgH="213333" progId="Equation.3">
                  <p:embed/>
                </p:oleObj>
              </mc:Choice>
              <mc:Fallback>
                <p:oleObj name="Equation" r:id="rId9" imgW="457261" imgH="213333"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2800" y="4495800"/>
                        <a:ext cx="1217613"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7" name="Rectangle 11">
            <a:extLst>
              <a:ext uri="{FF2B5EF4-FFF2-40B4-BE49-F238E27FC236}">
                <a16:creationId xmlns:a16="http://schemas.microsoft.com/office/drawing/2014/main" id="{266A63E1-F897-401C-A63B-4804D581029C}"/>
              </a:ext>
            </a:extLst>
          </p:cNvPr>
          <p:cNvSpPr>
            <a:spLocks noChangeArrowheads="1"/>
          </p:cNvSpPr>
          <p:nvPr/>
        </p:nvSpPr>
        <p:spPr bwMode="auto">
          <a:xfrm>
            <a:off x="381000" y="5181600"/>
            <a:ext cx="8763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a:latin typeface="Times New Roman" panose="02020603050405020304" pitchFamily="18" charset="0"/>
              </a:rPr>
              <a:t>这种没有积分环节的</a:t>
            </a:r>
            <a:r>
              <a:rPr lang="en-US" altLang="zh-CN">
                <a:latin typeface="Times New Roman" panose="02020603050405020304" pitchFamily="18" charset="0"/>
                <a:cs typeface="Times New Roman" panose="02020603050405020304" pitchFamily="18" charset="0"/>
              </a:rPr>
              <a:t>0</a:t>
            </a:r>
            <a:r>
              <a:rPr lang="zh-CN" altLang="en-US">
                <a:latin typeface="Times New Roman" panose="02020603050405020304" pitchFamily="18" charset="0"/>
              </a:rPr>
              <a:t>型系统，对于等速度输入</a:t>
            </a:r>
            <a:r>
              <a:rPr lang="en-US" altLang="zh-CN">
                <a:latin typeface="Times New Roman" panose="02020603050405020304" pitchFamily="18" charset="0"/>
              </a:rPr>
              <a:t>(</a:t>
            </a:r>
            <a:r>
              <a:rPr lang="zh-CN" altLang="en-US">
                <a:latin typeface="Times New Roman" panose="02020603050405020304" pitchFamily="18" charset="0"/>
              </a:rPr>
              <a:t>斜坡输入</a:t>
            </a:r>
            <a:r>
              <a:rPr lang="en-US" altLang="zh-CN">
                <a:latin typeface="Times New Roman" panose="02020603050405020304" pitchFamily="18" charset="0"/>
              </a:rPr>
              <a:t>)</a:t>
            </a:r>
            <a:r>
              <a:rPr lang="zh-CN" altLang="en-US">
                <a:latin typeface="Times New Roman" panose="02020603050405020304" pitchFamily="18" charset="0"/>
              </a:rPr>
              <a:t>不能紧跟，最后稳态误差为∞；</a:t>
            </a:r>
            <a:endParaRPr lang="zh-CN" altLang="en-US"/>
          </a:p>
        </p:txBody>
      </p:sp>
      <p:graphicFrame>
        <p:nvGraphicFramePr>
          <p:cNvPr id="12" name="对象 11">
            <a:extLst>
              <a:ext uri="{FF2B5EF4-FFF2-40B4-BE49-F238E27FC236}">
                <a16:creationId xmlns:a16="http://schemas.microsoft.com/office/drawing/2014/main" id="{4A89600E-04C5-4586-AD13-284566974073}"/>
              </a:ext>
            </a:extLst>
          </p:cNvPr>
          <p:cNvGraphicFramePr>
            <a:graphicFrameLocks noChangeAspect="1"/>
          </p:cNvGraphicFramePr>
          <p:nvPr/>
        </p:nvGraphicFramePr>
        <p:xfrm>
          <a:off x="1670050" y="3389313"/>
          <a:ext cx="5308600" cy="1057275"/>
        </p:xfrm>
        <a:graphic>
          <a:graphicData uri="http://schemas.openxmlformats.org/presentationml/2006/ole">
            <mc:AlternateContent xmlns:mc="http://schemas.openxmlformats.org/markup-compatibility/2006">
              <mc:Choice xmlns:v="urn:schemas-microsoft-com:vml" Requires="v">
                <p:oleObj spid="_x0000_s12319" name="Equation" r:id="rId11" imgW="2171520" imgH="431640" progId="Equation.DSMT4">
                  <p:embed/>
                </p:oleObj>
              </mc:Choice>
              <mc:Fallback>
                <p:oleObj name="Equation" r:id="rId11" imgW="2171520" imgH="431640" progId="Equation.DSMT4">
                  <p:embed/>
                  <p:pic>
                    <p:nvPicPr>
                      <p:cNvPr id="0" name="对象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70050" y="3389313"/>
                        <a:ext cx="53086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 calcmode="lin" valueType="num">
                                      <p:cBhvr additive="base">
                                        <p:cTn id="7" dur="500" fill="hold"/>
                                        <p:tgtEl>
                                          <p:spTgt spid="29698"/>
                                        </p:tgtEl>
                                        <p:attrNameLst>
                                          <p:attrName>ppt_x</p:attrName>
                                        </p:attrNameLst>
                                      </p:cBhvr>
                                      <p:tavLst>
                                        <p:tav tm="0">
                                          <p:val>
                                            <p:strVal val="0-#ppt_w/2"/>
                                          </p:val>
                                        </p:tav>
                                        <p:tav tm="100000">
                                          <p:val>
                                            <p:strVal val="#ppt_x"/>
                                          </p:val>
                                        </p:tav>
                                      </p:tavLst>
                                    </p:anim>
                                    <p:anim calcmode="lin" valueType="num">
                                      <p:cBhvr additive="base">
                                        <p:cTn id="8" dur="500" fill="hold"/>
                                        <p:tgtEl>
                                          <p:spTgt spid="296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29699"/>
                                        </p:tgtEl>
                                        <p:attrNameLst>
                                          <p:attrName>style.visibility</p:attrName>
                                        </p:attrNameLst>
                                      </p:cBhvr>
                                      <p:to>
                                        <p:strVal val="visible"/>
                                      </p:to>
                                    </p:set>
                                    <p:anim calcmode="lin" valueType="num">
                                      <p:cBhvr additive="base">
                                        <p:cTn id="13" dur="500" fill="hold"/>
                                        <p:tgtEl>
                                          <p:spTgt spid="29699"/>
                                        </p:tgtEl>
                                        <p:attrNameLst>
                                          <p:attrName>ppt_x</p:attrName>
                                        </p:attrNameLst>
                                      </p:cBhvr>
                                      <p:tavLst>
                                        <p:tav tm="0">
                                          <p:val>
                                            <p:strVal val="#ppt_x"/>
                                          </p:val>
                                        </p:tav>
                                        <p:tav tm="100000">
                                          <p:val>
                                            <p:strVal val="#ppt_x"/>
                                          </p:val>
                                        </p:tav>
                                      </p:tavLst>
                                    </p:anim>
                                    <p:anim calcmode="lin" valueType="num">
                                      <p:cBhvr additive="base">
                                        <p:cTn id="14" dur="500" fill="hold"/>
                                        <p:tgtEl>
                                          <p:spTgt spid="29699"/>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9701"/>
                                        </p:tgtEl>
                                        <p:attrNameLst>
                                          <p:attrName>style.visibility</p:attrName>
                                        </p:attrNameLst>
                                      </p:cBhvr>
                                      <p:to>
                                        <p:strVal val="visible"/>
                                      </p:to>
                                    </p:set>
                                    <p:animEffect transition="in" filter="randombar(horizontal)">
                                      <p:cBhvr>
                                        <p:cTn id="19" dur="500"/>
                                        <p:tgtEl>
                                          <p:spTgt spid="2970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4" presetClass="entr" presetSubtype="10" fill="hold" nodeType="clickEffect">
                                  <p:stCondLst>
                                    <p:cond delay="0"/>
                                  </p:stCondLst>
                                  <p:childTnLst>
                                    <p:set>
                                      <p:cBhvr>
                                        <p:cTn id="23" dur="1" fill="hold">
                                          <p:stCondLst>
                                            <p:cond delay="0"/>
                                          </p:stCondLst>
                                        </p:cTn>
                                        <p:tgtEl>
                                          <p:spTgt spid="29700"/>
                                        </p:tgtEl>
                                        <p:attrNameLst>
                                          <p:attrName>style.visibility</p:attrName>
                                        </p:attrNameLst>
                                      </p:cBhvr>
                                      <p:to>
                                        <p:strVal val="visible"/>
                                      </p:to>
                                    </p:set>
                                    <p:animEffect transition="in" filter="randombar(horizontal)">
                                      <p:cBhvr>
                                        <p:cTn id="24" dur="500"/>
                                        <p:tgtEl>
                                          <p:spTgt spid="2970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9703"/>
                                        </p:tgtEl>
                                        <p:attrNameLst>
                                          <p:attrName>style.visibility</p:attrName>
                                        </p:attrNameLst>
                                      </p:cBhvr>
                                      <p:to>
                                        <p:strVal val="visible"/>
                                      </p:to>
                                    </p:set>
                                    <p:animEffect transition="in" filter="randombar(horizontal)">
                                      <p:cBhvr>
                                        <p:cTn id="29" dur="500"/>
                                        <p:tgtEl>
                                          <p:spTgt spid="2970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4" presetClass="entr" presetSubtype="10" fill="hold" nodeType="clickEffect">
                                  <p:stCondLst>
                                    <p:cond delay="0"/>
                                  </p:stCondLst>
                                  <p:childTnLst>
                                    <p:set>
                                      <p:cBhvr>
                                        <p:cTn id="33" dur="1" fill="hold">
                                          <p:stCondLst>
                                            <p:cond delay="0"/>
                                          </p:stCondLst>
                                        </p:cTn>
                                        <p:tgtEl>
                                          <p:spTgt spid="29702"/>
                                        </p:tgtEl>
                                        <p:attrNameLst>
                                          <p:attrName>style.visibility</p:attrName>
                                        </p:attrNameLst>
                                      </p:cBhvr>
                                      <p:to>
                                        <p:strVal val="visible"/>
                                      </p:to>
                                    </p:set>
                                    <p:animEffect transition="in" filter="randombar(horizontal)">
                                      <p:cBhvr>
                                        <p:cTn id="34" dur="500"/>
                                        <p:tgtEl>
                                          <p:spTgt spid="2970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29704">
                                            <p:txEl>
                                              <p:pRg st="0" end="0"/>
                                            </p:txEl>
                                          </p:spTgt>
                                        </p:tgtEl>
                                        <p:attrNameLst>
                                          <p:attrName>style.visibility</p:attrName>
                                        </p:attrNameLst>
                                      </p:cBhvr>
                                      <p:to>
                                        <p:strVal val="visible"/>
                                      </p:to>
                                    </p:set>
                                    <p:animEffect transition="in" filter="randombar(horizontal)">
                                      <p:cBhvr>
                                        <p:cTn id="39" dur="500"/>
                                        <p:tgtEl>
                                          <p:spTgt spid="29704">
                                            <p:txEl>
                                              <p:pRg st="0" end="0"/>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2" presetClass="entr" presetSubtype="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29706"/>
                                        </p:tgtEl>
                                        <p:attrNameLst>
                                          <p:attrName>style.visibility</p:attrName>
                                        </p:attrNameLst>
                                      </p:cBhvr>
                                      <p:to>
                                        <p:strVal val="visible"/>
                                      </p:to>
                                    </p:set>
                                    <p:animEffect transition="in" filter="blinds(horizontal)">
                                      <p:cBhvr>
                                        <p:cTn id="51" dur="500"/>
                                        <p:tgtEl>
                                          <p:spTgt spid="2970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29707"/>
                                        </p:tgtEl>
                                        <p:attrNameLst>
                                          <p:attrName>style.visibility</p:attrName>
                                        </p:attrNameLst>
                                      </p:cBhvr>
                                      <p:to>
                                        <p:strVal val="visible"/>
                                      </p:to>
                                    </p:set>
                                    <p:animEffect transition="in" filter="checkerboard(across)">
                                      <p:cBhvr>
                                        <p:cTn id="56" dur="500"/>
                                        <p:tgtEl>
                                          <p:spTgt spid="29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utoUpdateAnimBg="0"/>
      <p:bldP spid="29701" grpId="0" autoUpdateAnimBg="0"/>
      <p:bldP spid="29703" grpId="0" autoUpdateAnimBg="0"/>
      <p:bldP spid="29704" grpId="0" build="p" autoUpdateAnimBg="0"/>
      <p:bldP spid="2970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A84CCDB-E67B-4E74-850E-3A3CB9F0BDE3}"/>
              </a:ext>
            </a:extLst>
          </p:cNvPr>
          <p:cNvSpPr>
            <a:spLocks noChangeArrowheads="1"/>
          </p:cNvSpPr>
          <p:nvPr/>
        </p:nvSpPr>
        <p:spPr bwMode="auto">
          <a:xfrm>
            <a:off x="0" y="0"/>
            <a:ext cx="294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latin typeface="Times New Roman" panose="02020603050405020304" pitchFamily="18" charset="0"/>
              </a:rPr>
              <a:t>对于</a:t>
            </a:r>
            <a:r>
              <a:rPr lang="en-US" altLang="zh-CN">
                <a:latin typeface="Times New Roman" panose="02020603050405020304" pitchFamily="18" charset="0"/>
              </a:rPr>
              <a:t>1</a:t>
            </a:r>
            <a:r>
              <a:rPr lang="zh-CN" altLang="en-US">
                <a:latin typeface="Times New Roman" panose="02020603050405020304" pitchFamily="18" charset="0"/>
              </a:rPr>
              <a:t>型系统：</a:t>
            </a:r>
            <a:r>
              <a:rPr lang="en-US" altLang="zh-CN">
                <a:latin typeface="Times New Roman" panose="02020603050405020304" pitchFamily="18" charset="0"/>
              </a:rPr>
              <a:t>N</a:t>
            </a:r>
            <a:r>
              <a:rPr lang="zh-CN" altLang="en-US">
                <a:latin typeface="Times New Roman" panose="02020603050405020304" pitchFamily="18" charset="0"/>
              </a:rPr>
              <a:t>＝</a:t>
            </a:r>
            <a:r>
              <a:rPr lang="en-US" altLang="zh-CN">
                <a:latin typeface="Times New Roman" panose="02020603050405020304" pitchFamily="18" charset="0"/>
              </a:rPr>
              <a:t>1</a:t>
            </a:r>
          </a:p>
        </p:txBody>
      </p:sp>
      <p:graphicFrame>
        <p:nvGraphicFramePr>
          <p:cNvPr id="30724" name="Object 4">
            <a:extLst>
              <a:ext uri="{FF2B5EF4-FFF2-40B4-BE49-F238E27FC236}">
                <a16:creationId xmlns:a16="http://schemas.microsoft.com/office/drawing/2014/main" id="{9F78289C-E923-492C-99D3-AF9E8D17944D}"/>
              </a:ext>
            </a:extLst>
          </p:cNvPr>
          <p:cNvGraphicFramePr>
            <a:graphicFrameLocks noChangeAspect="1"/>
          </p:cNvGraphicFramePr>
          <p:nvPr/>
        </p:nvGraphicFramePr>
        <p:xfrm>
          <a:off x="2971800" y="1295400"/>
          <a:ext cx="1317625" cy="1020763"/>
        </p:xfrm>
        <a:graphic>
          <a:graphicData uri="http://schemas.openxmlformats.org/presentationml/2006/ole">
            <mc:AlternateContent xmlns:mc="http://schemas.openxmlformats.org/markup-compatibility/2006">
              <mc:Choice xmlns:v="urn:schemas-microsoft-com:vml" Requires="v">
                <p:oleObj spid="_x0000_s13335" name="Equation" r:id="rId3" imgW="495183" imgH="381109" progId="Equation.3">
                  <p:embed/>
                </p:oleObj>
              </mc:Choice>
              <mc:Fallback>
                <p:oleObj name="Equation" r:id="rId3" imgW="495183" imgH="38110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1295400"/>
                        <a:ext cx="1317625"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5" name="Object 5">
            <a:extLst>
              <a:ext uri="{FF2B5EF4-FFF2-40B4-BE49-F238E27FC236}">
                <a16:creationId xmlns:a16="http://schemas.microsoft.com/office/drawing/2014/main" id="{0EFB1600-C96C-4B41-8077-CBEECEAA5D58}"/>
              </a:ext>
            </a:extLst>
          </p:cNvPr>
          <p:cNvGraphicFramePr>
            <a:graphicFrameLocks noChangeAspect="1"/>
          </p:cNvGraphicFramePr>
          <p:nvPr/>
        </p:nvGraphicFramePr>
        <p:xfrm>
          <a:off x="3200400" y="4572000"/>
          <a:ext cx="1120775" cy="592138"/>
        </p:xfrm>
        <a:graphic>
          <a:graphicData uri="http://schemas.openxmlformats.org/presentationml/2006/ole">
            <mc:AlternateContent xmlns:mc="http://schemas.openxmlformats.org/markup-compatibility/2006">
              <mc:Choice xmlns:v="urn:schemas-microsoft-com:vml" Requires="v">
                <p:oleObj spid="_x0000_s13336" name="Equation" r:id="rId5" imgW="419095" imgH="213333" progId="Equation.3">
                  <p:embed/>
                </p:oleObj>
              </mc:Choice>
              <mc:Fallback>
                <p:oleObj name="Equation" r:id="rId5" imgW="419095" imgH="213333"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4572000"/>
                        <a:ext cx="1120775"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6" name="Rectangle 6">
            <a:extLst>
              <a:ext uri="{FF2B5EF4-FFF2-40B4-BE49-F238E27FC236}">
                <a16:creationId xmlns:a16="http://schemas.microsoft.com/office/drawing/2014/main" id="{209929E9-088C-48D8-BE66-8AFB8F0ACE9E}"/>
              </a:ext>
            </a:extLst>
          </p:cNvPr>
          <p:cNvSpPr>
            <a:spLocks noChangeArrowheads="1"/>
          </p:cNvSpPr>
          <p:nvPr/>
        </p:nvSpPr>
        <p:spPr bwMode="auto">
          <a:xfrm>
            <a:off x="0" y="5257800"/>
            <a:ext cx="8839200" cy="12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latin typeface="Times New Roman" panose="02020603050405020304" pitchFamily="18" charset="0"/>
              </a:rPr>
              <a:t>对等速度输入而言</a:t>
            </a:r>
            <a:r>
              <a:rPr lang="en-US" altLang="zh-CN">
                <a:latin typeface="Times New Roman" panose="02020603050405020304" pitchFamily="18" charset="0"/>
              </a:rPr>
              <a:t>,2</a:t>
            </a:r>
            <a:r>
              <a:rPr lang="zh-CN" altLang="en-US">
                <a:latin typeface="Times New Roman" panose="02020603050405020304" pitchFamily="18" charset="0"/>
              </a:rPr>
              <a:t>型系统或</a:t>
            </a:r>
            <a:r>
              <a:rPr lang="en-US" altLang="zh-CN">
                <a:latin typeface="Times New Roman" panose="02020603050405020304" pitchFamily="18" charset="0"/>
              </a:rPr>
              <a:t>2</a:t>
            </a:r>
            <a:r>
              <a:rPr lang="zh-CN" altLang="en-US">
                <a:latin typeface="Times New Roman" panose="02020603050405020304" pitchFamily="18" charset="0"/>
              </a:rPr>
              <a:t>型以上系统没有稳态误差；</a:t>
            </a:r>
          </a:p>
          <a:p>
            <a:pPr eaLnBrk="1" hangingPunct="1">
              <a:buClrTx/>
              <a:buSzTx/>
              <a:buFontTx/>
              <a:buNone/>
            </a:pPr>
            <a:r>
              <a:rPr lang="zh-CN" altLang="en-US">
                <a:latin typeface="Times New Roman" panose="02020603050405020304" pitchFamily="18" charset="0"/>
              </a:rPr>
              <a:t>对等速度输入，要使系统稳态误差</a:t>
            </a:r>
            <a:r>
              <a:rPr lang="en-US" altLang="zh-CN">
                <a:latin typeface="Times New Roman" panose="02020603050405020304" pitchFamily="18" charset="0"/>
              </a:rPr>
              <a:t>—</a:t>
            </a:r>
            <a:r>
              <a:rPr lang="zh-CN" altLang="en-US">
                <a:latin typeface="Times New Roman" panose="02020603050405020304" pitchFamily="18" charset="0"/>
              </a:rPr>
              <a:t>定或为零，必需</a:t>
            </a:r>
            <a:r>
              <a:rPr lang="en-US" altLang="zh-CN">
                <a:latin typeface="Times New Roman" panose="02020603050405020304" pitchFamily="18" charset="0"/>
              </a:rPr>
              <a:t>N≥1</a:t>
            </a:r>
            <a:r>
              <a:rPr lang="zh-CN" altLang="en-US">
                <a:latin typeface="Times New Roman" panose="02020603050405020304" pitchFamily="18" charset="0"/>
              </a:rPr>
              <a:t>．也即必须有足够的积分环节数。</a:t>
            </a:r>
          </a:p>
        </p:txBody>
      </p:sp>
      <p:sp>
        <p:nvSpPr>
          <p:cNvPr id="30727" name="Rectangle 7">
            <a:extLst>
              <a:ext uri="{FF2B5EF4-FFF2-40B4-BE49-F238E27FC236}">
                <a16:creationId xmlns:a16="http://schemas.microsoft.com/office/drawing/2014/main" id="{F06B7D77-63F1-4792-AE85-FBD87BFC5BC6}"/>
              </a:ext>
            </a:extLst>
          </p:cNvPr>
          <p:cNvSpPr>
            <a:spLocks noChangeArrowheads="1"/>
          </p:cNvSpPr>
          <p:nvPr/>
        </p:nvSpPr>
        <p:spPr bwMode="auto">
          <a:xfrm>
            <a:off x="6781800" y="609600"/>
            <a:ext cx="2112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latin typeface="Times New Roman" panose="02020603050405020304" pitchFamily="18" charset="0"/>
              </a:rPr>
              <a:t>开环放大系数</a:t>
            </a:r>
          </a:p>
        </p:txBody>
      </p:sp>
      <p:sp>
        <p:nvSpPr>
          <p:cNvPr id="30728" name="Rectangle 8">
            <a:extLst>
              <a:ext uri="{FF2B5EF4-FFF2-40B4-BE49-F238E27FC236}">
                <a16:creationId xmlns:a16="http://schemas.microsoft.com/office/drawing/2014/main" id="{A8FD218A-7602-48C8-A6AD-16604B7BFCF9}"/>
              </a:ext>
            </a:extLst>
          </p:cNvPr>
          <p:cNvSpPr>
            <a:spLocks noChangeArrowheads="1"/>
          </p:cNvSpPr>
          <p:nvPr/>
        </p:nvSpPr>
        <p:spPr bwMode="auto">
          <a:xfrm>
            <a:off x="0" y="3048000"/>
            <a:ext cx="4749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latin typeface="Times New Roman" panose="02020603050405020304" pitchFamily="18" charset="0"/>
              </a:rPr>
              <a:t>对于</a:t>
            </a:r>
            <a:r>
              <a:rPr lang="en-US" altLang="zh-CN">
                <a:latin typeface="Times New Roman" panose="02020603050405020304" pitchFamily="18" charset="0"/>
              </a:rPr>
              <a:t>2</a:t>
            </a:r>
            <a:r>
              <a:rPr lang="zh-CN" altLang="en-US">
                <a:latin typeface="Times New Roman" panose="02020603050405020304" pitchFamily="18" charset="0"/>
              </a:rPr>
              <a:t>型系统或</a:t>
            </a:r>
            <a:r>
              <a:rPr lang="en-US" altLang="zh-CN">
                <a:latin typeface="Times New Roman" panose="02020603050405020304" pitchFamily="18" charset="0"/>
              </a:rPr>
              <a:t>2</a:t>
            </a:r>
            <a:r>
              <a:rPr lang="zh-CN" altLang="en-US">
                <a:latin typeface="Times New Roman" panose="02020603050405020304" pitchFamily="18" charset="0"/>
              </a:rPr>
              <a:t>型以上系统：</a:t>
            </a:r>
            <a:r>
              <a:rPr lang="en-US" altLang="zh-CN">
                <a:latin typeface="Times New Roman" panose="02020603050405020304" pitchFamily="18" charset="0"/>
              </a:rPr>
              <a:t>N≥2</a:t>
            </a:r>
          </a:p>
        </p:txBody>
      </p:sp>
      <p:sp>
        <p:nvSpPr>
          <p:cNvPr id="30730" name="Rectangle 10">
            <a:extLst>
              <a:ext uri="{FF2B5EF4-FFF2-40B4-BE49-F238E27FC236}">
                <a16:creationId xmlns:a16="http://schemas.microsoft.com/office/drawing/2014/main" id="{625CB9F1-355B-44FA-BD0D-C8855EF52578}"/>
              </a:ext>
            </a:extLst>
          </p:cNvPr>
          <p:cNvSpPr>
            <a:spLocks noChangeArrowheads="1"/>
          </p:cNvSpPr>
          <p:nvPr/>
        </p:nvSpPr>
        <p:spPr bwMode="auto">
          <a:xfrm>
            <a:off x="0" y="2286000"/>
            <a:ext cx="8915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latin typeface="Times New Roman" panose="02020603050405020304" pitchFamily="18" charset="0"/>
              </a:rPr>
              <a:t>具有单位反馈的</a:t>
            </a:r>
            <a:r>
              <a:rPr lang="en-US" altLang="zh-CN">
                <a:latin typeface="Times New Roman" panose="02020603050405020304" pitchFamily="18" charset="0"/>
              </a:rPr>
              <a:t>1</a:t>
            </a:r>
            <a:r>
              <a:rPr lang="zh-CN" altLang="en-US">
                <a:latin typeface="Times New Roman" panose="02020603050405020304" pitchFamily="18" charset="0"/>
              </a:rPr>
              <a:t>型系统，其输出能跟踪等速度输入，但总有一定误差；其稳态误差与</a:t>
            </a:r>
            <a:r>
              <a:rPr lang="en-US" altLang="zh-CN">
                <a:latin typeface="Times New Roman" panose="02020603050405020304" pitchFamily="18" charset="0"/>
              </a:rPr>
              <a:t>K</a:t>
            </a:r>
            <a:r>
              <a:rPr lang="zh-CN" altLang="en-US">
                <a:latin typeface="Times New Roman" panose="02020603050405020304" pitchFamily="18" charset="0"/>
              </a:rPr>
              <a:t>成反比。</a:t>
            </a:r>
          </a:p>
        </p:txBody>
      </p:sp>
      <p:graphicFrame>
        <p:nvGraphicFramePr>
          <p:cNvPr id="11" name="对象 10">
            <a:extLst>
              <a:ext uri="{FF2B5EF4-FFF2-40B4-BE49-F238E27FC236}">
                <a16:creationId xmlns:a16="http://schemas.microsoft.com/office/drawing/2014/main" id="{4BABAA47-5582-49DA-9E6A-CE388DD2C557}"/>
              </a:ext>
            </a:extLst>
          </p:cNvPr>
          <p:cNvGraphicFramePr>
            <a:graphicFrameLocks noChangeAspect="1"/>
          </p:cNvGraphicFramePr>
          <p:nvPr/>
        </p:nvGraphicFramePr>
        <p:xfrm>
          <a:off x="1028700" y="288925"/>
          <a:ext cx="5464175" cy="1055688"/>
        </p:xfrm>
        <a:graphic>
          <a:graphicData uri="http://schemas.openxmlformats.org/presentationml/2006/ole">
            <mc:AlternateContent xmlns:mc="http://schemas.openxmlformats.org/markup-compatibility/2006">
              <mc:Choice xmlns:v="urn:schemas-microsoft-com:vml" Requires="v">
                <p:oleObj spid="_x0000_s13337" name="Equation" r:id="rId7" imgW="2234880" imgH="431640" progId="Equation.DSMT4">
                  <p:embed/>
                </p:oleObj>
              </mc:Choice>
              <mc:Fallback>
                <p:oleObj name="Equation" r:id="rId7" imgW="2234880" imgH="431640" progId="Equation.DSMT4">
                  <p:embed/>
                  <p:pic>
                    <p:nvPicPr>
                      <p:cNvPr id="0" name="对象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8700" y="288925"/>
                        <a:ext cx="5464175"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a:extLst>
              <a:ext uri="{FF2B5EF4-FFF2-40B4-BE49-F238E27FC236}">
                <a16:creationId xmlns:a16="http://schemas.microsoft.com/office/drawing/2014/main" id="{A0B3F9C8-2977-4A95-A962-ACE0937C70E0}"/>
              </a:ext>
            </a:extLst>
          </p:cNvPr>
          <p:cNvGraphicFramePr>
            <a:graphicFrameLocks noChangeAspect="1"/>
          </p:cNvGraphicFramePr>
          <p:nvPr/>
        </p:nvGraphicFramePr>
        <p:xfrm>
          <a:off x="1465263" y="3495675"/>
          <a:ext cx="5649912" cy="1055688"/>
        </p:xfrm>
        <a:graphic>
          <a:graphicData uri="http://schemas.openxmlformats.org/presentationml/2006/ole">
            <mc:AlternateContent xmlns:mc="http://schemas.openxmlformats.org/markup-compatibility/2006">
              <mc:Choice xmlns:v="urn:schemas-microsoft-com:vml" Requires="v">
                <p:oleObj spid="_x0000_s13338" name="Equation" r:id="rId9" imgW="2311200" imgH="431640" progId="Equation.DSMT4">
                  <p:embed/>
                </p:oleObj>
              </mc:Choice>
              <mc:Fallback>
                <p:oleObj name="Equation" r:id="rId9" imgW="2311200" imgH="431640" progId="Equation.DSMT4">
                  <p:embed/>
                  <p:pic>
                    <p:nvPicPr>
                      <p:cNvPr id="0" name="对象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65263" y="3495675"/>
                        <a:ext cx="5649912"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randombar(horizontal)">
                                      <p:cBhvr>
                                        <p:cTn id="7" dur="500"/>
                                        <p:tgtEl>
                                          <p:spTgt spid="307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30727"/>
                                        </p:tgtEl>
                                        <p:attrNameLst>
                                          <p:attrName>style.visibility</p:attrName>
                                        </p:attrNameLst>
                                      </p:cBhvr>
                                      <p:to>
                                        <p:strVal val="visible"/>
                                      </p:to>
                                    </p:set>
                                    <p:animEffect transition="in" filter="dissolve">
                                      <p:cBhvr>
                                        <p:cTn id="19" dur="500"/>
                                        <p:tgtEl>
                                          <p:spTgt spid="3072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4" presetClass="entr" presetSubtype="10" fill="hold" nodeType="clickEffect">
                                  <p:stCondLst>
                                    <p:cond delay="0"/>
                                  </p:stCondLst>
                                  <p:childTnLst>
                                    <p:set>
                                      <p:cBhvr>
                                        <p:cTn id="23" dur="1" fill="hold">
                                          <p:stCondLst>
                                            <p:cond delay="0"/>
                                          </p:stCondLst>
                                        </p:cTn>
                                        <p:tgtEl>
                                          <p:spTgt spid="30724"/>
                                        </p:tgtEl>
                                        <p:attrNameLst>
                                          <p:attrName>style.visibility</p:attrName>
                                        </p:attrNameLst>
                                      </p:cBhvr>
                                      <p:to>
                                        <p:strVal val="visible"/>
                                      </p:to>
                                    </p:set>
                                    <p:animEffect transition="in" filter="randombar(horizontal)">
                                      <p:cBhvr>
                                        <p:cTn id="24" dur="500"/>
                                        <p:tgtEl>
                                          <p:spTgt spid="3072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30730">
                                            <p:txEl>
                                              <p:pRg st="0" end="0"/>
                                            </p:txEl>
                                          </p:spTgt>
                                        </p:tgtEl>
                                        <p:attrNameLst>
                                          <p:attrName>style.visibility</p:attrName>
                                        </p:attrNameLst>
                                      </p:cBhvr>
                                      <p:to>
                                        <p:strVal val="visible"/>
                                      </p:to>
                                    </p:set>
                                    <p:animEffect transition="in" filter="box(in)">
                                      <p:cBhvr>
                                        <p:cTn id="29" dur="500"/>
                                        <p:tgtEl>
                                          <p:spTgt spid="30730">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0728"/>
                                        </p:tgtEl>
                                        <p:attrNameLst>
                                          <p:attrName>style.visibility</p:attrName>
                                        </p:attrNameLst>
                                      </p:cBhvr>
                                      <p:to>
                                        <p:strVal val="visible"/>
                                      </p:to>
                                    </p:set>
                                    <p:animEffect transition="in" filter="randombar(horizontal)">
                                      <p:cBhvr>
                                        <p:cTn id="34" dur="500"/>
                                        <p:tgtEl>
                                          <p:spTgt spid="3072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14" presetClass="entr" presetSubtype="10" fill="hold" nodeType="clickEffect">
                                  <p:stCondLst>
                                    <p:cond delay="0"/>
                                  </p:stCondLst>
                                  <p:childTnLst>
                                    <p:set>
                                      <p:cBhvr>
                                        <p:cTn id="45" dur="1" fill="hold">
                                          <p:stCondLst>
                                            <p:cond delay="0"/>
                                          </p:stCondLst>
                                        </p:cTn>
                                        <p:tgtEl>
                                          <p:spTgt spid="30725"/>
                                        </p:tgtEl>
                                        <p:attrNameLst>
                                          <p:attrName>style.visibility</p:attrName>
                                        </p:attrNameLst>
                                      </p:cBhvr>
                                      <p:to>
                                        <p:strVal val="visible"/>
                                      </p:to>
                                    </p:set>
                                    <p:animEffect transition="in" filter="randombar(horizontal)">
                                      <p:cBhvr>
                                        <p:cTn id="46" dur="500"/>
                                        <p:tgtEl>
                                          <p:spTgt spid="3072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30726">
                                            <p:txEl>
                                              <p:pRg st="0" end="0"/>
                                            </p:txEl>
                                          </p:spTgt>
                                        </p:tgtEl>
                                        <p:attrNameLst>
                                          <p:attrName>style.visibility</p:attrName>
                                        </p:attrNameLst>
                                      </p:cBhvr>
                                      <p:to>
                                        <p:strVal val="visible"/>
                                      </p:to>
                                    </p:set>
                                    <p:animEffect transition="in" filter="box(in)">
                                      <p:cBhvr>
                                        <p:cTn id="51" dur="500"/>
                                        <p:tgtEl>
                                          <p:spTgt spid="30726">
                                            <p:txEl>
                                              <p:pRg st="0" end="0"/>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30726">
                                            <p:txEl>
                                              <p:pRg st="1" end="1"/>
                                            </p:txEl>
                                          </p:spTgt>
                                        </p:tgtEl>
                                        <p:attrNameLst>
                                          <p:attrName>style.visibility</p:attrName>
                                        </p:attrNameLst>
                                      </p:cBhvr>
                                      <p:to>
                                        <p:strVal val="visible"/>
                                      </p:to>
                                    </p:set>
                                    <p:animEffect transition="in" filter="box(in)">
                                      <p:cBhvr>
                                        <p:cTn id="56" dur="500"/>
                                        <p:tgtEl>
                                          <p:spTgt spid="3072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utoUpdateAnimBg="0"/>
      <p:bldP spid="30726" grpId="0" build="p" autoUpdateAnimBg="0"/>
      <p:bldP spid="30727" grpId="0" autoUpdateAnimBg="0"/>
      <p:bldP spid="30728" grpId="0" autoUpdateAnimBg="0"/>
      <p:bldP spid="30730"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00940A7B-DA8F-43A5-838A-04C5351BEA45}"/>
              </a:ext>
            </a:extLst>
          </p:cNvPr>
          <p:cNvSpPr>
            <a:spLocks noChangeArrowheads="1"/>
          </p:cNvSpPr>
          <p:nvPr/>
        </p:nvSpPr>
        <p:spPr bwMode="auto">
          <a:xfrm>
            <a:off x="152400" y="0"/>
            <a:ext cx="2881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en-US" altLang="zh-CN">
                <a:latin typeface="Times New Roman" panose="02020603050405020304" pitchFamily="18" charset="0"/>
              </a:rPr>
              <a:t>2</a:t>
            </a:r>
            <a:r>
              <a:rPr lang="zh-CN" altLang="en-US">
                <a:latin typeface="Times New Roman" panose="02020603050405020304" pitchFamily="18" charset="0"/>
              </a:rPr>
              <a:t>、单位抛物线输入</a:t>
            </a:r>
          </a:p>
        </p:txBody>
      </p:sp>
      <p:graphicFrame>
        <p:nvGraphicFramePr>
          <p:cNvPr id="31747" name="Object 3">
            <a:extLst>
              <a:ext uri="{FF2B5EF4-FFF2-40B4-BE49-F238E27FC236}">
                <a16:creationId xmlns:a16="http://schemas.microsoft.com/office/drawing/2014/main" id="{EF9461E6-3FEA-4DAB-B39B-6C44849EF92E}"/>
              </a:ext>
            </a:extLst>
          </p:cNvPr>
          <p:cNvGraphicFramePr>
            <a:graphicFrameLocks noChangeAspect="1"/>
          </p:cNvGraphicFramePr>
          <p:nvPr/>
        </p:nvGraphicFramePr>
        <p:xfrm>
          <a:off x="887413" y="381000"/>
          <a:ext cx="6049962" cy="882650"/>
        </p:xfrm>
        <a:graphic>
          <a:graphicData uri="http://schemas.openxmlformats.org/presentationml/2006/ole">
            <mc:AlternateContent xmlns:mc="http://schemas.openxmlformats.org/markup-compatibility/2006">
              <mc:Choice xmlns:v="urn:schemas-microsoft-com:vml" Requires="v">
                <p:oleObj spid="_x0000_s14363" name="Equation" r:id="rId3" imgW="2857576" imgH="403887" progId="Equation.3">
                  <p:embed/>
                </p:oleObj>
              </mc:Choice>
              <mc:Fallback>
                <p:oleObj name="Equation" r:id="rId3" imgW="2857576" imgH="403887"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413" y="381000"/>
                        <a:ext cx="6049962"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48" name="Object 4">
            <a:extLst>
              <a:ext uri="{FF2B5EF4-FFF2-40B4-BE49-F238E27FC236}">
                <a16:creationId xmlns:a16="http://schemas.microsoft.com/office/drawing/2014/main" id="{31C82DED-3D30-4636-B226-6AA261D19196}"/>
              </a:ext>
            </a:extLst>
          </p:cNvPr>
          <p:cNvGraphicFramePr>
            <a:graphicFrameLocks noChangeAspect="1"/>
          </p:cNvGraphicFramePr>
          <p:nvPr/>
        </p:nvGraphicFramePr>
        <p:xfrm>
          <a:off x="2286000" y="1355725"/>
          <a:ext cx="3200400" cy="709613"/>
        </p:xfrm>
        <a:graphic>
          <a:graphicData uri="http://schemas.openxmlformats.org/presentationml/2006/ole">
            <mc:AlternateContent xmlns:mc="http://schemas.openxmlformats.org/markup-compatibility/2006">
              <mc:Choice xmlns:v="urn:schemas-microsoft-com:vml" Requires="v">
                <p:oleObj spid="_x0000_s14364" name="Equation" r:id="rId5" imgW="1303035" imgH="274320" progId="Equation.3">
                  <p:embed/>
                </p:oleObj>
              </mc:Choice>
              <mc:Fallback>
                <p:oleObj name="Equation" r:id="rId5" imgW="1303035" imgH="27432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1355725"/>
                        <a:ext cx="3200400"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49" name="Rectangle 5">
            <a:extLst>
              <a:ext uri="{FF2B5EF4-FFF2-40B4-BE49-F238E27FC236}">
                <a16:creationId xmlns:a16="http://schemas.microsoft.com/office/drawing/2014/main" id="{ED0A6811-8AA1-4CD5-A0A5-9DFB0F90D6B5}"/>
              </a:ext>
            </a:extLst>
          </p:cNvPr>
          <p:cNvSpPr>
            <a:spLocks noChangeArrowheads="1"/>
          </p:cNvSpPr>
          <p:nvPr/>
        </p:nvSpPr>
        <p:spPr bwMode="auto">
          <a:xfrm>
            <a:off x="304800" y="1371600"/>
            <a:ext cx="493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latin typeface="Times New Roman" panose="02020603050405020304" pitchFamily="18" charset="0"/>
              </a:rPr>
              <a:t>令</a:t>
            </a:r>
          </a:p>
        </p:txBody>
      </p:sp>
      <p:graphicFrame>
        <p:nvGraphicFramePr>
          <p:cNvPr id="31750" name="Object 6">
            <a:extLst>
              <a:ext uri="{FF2B5EF4-FFF2-40B4-BE49-F238E27FC236}">
                <a16:creationId xmlns:a16="http://schemas.microsoft.com/office/drawing/2014/main" id="{D1E1073C-D0A4-40BD-BE1F-1B082A7CCC9C}"/>
              </a:ext>
            </a:extLst>
          </p:cNvPr>
          <p:cNvGraphicFramePr>
            <a:graphicFrameLocks noChangeAspect="1"/>
          </p:cNvGraphicFramePr>
          <p:nvPr/>
        </p:nvGraphicFramePr>
        <p:xfrm>
          <a:off x="4953000" y="2057400"/>
          <a:ext cx="1449388" cy="1119188"/>
        </p:xfrm>
        <a:graphic>
          <a:graphicData uri="http://schemas.openxmlformats.org/presentationml/2006/ole">
            <mc:AlternateContent xmlns:mc="http://schemas.openxmlformats.org/markup-compatibility/2006">
              <mc:Choice xmlns:v="urn:schemas-microsoft-com:vml" Requires="v">
                <p:oleObj spid="_x0000_s14365" name="Equation" r:id="rId7" imgW="540933" imgH="419073" progId="Equation.3">
                  <p:embed/>
                </p:oleObj>
              </mc:Choice>
              <mc:Fallback>
                <p:oleObj name="Equation" r:id="rId7" imgW="540933" imgH="419073"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2057400"/>
                        <a:ext cx="1449388"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1" name="Rectangle 7">
            <a:extLst>
              <a:ext uri="{FF2B5EF4-FFF2-40B4-BE49-F238E27FC236}">
                <a16:creationId xmlns:a16="http://schemas.microsoft.com/office/drawing/2014/main" id="{FD1617AD-76CE-405B-B58B-16137B8CC596}"/>
              </a:ext>
            </a:extLst>
          </p:cNvPr>
          <p:cNvSpPr>
            <a:spLocks noChangeArrowheads="1"/>
          </p:cNvSpPr>
          <p:nvPr/>
        </p:nvSpPr>
        <p:spPr bwMode="auto">
          <a:xfrm>
            <a:off x="0" y="23622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latin typeface="Times New Roman" panose="02020603050405020304" pitchFamily="18" charset="0"/>
              </a:rPr>
              <a:t>称</a:t>
            </a:r>
            <a:r>
              <a:rPr lang="en-US" altLang="zh-CN" i="1">
                <a:latin typeface="Times New Roman" panose="02020603050405020304" pitchFamily="18" charset="0"/>
              </a:rPr>
              <a:t>K</a:t>
            </a:r>
            <a:r>
              <a:rPr lang="en-US" altLang="zh-CN" baseline="-25000">
                <a:latin typeface="Times New Roman" panose="02020603050405020304" pitchFamily="18" charset="0"/>
              </a:rPr>
              <a:t>a</a:t>
            </a:r>
            <a:r>
              <a:rPr lang="zh-CN" altLang="en-US">
                <a:latin typeface="Times New Roman" panose="02020603050405020304" pitchFamily="18" charset="0"/>
              </a:rPr>
              <a:t>为</a:t>
            </a:r>
            <a:r>
              <a:rPr lang="zh-CN" altLang="en-US">
                <a:solidFill>
                  <a:schemeClr val="hlink"/>
                </a:solidFill>
                <a:latin typeface="Times New Roman" panose="02020603050405020304" pitchFamily="18" charset="0"/>
              </a:rPr>
              <a:t>加速度</a:t>
            </a:r>
            <a:r>
              <a:rPr lang="zh-CN" altLang="en-US">
                <a:latin typeface="Times New Roman" panose="02020603050405020304" pitchFamily="18" charset="0"/>
              </a:rPr>
              <a:t>误差系数，此时</a:t>
            </a:r>
          </a:p>
        </p:txBody>
      </p:sp>
      <p:sp>
        <p:nvSpPr>
          <p:cNvPr id="31752" name="Rectangle 8">
            <a:extLst>
              <a:ext uri="{FF2B5EF4-FFF2-40B4-BE49-F238E27FC236}">
                <a16:creationId xmlns:a16="http://schemas.microsoft.com/office/drawing/2014/main" id="{F4CD4D9C-D06D-4501-85AC-CE4111E0D695}"/>
              </a:ext>
            </a:extLst>
          </p:cNvPr>
          <p:cNvSpPr>
            <a:spLocks noChangeArrowheads="1"/>
          </p:cNvSpPr>
          <p:nvPr/>
        </p:nvSpPr>
        <p:spPr bwMode="auto">
          <a:xfrm>
            <a:off x="228600" y="2895600"/>
            <a:ext cx="4175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buClrTx/>
              <a:buSzTx/>
              <a:buFontTx/>
              <a:buNone/>
            </a:pPr>
            <a:r>
              <a:rPr lang="zh-CN" altLang="en-US">
                <a:latin typeface="Times New Roman" panose="02020603050405020304" pitchFamily="18" charset="0"/>
              </a:rPr>
              <a:t>对于</a:t>
            </a:r>
            <a:r>
              <a:rPr lang="en-US" altLang="zh-CN">
                <a:latin typeface="Times New Roman" panose="02020603050405020304" pitchFamily="18" charset="0"/>
              </a:rPr>
              <a:t>0</a:t>
            </a:r>
            <a:r>
              <a:rPr lang="zh-CN" altLang="en-US">
                <a:latin typeface="Times New Roman" panose="02020603050405020304" pitchFamily="18" charset="0"/>
              </a:rPr>
              <a:t>型或</a:t>
            </a:r>
            <a:r>
              <a:rPr lang="en-US" altLang="zh-CN">
                <a:latin typeface="Times New Roman" panose="02020603050405020304" pitchFamily="18" charset="0"/>
              </a:rPr>
              <a:t>1</a:t>
            </a:r>
            <a:r>
              <a:rPr lang="zh-CN" altLang="en-US">
                <a:latin typeface="Times New Roman" panose="02020603050405020304" pitchFamily="18" charset="0"/>
              </a:rPr>
              <a:t>型系统：</a:t>
            </a:r>
            <a:r>
              <a:rPr lang="en-US" altLang="zh-CN">
                <a:latin typeface="Times New Roman" panose="02020603050405020304" pitchFamily="18" charset="0"/>
              </a:rPr>
              <a:t>N</a:t>
            </a:r>
            <a:r>
              <a:rPr lang="zh-CN" altLang="en-US">
                <a:latin typeface="Times New Roman" panose="02020603050405020304" pitchFamily="18" charset="0"/>
              </a:rPr>
              <a:t>＝</a:t>
            </a:r>
            <a:r>
              <a:rPr lang="en-US" altLang="zh-CN">
                <a:latin typeface="Times New Roman" panose="02020603050405020304" pitchFamily="18" charset="0"/>
              </a:rPr>
              <a:t>0</a:t>
            </a:r>
            <a:r>
              <a:rPr lang="zh-CN" altLang="en-US">
                <a:latin typeface="Times New Roman" panose="02020603050405020304" pitchFamily="18" charset="0"/>
              </a:rPr>
              <a:t>，</a:t>
            </a:r>
            <a:r>
              <a:rPr lang="en-US" altLang="zh-CN">
                <a:latin typeface="Times New Roman" panose="02020603050405020304" pitchFamily="18" charset="0"/>
              </a:rPr>
              <a:t>1</a:t>
            </a:r>
          </a:p>
        </p:txBody>
      </p:sp>
      <p:graphicFrame>
        <p:nvGraphicFramePr>
          <p:cNvPr id="31754" name="Object 10">
            <a:extLst>
              <a:ext uri="{FF2B5EF4-FFF2-40B4-BE49-F238E27FC236}">
                <a16:creationId xmlns:a16="http://schemas.microsoft.com/office/drawing/2014/main" id="{128CC332-0D62-4AF4-B267-A5BB8D14396B}"/>
              </a:ext>
            </a:extLst>
          </p:cNvPr>
          <p:cNvGraphicFramePr>
            <a:graphicFrameLocks noChangeAspect="1"/>
          </p:cNvGraphicFramePr>
          <p:nvPr/>
        </p:nvGraphicFramePr>
        <p:xfrm>
          <a:off x="3352800" y="4495800"/>
          <a:ext cx="1217613" cy="592138"/>
        </p:xfrm>
        <a:graphic>
          <a:graphicData uri="http://schemas.openxmlformats.org/presentationml/2006/ole">
            <mc:AlternateContent xmlns:mc="http://schemas.openxmlformats.org/markup-compatibility/2006">
              <mc:Choice xmlns:v="urn:schemas-microsoft-com:vml" Requires="v">
                <p:oleObj spid="_x0000_s14366" name="Equation" r:id="rId9" imgW="457261" imgH="213333" progId="Equation.3">
                  <p:embed/>
                </p:oleObj>
              </mc:Choice>
              <mc:Fallback>
                <p:oleObj name="Equation" r:id="rId9" imgW="457261" imgH="213333"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2800" y="4495800"/>
                        <a:ext cx="1217613"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5" name="Rectangle 11">
            <a:extLst>
              <a:ext uri="{FF2B5EF4-FFF2-40B4-BE49-F238E27FC236}">
                <a16:creationId xmlns:a16="http://schemas.microsoft.com/office/drawing/2014/main" id="{37CBE7DC-9F07-42D1-95B8-7A5D07570D37}"/>
              </a:ext>
            </a:extLst>
          </p:cNvPr>
          <p:cNvSpPr>
            <a:spLocks noChangeArrowheads="1"/>
          </p:cNvSpPr>
          <p:nvPr/>
        </p:nvSpPr>
        <p:spPr bwMode="auto">
          <a:xfrm>
            <a:off x="381000" y="5181600"/>
            <a:ext cx="8763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85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90000"/>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2" panose="05020102010507070707" pitchFamily="18" charset="2"/>
              <a:buChar char="¡"/>
              <a:defRPr sz="2400" b="1">
                <a:solidFill>
                  <a:srgbClr val="FFFF00"/>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a:latin typeface="Times New Roman" panose="02020603050405020304" pitchFamily="18" charset="0"/>
                <a:cs typeface="Times New Roman" panose="02020603050405020304" pitchFamily="18" charset="0"/>
              </a:rPr>
              <a:t>0</a:t>
            </a:r>
            <a:r>
              <a:rPr lang="zh-CN" altLang="en-US">
                <a:latin typeface="Times New Roman" panose="02020603050405020304" pitchFamily="18" charset="0"/>
              </a:rPr>
              <a:t>型或</a:t>
            </a:r>
            <a:r>
              <a:rPr lang="en-US" altLang="zh-CN">
                <a:latin typeface="Times New Roman" panose="02020603050405020304" pitchFamily="18" charset="0"/>
              </a:rPr>
              <a:t>1</a:t>
            </a:r>
            <a:r>
              <a:rPr lang="zh-CN" altLang="en-US">
                <a:latin typeface="Times New Roman" panose="02020603050405020304" pitchFamily="18" charset="0"/>
              </a:rPr>
              <a:t>型系统，对于等加速度输入</a:t>
            </a:r>
            <a:r>
              <a:rPr lang="en-US" altLang="zh-CN">
                <a:latin typeface="Times New Roman" panose="02020603050405020304" pitchFamily="18" charset="0"/>
              </a:rPr>
              <a:t>(</a:t>
            </a:r>
            <a:r>
              <a:rPr lang="zh-CN" altLang="en-US">
                <a:latin typeface="Times New Roman" panose="02020603050405020304" pitchFamily="18" charset="0"/>
              </a:rPr>
              <a:t>抛物线输入</a:t>
            </a:r>
            <a:r>
              <a:rPr lang="en-US" altLang="zh-CN">
                <a:latin typeface="Times New Roman" panose="02020603050405020304" pitchFamily="18" charset="0"/>
              </a:rPr>
              <a:t>)</a:t>
            </a:r>
            <a:r>
              <a:rPr lang="zh-CN" altLang="en-US">
                <a:latin typeface="Times New Roman" panose="02020603050405020304" pitchFamily="18" charset="0"/>
              </a:rPr>
              <a:t>不能紧跟，最后稳态误差为∞；</a:t>
            </a:r>
          </a:p>
        </p:txBody>
      </p:sp>
      <p:graphicFrame>
        <p:nvGraphicFramePr>
          <p:cNvPr id="12" name="对象 11">
            <a:extLst>
              <a:ext uri="{FF2B5EF4-FFF2-40B4-BE49-F238E27FC236}">
                <a16:creationId xmlns:a16="http://schemas.microsoft.com/office/drawing/2014/main" id="{40CED773-4BAA-4741-A112-654710CC19A4}"/>
              </a:ext>
            </a:extLst>
          </p:cNvPr>
          <p:cNvGraphicFramePr>
            <a:graphicFrameLocks noChangeAspect="1"/>
          </p:cNvGraphicFramePr>
          <p:nvPr/>
        </p:nvGraphicFramePr>
        <p:xfrm>
          <a:off x="1435100" y="3495675"/>
          <a:ext cx="5711825" cy="1055688"/>
        </p:xfrm>
        <a:graphic>
          <a:graphicData uri="http://schemas.openxmlformats.org/presentationml/2006/ole">
            <mc:AlternateContent xmlns:mc="http://schemas.openxmlformats.org/markup-compatibility/2006">
              <mc:Choice xmlns:v="urn:schemas-microsoft-com:vml" Requires="v">
                <p:oleObj spid="_x0000_s14367" name="Equation" r:id="rId11" imgW="2336760" imgH="431640" progId="Equation.DSMT4">
                  <p:embed/>
                </p:oleObj>
              </mc:Choice>
              <mc:Fallback>
                <p:oleObj name="Equation" r:id="rId11" imgW="2336760" imgH="431640" progId="Equation.DSMT4">
                  <p:embed/>
                  <p:pic>
                    <p:nvPicPr>
                      <p:cNvPr id="0" name="对象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35100" y="3495675"/>
                        <a:ext cx="5711825"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 calcmode="lin" valueType="num">
                                      <p:cBhvr additive="base">
                                        <p:cTn id="7" dur="500" fill="hold"/>
                                        <p:tgtEl>
                                          <p:spTgt spid="31746"/>
                                        </p:tgtEl>
                                        <p:attrNameLst>
                                          <p:attrName>ppt_x</p:attrName>
                                        </p:attrNameLst>
                                      </p:cBhvr>
                                      <p:tavLst>
                                        <p:tav tm="0">
                                          <p:val>
                                            <p:strVal val="0-#ppt_w/2"/>
                                          </p:val>
                                        </p:tav>
                                        <p:tav tm="100000">
                                          <p:val>
                                            <p:strVal val="#ppt_x"/>
                                          </p:val>
                                        </p:tav>
                                      </p:tavLst>
                                    </p:anim>
                                    <p:anim calcmode="lin" valueType="num">
                                      <p:cBhvr additive="base">
                                        <p:cTn id="8" dur="500" fill="hold"/>
                                        <p:tgtEl>
                                          <p:spTgt spid="317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31747"/>
                                        </p:tgtEl>
                                        <p:attrNameLst>
                                          <p:attrName>style.visibility</p:attrName>
                                        </p:attrNameLst>
                                      </p:cBhvr>
                                      <p:to>
                                        <p:strVal val="visible"/>
                                      </p:to>
                                    </p:set>
                                    <p:anim calcmode="lin" valueType="num">
                                      <p:cBhvr additive="base">
                                        <p:cTn id="13" dur="500" fill="hold"/>
                                        <p:tgtEl>
                                          <p:spTgt spid="31747"/>
                                        </p:tgtEl>
                                        <p:attrNameLst>
                                          <p:attrName>ppt_x</p:attrName>
                                        </p:attrNameLst>
                                      </p:cBhvr>
                                      <p:tavLst>
                                        <p:tav tm="0">
                                          <p:val>
                                            <p:strVal val="#ppt_x"/>
                                          </p:val>
                                        </p:tav>
                                        <p:tav tm="100000">
                                          <p:val>
                                            <p:strVal val="#ppt_x"/>
                                          </p:val>
                                        </p:tav>
                                      </p:tavLst>
                                    </p:anim>
                                    <p:anim calcmode="lin" valueType="num">
                                      <p:cBhvr additive="base">
                                        <p:cTn id="14" dur="500" fill="hold"/>
                                        <p:tgtEl>
                                          <p:spTgt spid="31747"/>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1749"/>
                                        </p:tgtEl>
                                        <p:attrNameLst>
                                          <p:attrName>style.visibility</p:attrName>
                                        </p:attrNameLst>
                                      </p:cBhvr>
                                      <p:to>
                                        <p:strVal val="visible"/>
                                      </p:to>
                                    </p:set>
                                    <p:animEffect transition="in" filter="randombar(horizontal)">
                                      <p:cBhvr>
                                        <p:cTn id="19" dur="500"/>
                                        <p:tgtEl>
                                          <p:spTgt spid="3174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4" presetClass="entr" presetSubtype="10" fill="hold" nodeType="clickEffect">
                                  <p:stCondLst>
                                    <p:cond delay="0"/>
                                  </p:stCondLst>
                                  <p:childTnLst>
                                    <p:set>
                                      <p:cBhvr>
                                        <p:cTn id="23" dur="1" fill="hold">
                                          <p:stCondLst>
                                            <p:cond delay="0"/>
                                          </p:stCondLst>
                                        </p:cTn>
                                        <p:tgtEl>
                                          <p:spTgt spid="31748"/>
                                        </p:tgtEl>
                                        <p:attrNameLst>
                                          <p:attrName>style.visibility</p:attrName>
                                        </p:attrNameLst>
                                      </p:cBhvr>
                                      <p:to>
                                        <p:strVal val="visible"/>
                                      </p:to>
                                    </p:set>
                                    <p:animEffect transition="in" filter="randombar(horizontal)">
                                      <p:cBhvr>
                                        <p:cTn id="24" dur="500"/>
                                        <p:tgtEl>
                                          <p:spTgt spid="3174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1751"/>
                                        </p:tgtEl>
                                        <p:attrNameLst>
                                          <p:attrName>style.visibility</p:attrName>
                                        </p:attrNameLst>
                                      </p:cBhvr>
                                      <p:to>
                                        <p:strVal val="visible"/>
                                      </p:to>
                                    </p:set>
                                    <p:animEffect transition="in" filter="randombar(horizontal)">
                                      <p:cBhvr>
                                        <p:cTn id="29" dur="500"/>
                                        <p:tgtEl>
                                          <p:spTgt spid="3175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4" presetClass="entr" presetSubtype="10" fill="hold" nodeType="clickEffect">
                                  <p:stCondLst>
                                    <p:cond delay="0"/>
                                  </p:stCondLst>
                                  <p:childTnLst>
                                    <p:set>
                                      <p:cBhvr>
                                        <p:cTn id="33" dur="1" fill="hold">
                                          <p:stCondLst>
                                            <p:cond delay="0"/>
                                          </p:stCondLst>
                                        </p:cTn>
                                        <p:tgtEl>
                                          <p:spTgt spid="31750"/>
                                        </p:tgtEl>
                                        <p:attrNameLst>
                                          <p:attrName>style.visibility</p:attrName>
                                        </p:attrNameLst>
                                      </p:cBhvr>
                                      <p:to>
                                        <p:strVal val="visible"/>
                                      </p:to>
                                    </p:set>
                                    <p:animEffect transition="in" filter="randombar(horizontal)">
                                      <p:cBhvr>
                                        <p:cTn id="34" dur="500"/>
                                        <p:tgtEl>
                                          <p:spTgt spid="3175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1752">
                                            <p:txEl>
                                              <p:pRg st="0" end="0"/>
                                            </p:txEl>
                                          </p:spTgt>
                                        </p:tgtEl>
                                        <p:attrNameLst>
                                          <p:attrName>style.visibility</p:attrName>
                                        </p:attrNameLst>
                                      </p:cBhvr>
                                      <p:to>
                                        <p:strVal val="visible"/>
                                      </p:to>
                                    </p:set>
                                    <p:animEffect transition="in" filter="randombar(horizontal)">
                                      <p:cBhvr>
                                        <p:cTn id="39" dur="500"/>
                                        <p:tgtEl>
                                          <p:spTgt spid="31752">
                                            <p:txEl>
                                              <p:pRg st="0" end="0"/>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2" presetClass="entr" presetSubtype="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31754"/>
                                        </p:tgtEl>
                                        <p:attrNameLst>
                                          <p:attrName>style.visibility</p:attrName>
                                        </p:attrNameLst>
                                      </p:cBhvr>
                                      <p:to>
                                        <p:strVal val="visible"/>
                                      </p:to>
                                    </p:set>
                                    <p:animEffect transition="in" filter="blinds(horizontal)">
                                      <p:cBhvr>
                                        <p:cTn id="51" dur="500"/>
                                        <p:tgtEl>
                                          <p:spTgt spid="3175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31755"/>
                                        </p:tgtEl>
                                        <p:attrNameLst>
                                          <p:attrName>style.visibility</p:attrName>
                                        </p:attrNameLst>
                                      </p:cBhvr>
                                      <p:to>
                                        <p:strVal val="visible"/>
                                      </p:to>
                                    </p:set>
                                    <p:animEffect transition="in" filter="checkerboard(across)">
                                      <p:cBhvr>
                                        <p:cTn id="56" dur="500"/>
                                        <p:tgtEl>
                                          <p:spTgt spid="31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utoUpdateAnimBg="0"/>
      <p:bldP spid="31749" grpId="0" autoUpdateAnimBg="0"/>
      <p:bldP spid="31751" grpId="0" autoUpdateAnimBg="0"/>
      <p:bldP spid="31752" grpId="0" build="p" autoUpdateAnimBg="0"/>
      <p:bldP spid="31755" grpId="0" autoUpdateAnimBg="0"/>
    </p:bldLst>
  </p:timing>
</p:sld>
</file>

<file path=ppt/theme/theme1.xml><?xml version="1.0" encoding="utf-8"?>
<a:theme xmlns:a="http://schemas.openxmlformats.org/drawingml/2006/main" name="天坛月色">
  <a:themeElements>
    <a:clrScheme name="天坛月色 1">
      <a:dk1>
        <a:srgbClr val="DDDDDD"/>
      </a:dk1>
      <a:lt1>
        <a:srgbClr val="FFFFFF"/>
      </a:lt1>
      <a:dk2>
        <a:srgbClr val="3366CC"/>
      </a:dk2>
      <a:lt2>
        <a:srgbClr val="FFFF66"/>
      </a:lt2>
      <a:accent1>
        <a:srgbClr val="879CC8"/>
      </a:accent1>
      <a:accent2>
        <a:srgbClr val="C0C0C0"/>
      </a:accent2>
      <a:accent3>
        <a:srgbClr val="ADB8E2"/>
      </a:accent3>
      <a:accent4>
        <a:srgbClr val="DADADA"/>
      </a:accent4>
      <a:accent5>
        <a:srgbClr val="C3CBE0"/>
      </a:accent5>
      <a:accent6>
        <a:srgbClr val="AEAEAE"/>
      </a:accent6>
      <a:hlink>
        <a:srgbClr val="66FFFF"/>
      </a:hlink>
      <a:folHlink>
        <a:srgbClr val="CCFFCC"/>
      </a:folHlink>
    </a:clrScheme>
    <a:fontScheme name="天坛月色">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天坛月色 1">
        <a:dk1>
          <a:srgbClr val="DDDDDD"/>
        </a:dk1>
        <a:lt1>
          <a:srgbClr val="FFFFFF"/>
        </a:lt1>
        <a:dk2>
          <a:srgbClr val="3366CC"/>
        </a:dk2>
        <a:lt2>
          <a:srgbClr val="FFFF66"/>
        </a:lt2>
        <a:accent1>
          <a:srgbClr val="879CC8"/>
        </a:accent1>
        <a:accent2>
          <a:srgbClr val="C0C0C0"/>
        </a:accent2>
        <a:accent3>
          <a:srgbClr val="ADB8E2"/>
        </a:accent3>
        <a:accent4>
          <a:srgbClr val="DADADA"/>
        </a:accent4>
        <a:accent5>
          <a:srgbClr val="C3CBE0"/>
        </a:accent5>
        <a:accent6>
          <a:srgbClr val="AEAEAE"/>
        </a:accent6>
        <a:hlink>
          <a:srgbClr val="66FFFF"/>
        </a:hlink>
        <a:folHlink>
          <a:srgbClr val="CCFFCC"/>
        </a:folHlink>
      </a:clrScheme>
      <a:clrMap bg1="dk2" tx1="lt1" bg2="dk1" tx2="lt2" accent1="accent1" accent2="accent2" accent3="accent3" accent4="accent4" accent5="accent5" accent6="accent6" hlink="hlink" folHlink="folHlink"/>
    </a:extraClrScheme>
    <a:extraClrScheme>
      <a:clrScheme name="天坛月色 2">
        <a:dk1>
          <a:srgbClr val="C0C0C0"/>
        </a:dk1>
        <a:lt1>
          <a:srgbClr val="FFFFFF"/>
        </a:lt1>
        <a:dk2>
          <a:srgbClr val="006699"/>
        </a:dk2>
        <a:lt2>
          <a:srgbClr val="FFFFFF"/>
        </a:lt2>
        <a:accent1>
          <a:srgbClr val="93B090"/>
        </a:accent1>
        <a:accent2>
          <a:srgbClr val="CCECFF"/>
        </a:accent2>
        <a:accent3>
          <a:srgbClr val="AAB8CA"/>
        </a:accent3>
        <a:accent4>
          <a:srgbClr val="DADADA"/>
        </a:accent4>
        <a:accent5>
          <a:srgbClr val="C8D4C6"/>
        </a:accent5>
        <a:accent6>
          <a:srgbClr val="B9D6E7"/>
        </a:accent6>
        <a:hlink>
          <a:srgbClr val="FFFF66"/>
        </a:hlink>
        <a:folHlink>
          <a:srgbClr val="66FFFF"/>
        </a:folHlink>
      </a:clrScheme>
      <a:clrMap bg1="dk2" tx1="lt1" bg2="dk1" tx2="lt2" accent1="accent1" accent2="accent2" accent3="accent3" accent4="accent4" accent5="accent5" accent6="accent6" hlink="hlink" folHlink="folHlink"/>
    </a:extraClrScheme>
    <a:extraClrScheme>
      <a:clrScheme name="天坛月色 3">
        <a:dk1>
          <a:srgbClr val="DDDDDD"/>
        </a:dk1>
        <a:lt1>
          <a:srgbClr val="FFFFFF"/>
        </a:lt1>
        <a:dk2>
          <a:srgbClr val="7B7BA7"/>
        </a:dk2>
        <a:lt2>
          <a:srgbClr val="FFFF66"/>
        </a:lt2>
        <a:accent1>
          <a:srgbClr val="78AE90"/>
        </a:accent1>
        <a:accent2>
          <a:srgbClr val="B8B8D0"/>
        </a:accent2>
        <a:accent3>
          <a:srgbClr val="BFBFD0"/>
        </a:accent3>
        <a:accent4>
          <a:srgbClr val="DADADA"/>
        </a:accent4>
        <a:accent5>
          <a:srgbClr val="BED3C6"/>
        </a:accent5>
        <a:accent6>
          <a:srgbClr val="A6A6BC"/>
        </a:accent6>
        <a:hlink>
          <a:srgbClr val="66FFCC"/>
        </a:hlink>
        <a:folHlink>
          <a:srgbClr val="CCFF99"/>
        </a:folHlink>
      </a:clrScheme>
      <a:clrMap bg1="dk2" tx1="lt1" bg2="dk1" tx2="lt2" accent1="accent1" accent2="accent2" accent3="accent3" accent4="accent4" accent5="accent5" accent6="accent6" hlink="hlink" folHlink="folHlink"/>
    </a:extraClrScheme>
    <a:extraClrScheme>
      <a:clrScheme name="天坛月色 4">
        <a:dk1>
          <a:srgbClr val="DDDDDD"/>
        </a:dk1>
        <a:lt1>
          <a:srgbClr val="FFFF00"/>
        </a:lt1>
        <a:dk2>
          <a:srgbClr val="6600CC"/>
        </a:dk2>
        <a:lt2>
          <a:srgbClr val="FFFFFF"/>
        </a:lt2>
        <a:accent1>
          <a:srgbClr val="7296B6"/>
        </a:accent1>
        <a:accent2>
          <a:srgbClr val="FF6600"/>
        </a:accent2>
        <a:accent3>
          <a:srgbClr val="B8AAE2"/>
        </a:accent3>
        <a:accent4>
          <a:srgbClr val="DADA00"/>
        </a:accent4>
        <a:accent5>
          <a:srgbClr val="BCC9D7"/>
        </a:accent5>
        <a:accent6>
          <a:srgbClr val="E75C00"/>
        </a:accent6>
        <a:hlink>
          <a:srgbClr val="99FFCC"/>
        </a:hlink>
        <a:folHlink>
          <a:srgbClr val="FFFFFF"/>
        </a:folHlink>
      </a:clrScheme>
      <a:clrMap bg1="dk2" tx1="lt1" bg2="dk1" tx2="lt2" accent1="accent1" accent2="accent2" accent3="accent3" accent4="accent4" accent5="accent5" accent6="accent6" hlink="hlink" folHlink="folHlink"/>
    </a:extraClrScheme>
    <a:extraClrScheme>
      <a:clrScheme name="天坛月色 5">
        <a:dk1>
          <a:srgbClr val="DDDDDD"/>
        </a:dk1>
        <a:lt1>
          <a:srgbClr val="FFFFFF"/>
        </a:lt1>
        <a:dk2>
          <a:srgbClr val="0099CC"/>
        </a:dk2>
        <a:lt2>
          <a:srgbClr val="CCECFF"/>
        </a:lt2>
        <a:accent1>
          <a:srgbClr val="DD8A79"/>
        </a:accent1>
        <a:accent2>
          <a:srgbClr val="339966"/>
        </a:accent2>
        <a:accent3>
          <a:srgbClr val="AACAE2"/>
        </a:accent3>
        <a:accent4>
          <a:srgbClr val="DADADA"/>
        </a:accent4>
        <a:accent5>
          <a:srgbClr val="EBC4BE"/>
        </a:accent5>
        <a:accent6>
          <a:srgbClr val="2D8A5C"/>
        </a:accent6>
        <a:hlink>
          <a:srgbClr val="FFFF66"/>
        </a:hlink>
        <a:folHlink>
          <a:srgbClr val="CCFF99"/>
        </a:folHlink>
      </a:clrScheme>
      <a:clrMap bg1="dk2" tx1="lt1" bg2="dk1" tx2="lt2" accent1="accent1" accent2="accent2" accent3="accent3" accent4="accent4" accent5="accent5" accent6="accent6" hlink="hlink" folHlink="folHlink"/>
    </a:extraClrScheme>
    <a:extraClrScheme>
      <a:clrScheme name="天坛月色 6">
        <a:dk1>
          <a:srgbClr val="C0C0C0"/>
        </a:dk1>
        <a:lt1>
          <a:srgbClr val="FFFFFF"/>
        </a:lt1>
        <a:dk2>
          <a:srgbClr val="536DAD"/>
        </a:dk2>
        <a:lt2>
          <a:srgbClr val="66FF66"/>
        </a:lt2>
        <a:accent1>
          <a:srgbClr val="C48AB6"/>
        </a:accent1>
        <a:accent2>
          <a:srgbClr val="FFCCFF"/>
        </a:accent2>
        <a:accent3>
          <a:srgbClr val="B3BAD3"/>
        </a:accent3>
        <a:accent4>
          <a:srgbClr val="DADADA"/>
        </a:accent4>
        <a:accent5>
          <a:srgbClr val="DEC4D7"/>
        </a:accent5>
        <a:accent6>
          <a:srgbClr val="E7B9E7"/>
        </a:accent6>
        <a:hlink>
          <a:srgbClr val="00FFFF"/>
        </a:hlink>
        <a:folHlink>
          <a:srgbClr val="FFFF66"/>
        </a:folHlink>
      </a:clrScheme>
      <a:clrMap bg1="dk2" tx1="lt1" bg2="dk1" tx2="lt2" accent1="accent1" accent2="accent2" accent3="accent3" accent4="accent4" accent5="accent5" accent6="accent6" hlink="hlink" folHlink="folHlink"/>
    </a:extraClrScheme>
    <a:extraClrScheme>
      <a:clrScheme name="天坛月色 7">
        <a:dk1>
          <a:srgbClr val="C0C0C0"/>
        </a:dk1>
        <a:lt1>
          <a:srgbClr val="FFFF00"/>
        </a:lt1>
        <a:dk2>
          <a:srgbClr val="996633"/>
        </a:dk2>
        <a:lt2>
          <a:srgbClr val="66FFFF"/>
        </a:lt2>
        <a:accent1>
          <a:srgbClr val="CD7C73"/>
        </a:accent1>
        <a:accent2>
          <a:srgbClr val="B6B6CE"/>
        </a:accent2>
        <a:accent3>
          <a:srgbClr val="CAB8AD"/>
        </a:accent3>
        <a:accent4>
          <a:srgbClr val="DADA00"/>
        </a:accent4>
        <a:accent5>
          <a:srgbClr val="E3BFBC"/>
        </a:accent5>
        <a:accent6>
          <a:srgbClr val="A5A5BA"/>
        </a:accent6>
        <a:hlink>
          <a:srgbClr val="000000"/>
        </a:hlink>
        <a:folHlink>
          <a:srgbClr val="CCECFF"/>
        </a:folHlink>
      </a:clrScheme>
      <a:clrMap bg1="dk2" tx1="lt1" bg2="dk1" tx2="lt2" accent1="accent1" accent2="accent2" accent3="accent3" accent4="accent4" accent5="accent5" accent6="accent6" hlink="hlink" folHlink="folHlink"/>
    </a:extraClrScheme>
    <a:extraClrScheme>
      <a:clrScheme name="天坛月色 8">
        <a:dk1>
          <a:srgbClr val="C0C0C0"/>
        </a:dk1>
        <a:lt1>
          <a:srgbClr val="FFFF66"/>
        </a:lt1>
        <a:dk2>
          <a:srgbClr val="008080"/>
        </a:dk2>
        <a:lt2>
          <a:srgbClr val="FFFF00"/>
        </a:lt2>
        <a:accent1>
          <a:srgbClr val="859CC9"/>
        </a:accent1>
        <a:accent2>
          <a:srgbClr val="FFCCFF"/>
        </a:accent2>
        <a:accent3>
          <a:srgbClr val="AAC0C0"/>
        </a:accent3>
        <a:accent4>
          <a:srgbClr val="DADA56"/>
        </a:accent4>
        <a:accent5>
          <a:srgbClr val="C2CBE1"/>
        </a:accent5>
        <a:accent6>
          <a:srgbClr val="E7B9E7"/>
        </a:accent6>
        <a:hlink>
          <a:srgbClr val="99FFCC"/>
        </a:hlink>
        <a:folHlink>
          <a:srgbClr val="CCEC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oaring">
  <a:themeElements>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themeOverride>
</file>

<file path=ppt/theme/themeOverride2.xml><?xml version="1.0" encoding="utf-8"?>
<a:themeOverride xmlns:a="http://schemas.openxmlformats.org/drawingml/2006/main">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themeOverride>
</file>

<file path=docProps/app.xml><?xml version="1.0" encoding="utf-8"?>
<Properties xmlns="http://schemas.openxmlformats.org/officeDocument/2006/extended-properties" xmlns:vt="http://schemas.openxmlformats.org/officeDocument/2006/docPropsVTypes">
  <Template/>
  <TotalTime>308</TotalTime>
  <Words>1820</Words>
  <Application>Microsoft Office PowerPoint</Application>
  <PresentationFormat>全屏显示(4:3)</PresentationFormat>
  <Paragraphs>285</Paragraphs>
  <Slides>21</Slides>
  <Notes>0</Notes>
  <HiddenSlides>0</HiddenSlides>
  <MMClips>0</MMClips>
  <ScaleCrop>false</ScaleCrop>
  <HeadingPairs>
    <vt:vector size="8" baseType="variant">
      <vt:variant>
        <vt:lpstr>已用的字体</vt:lpstr>
      </vt:variant>
      <vt:variant>
        <vt:i4>5</vt:i4>
      </vt:variant>
      <vt:variant>
        <vt:lpstr>主题</vt:lpstr>
      </vt:variant>
      <vt:variant>
        <vt:i4>3</vt:i4>
      </vt:variant>
      <vt:variant>
        <vt:lpstr>嵌入 OLE 服务器</vt:lpstr>
      </vt:variant>
      <vt:variant>
        <vt:i4>3</vt:i4>
      </vt:variant>
      <vt:variant>
        <vt:lpstr>幻灯片标题</vt:lpstr>
      </vt:variant>
      <vt:variant>
        <vt:i4>21</vt:i4>
      </vt:variant>
    </vt:vector>
  </HeadingPairs>
  <TitlesOfParts>
    <vt:vector size="32" baseType="lpstr">
      <vt:lpstr>宋体</vt:lpstr>
      <vt:lpstr>Arial</vt:lpstr>
      <vt:lpstr>Times New Roman</vt:lpstr>
      <vt:lpstr>Wingdings</vt:lpstr>
      <vt:lpstr>Wingdings 2</vt:lpstr>
      <vt:lpstr>天坛月色</vt:lpstr>
      <vt:lpstr>Soaring</vt:lpstr>
      <vt:lpstr>默认设计模板</vt:lpstr>
      <vt:lpstr>Equation</vt:lpstr>
      <vt:lpstr>位图图像</vt:lpstr>
      <vt:lpstr>Equation.3</vt:lpstr>
      <vt:lpstr>3.3  反馈控制系统的稳态误差</vt:lpstr>
      <vt:lpstr>3.3.1 稳态误差的概念 </vt:lpstr>
      <vt:lpstr>PowerPoint 演示文稿</vt:lpstr>
      <vt:lpstr>PowerPoint 演示文稿</vt:lpstr>
      <vt:lpstr>3.3.2 稳态误差的计算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3.3.3主扰动输入引起的稳态误差</vt:lpstr>
      <vt:lpstr>PowerPoint 演示文稿</vt:lpstr>
      <vt:lpstr>PowerPoint 演示文稿</vt:lpstr>
      <vt:lpstr>结论： 关于降低或消除稳态误差的问题</vt:lpstr>
      <vt:lpstr>误差分析</vt:lpstr>
      <vt:lpstr>PowerPoint 演示文稿</vt:lpstr>
      <vt:lpstr>PowerPoint 演示文稿</vt:lpstr>
      <vt:lpstr>取不同的ν</vt:lpstr>
      <vt:lpstr>第三章小结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20</cp:revision>
  <cp:lastPrinted>1601-01-01T00:00:00Z</cp:lastPrinted>
  <dcterms:created xsi:type="dcterms:W3CDTF">1601-01-01T00:00:00Z</dcterms:created>
  <dcterms:modified xsi:type="dcterms:W3CDTF">2022-09-21T03:28:52Z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