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756" r:id="rId2"/>
    <p:sldMasterId id="2147483793" r:id="rId3"/>
    <p:sldMasterId id="2147483794" r:id="rId4"/>
  </p:sldMasterIdLst>
  <p:notesMasterIdLst>
    <p:notesMasterId r:id="rId16"/>
  </p:notesMasterIdLst>
  <p:sldIdLst>
    <p:sldId id="445" r:id="rId5"/>
    <p:sldId id="424" r:id="rId6"/>
    <p:sldId id="468" r:id="rId7"/>
    <p:sldId id="469" r:id="rId8"/>
    <p:sldId id="425" r:id="rId9"/>
    <p:sldId id="470" r:id="rId10"/>
    <p:sldId id="428" r:id="rId11"/>
    <p:sldId id="430" r:id="rId12"/>
    <p:sldId id="431" r:id="rId13"/>
    <p:sldId id="432" r:id="rId14"/>
    <p:sldId id="417" r:id="rId15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333399"/>
    <a:srgbClr val="FFFF00"/>
    <a:srgbClr val="FFCC66"/>
    <a:srgbClr val="FFCCFF"/>
    <a:srgbClr val="3333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0649" autoAdjust="0"/>
  </p:normalViewPr>
  <p:slideViewPr>
    <p:cSldViewPr>
      <p:cViewPr varScale="1">
        <p:scale>
          <a:sx n="69" d="100"/>
          <a:sy n="69" d="100"/>
        </p:scale>
        <p:origin x="127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2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emf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emf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image" Target="../media/image3.emf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emf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emf"/><Relationship Id="rId2" Type="http://schemas.openxmlformats.org/officeDocument/2006/relationships/image" Target="../media/image28.emf"/><Relationship Id="rId16" Type="http://schemas.openxmlformats.org/officeDocument/2006/relationships/image" Target="../media/image42.emf"/><Relationship Id="rId1" Type="http://schemas.openxmlformats.org/officeDocument/2006/relationships/image" Target="../media/image1.png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emf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drawings/_rels/vmlDrawing6.v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emf"/><Relationship Id="rId39" Type="http://schemas.openxmlformats.org/officeDocument/2006/relationships/image" Target="../media/image94.png"/><Relationship Id="rId21" Type="http://schemas.openxmlformats.org/officeDocument/2006/relationships/image" Target="../media/image76.png"/><Relationship Id="rId34" Type="http://schemas.openxmlformats.org/officeDocument/2006/relationships/image" Target="../media/image89.emf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emf"/><Relationship Id="rId33" Type="http://schemas.openxmlformats.org/officeDocument/2006/relationships/image" Target="../media/image88.emf"/><Relationship Id="rId38" Type="http://schemas.openxmlformats.org/officeDocument/2006/relationships/image" Target="../media/image93.emf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84.emf"/><Relationship Id="rId1" Type="http://schemas.openxmlformats.org/officeDocument/2006/relationships/image" Target="../media/image56.png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emf"/><Relationship Id="rId32" Type="http://schemas.openxmlformats.org/officeDocument/2006/relationships/image" Target="../media/image87.emf"/><Relationship Id="rId37" Type="http://schemas.openxmlformats.org/officeDocument/2006/relationships/image" Target="../media/image92.emf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3.emf"/><Relationship Id="rId36" Type="http://schemas.openxmlformats.org/officeDocument/2006/relationships/image" Target="../media/image91.emf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31" Type="http://schemas.openxmlformats.org/officeDocument/2006/relationships/image" Target="../media/image86.emf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2.emf"/><Relationship Id="rId30" Type="http://schemas.openxmlformats.org/officeDocument/2006/relationships/image" Target="../media/image85.emf"/><Relationship Id="rId35" Type="http://schemas.openxmlformats.org/officeDocument/2006/relationships/image" Target="../media/image90.emf"/><Relationship Id="rId8" Type="http://schemas.openxmlformats.org/officeDocument/2006/relationships/image" Target="../media/image63.png"/><Relationship Id="rId3" Type="http://schemas.openxmlformats.org/officeDocument/2006/relationships/image" Target="../media/image58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image" Target="../media/image9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6" tIns="49533" rIns="99066" bIns="495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7ACE9130-5DE4-4AB8-A8B7-F518DCB62B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13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3262BF-B972-4216-9F27-1C6AA49861C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5F211C8-A683-438C-838E-5B2CE091BE39}" type="datetime11">
              <a:rPr lang="en-US" altLang="zh-CN" smtClean="0"/>
              <a:t>09:08:43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339700-AB4D-45C9-A593-CAE74CAFEA3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E564A32-B200-4F73-874A-B2F7ABA37A97}" type="datetime11">
              <a:rPr lang="en-US" altLang="zh-CN" smtClean="0"/>
              <a:t>09:08:43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8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6C7BCD-D58D-4B43-95D3-C56C984A4C2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C3723B4-D13E-4919-B407-7F164A3689C4}" type="datetime11">
              <a:rPr lang="en-US" altLang="zh-CN" smtClean="0"/>
              <a:t>09:08:43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36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286191-BC57-47E7-A47A-3452E643259E}" type="datetime11">
              <a:rPr lang="en-US" altLang="zh-CN" smtClean="0"/>
              <a:t>09:08:43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F0FC1-CACA-4D21-91FA-148078EDA0F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53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F64690-6A8D-4984-BC53-E2F5C86996B2}" type="datetime11">
              <a:rPr lang="en-US" altLang="zh-CN" smtClean="0"/>
              <a:t>09:08:43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3CF16-FA31-426E-A571-69176BA40B3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862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DE0939-35FA-4A95-8809-E70141912F15}" type="datetime11">
              <a:rPr lang="en-US" altLang="zh-CN" smtClean="0"/>
              <a:t>09:08:43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2BAA3-6F91-4C95-BE86-696DB25ACDF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715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E80A59-0BB5-4F6A-8E50-EC290CECA66F}" type="datetime11">
              <a:rPr lang="en-US" altLang="zh-CN" smtClean="0"/>
              <a:t>09:08:43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6FC5D2-C537-4705-B984-237E868E31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425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53DDD1-A23C-43CC-ADAE-255FA8B78789}" type="datetime11">
              <a:rPr lang="en-US" altLang="zh-CN" smtClean="0"/>
              <a:t>09:08:43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683DF-71FD-4ECE-B962-4E93D5D15B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20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69EFC0-B826-4BA5-9D8A-C3807538794C}" type="datetime11">
              <a:rPr lang="en-US" altLang="zh-CN" smtClean="0"/>
              <a:t>09:08:43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39BB63-40C6-4941-9054-866C8D4D63B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86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610788-B1AA-4248-9FD7-24BF89881285}" type="datetime11">
              <a:rPr lang="en-US" altLang="zh-CN" smtClean="0"/>
              <a:t>09:08:43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BE441-E0AE-41B9-BFC6-D080135F54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94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38488A-0CC7-42FE-9439-BCC70F9558B1}" type="datetime11">
              <a:rPr lang="en-US" altLang="zh-CN" smtClean="0"/>
              <a:t>09:08:43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4E076-A49D-40FD-A5B9-C9B61EBBF07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35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71C1EE-8DF2-4120-AE8A-F6BA494EDE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E06689A-2FA0-4190-B96F-41DD7B314C71}" type="datetime11">
              <a:rPr lang="en-US" altLang="zh-CN" smtClean="0"/>
              <a:t>09:08:43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21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D79EBB-B207-4EF7-BE52-89FD44824A84}" type="datetime11">
              <a:rPr lang="en-US" altLang="zh-CN" smtClean="0"/>
              <a:t>09:08:43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FE63E1-5C19-448F-AA06-1656410CB15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23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8CD3F5-E286-461E-BA23-0D36F1DA887C}" type="datetime11">
              <a:rPr lang="en-US" altLang="zh-CN" smtClean="0"/>
              <a:t>09:08:43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C4FA8-2C65-439E-BE77-2FCC18B8DB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16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0B1997-5851-4DFB-BFBA-152A1AA34581}" type="datetime11">
              <a:rPr lang="en-US" altLang="zh-CN" smtClean="0"/>
              <a:t>09:08:43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87C362-61E8-445E-A2DF-A7903D65CD9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0726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BC86BA-C36A-4EF4-BAEC-32EA95FE8E9E}" type="datetime11">
              <a:rPr lang="en-US" altLang="zh-CN" smtClean="0"/>
              <a:t>09:08:43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67188-68FE-4D88-A948-055884C522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25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F8F23E-C7E7-4A4D-9A60-3EF624AAF0DD}" type="datetime11">
              <a:rPr lang="en-US" altLang="zh-CN" smtClean="0"/>
              <a:t>09:08:43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46CF5-35E0-4B89-8972-52E3D86EE4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945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6E9F21-32BF-48BA-A8A9-E640A5D4455E}" type="datetime11">
              <a:rPr lang="en-US" altLang="zh-CN" smtClean="0"/>
              <a:t>09:08:43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8CD6-6DCB-4A3E-B2DE-DD92129491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386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4E7776-67B1-4B24-9BAA-637494D49824}" type="datetime11">
              <a:rPr lang="en-US" altLang="zh-CN" smtClean="0"/>
              <a:t>09:08:43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D43EFF-5574-4108-B513-9C2B05AFBF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998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1B0377-CAF1-47FF-9403-FE55A5B936D3}" type="datetime11">
              <a:rPr lang="en-US" altLang="zh-CN" smtClean="0"/>
              <a:t>09:08:43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86456-62FE-4570-BEBF-2C41DB2FC2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339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53F60A-2820-4AB1-B825-C9C529241111}" type="datetime11">
              <a:rPr lang="en-US" altLang="zh-CN" smtClean="0"/>
              <a:t>09:08:43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D3FD0-0D8F-450C-AEE2-DAC7CC140C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085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F0D71E-DE7C-49E5-9D5C-C2899579B790}" type="datetime11">
              <a:rPr lang="en-US" altLang="zh-CN" smtClean="0"/>
              <a:t>09:08:43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B10A1-0086-4E2E-9664-9F6AE64B96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7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9B9547-B5E3-4104-9262-FAA7EA23E3F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CF990AB-19F3-424D-8C7E-AA5E06B727F5}" type="datetime11">
              <a:rPr lang="en-US" altLang="zh-CN" smtClean="0"/>
              <a:t>09:08:43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6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B770C-E02D-4D97-9E53-0E72B9A824FC}" type="datetime11">
              <a:rPr lang="en-US" altLang="zh-CN" smtClean="0"/>
              <a:t>09:08:43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20F075-A289-4D90-BBB8-FA3A001653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247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35DAE8-6145-4850-B71D-7C375009CE85}" type="datetime11">
              <a:rPr lang="en-US" altLang="zh-CN" smtClean="0"/>
              <a:t>09:08:43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1F41E9-57EF-41FE-8DDD-7B2404B36B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924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A306AA-A4CF-4E76-AC43-88ADBC5E555A}" type="datetime11">
              <a:rPr lang="en-US" altLang="zh-CN" smtClean="0"/>
              <a:t>09:08:43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5C0751-239B-46D6-9D6A-A2749C1126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913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458778-0253-46DD-BF7D-AAC60B5C20AE}" type="datetime11">
              <a:rPr lang="en-US" altLang="zh-CN" smtClean="0"/>
              <a:t>09:08:43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A8B83-DA37-4D19-A5C9-2056F05183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192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72D5EC-C0CF-4BDD-8082-EFFC1777FC27}" type="datetime11">
              <a:rPr lang="en-US" altLang="zh-CN" smtClean="0"/>
              <a:t>09:08:43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A18FB-AE55-4416-AA0C-34DE14CCD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549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6BA5F6-A927-45C7-B8FD-D48FDE15E4AE}" type="datetime11">
              <a:rPr lang="en-US" altLang="zh-CN" smtClean="0"/>
              <a:t>09:08:43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2AEB65-522B-450B-96FE-B426A2DFDD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043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8180C8-26E0-4428-83F3-0AF342C77E81}" type="datetime11">
              <a:rPr lang="en-US" altLang="zh-CN" smtClean="0"/>
              <a:t>09:08:43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D419B-C342-4EA4-9EFF-2ACE5C472F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650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20DE34-A681-441D-A068-B03E3D64F67B}" type="datetime11">
              <a:rPr lang="en-US" altLang="zh-CN" smtClean="0"/>
              <a:t>09:08:43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E577E7-3FF0-45FA-86D1-C71EA94000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172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FC06FB-0FC1-4D7B-8ADE-6ABE1BFBD1F8}" type="datetime11">
              <a:rPr lang="en-US" altLang="zh-CN" smtClean="0"/>
              <a:t>09:08:43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93AFD-9A23-4094-B7D1-DA34861C44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601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1765C8-3698-484B-A8CD-28C6D97D49B1}" type="datetime11">
              <a:rPr lang="en-US" altLang="zh-CN" smtClean="0"/>
              <a:t>09:08:43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EF2A9-E4FB-46B5-8E75-08E4EDD77D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DF4CE1-4B2C-472D-BDA2-0D475EBAD57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3F97113-9084-4AD5-ACDF-9CA2AE9C4264}" type="datetime11">
              <a:rPr lang="en-US" altLang="zh-CN" smtClean="0"/>
              <a:t>09:08:43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036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0C703D-575F-4F5C-871B-8E239367E366}" type="datetime11">
              <a:rPr lang="en-US" altLang="zh-CN" smtClean="0"/>
              <a:t>09:08:43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CE1334-AD72-491D-9BAB-26F068DDEB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801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61D255-1665-4230-B125-D1EA0858828F}" type="datetime11">
              <a:rPr lang="en-US" altLang="zh-CN" smtClean="0"/>
              <a:t>09:08:43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22DE10-3378-487B-8029-18725B24E9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457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7C0D8B-1EC9-4202-8211-41719F75228B}" type="datetime11">
              <a:rPr lang="en-US" altLang="zh-CN" smtClean="0"/>
              <a:t>09:08:43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C98030-CD54-4810-86FB-B89846BD35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217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4EF0DB-7EF8-43BC-85FE-AF159BF5E76D}" type="datetime11">
              <a:rPr lang="en-US" altLang="zh-CN" smtClean="0"/>
              <a:t>09:08:43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6E9F1-B758-4009-83DC-C674C79FC9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964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DF5BA3-59A3-4157-9BB4-BB1C0DA8F55A}" type="datetime11">
              <a:rPr lang="en-US" altLang="zh-CN" smtClean="0"/>
              <a:t>09:08:43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169751-2DA3-4A76-973B-10568699B2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8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F33623-489F-425C-95D8-CECA26C20D8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8E18058-08FC-4507-975B-9600F50F6564}" type="datetime11">
              <a:rPr lang="en-US" altLang="zh-CN" smtClean="0"/>
              <a:t>09:08:43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9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A3E410-E637-4EBF-B58C-64BF53B5C1F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A3A987C-A158-4D1F-A564-7F5071D5A951}" type="datetime11">
              <a:rPr lang="en-US" altLang="zh-CN" smtClean="0"/>
              <a:t>09:08:43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3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401B57-AD0A-49AE-B008-6501B0A838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795F11A-9CC6-40E8-8F88-4228D8ABB285}" type="datetime11">
              <a:rPr lang="en-US" altLang="zh-CN" smtClean="0"/>
              <a:t>09:08:43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0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FDAB08-A962-4941-9B35-615E57139E9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15E78CF-7DFD-46B7-A8D9-B51C1087E912}" type="datetime11">
              <a:rPr lang="en-US" altLang="zh-CN" smtClean="0"/>
              <a:t>09:08:43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866D14-FA7F-4118-9429-EC8CAAC0FEA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3AFA4D0-9959-4A2B-9F20-5DA95648FA1D}" type="datetime11">
              <a:rPr lang="en-US" altLang="zh-CN" smtClean="0"/>
              <a:t>09:08:43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18C0E99D-64DF-47F4-BD6F-06EEE3F8A3D1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DE54693-1226-4F72-A858-E648C2B1C0D7}" type="datetime11">
              <a:rPr lang="en-US" altLang="zh-CN" smtClean="0"/>
              <a:t>09:08:43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832CC0B-BDBB-4D12-AD35-B66B3E068C45}" type="datetime11">
              <a:rPr lang="en-US" altLang="zh-CN" smtClean="0"/>
              <a:t>09:08:43</a:t>
            </a:fld>
            <a:endParaRPr lang="zh-CN" altLang="en-US"/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453C312-AA96-46A1-8386-C83C1271DE2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07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307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8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8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8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8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8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8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8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8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08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308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309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1E58DF19-62BE-4225-AF54-BB709F14FDEF}" type="datetime11">
              <a:rPr lang="en-US" altLang="zh-CN" smtClean="0"/>
              <a:t>09:08:43</a:t>
            </a:fld>
            <a:endParaRPr lang="en-US"/>
          </a:p>
        </p:txBody>
      </p:sp>
      <p:sp>
        <p:nvSpPr>
          <p:cNvPr id="3091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3092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00D93EB5-B962-4B77-892C-5BBAB4B4EBA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09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410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410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410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410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410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10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410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110" name="日期占位符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8C4624D7-9F9D-4C3A-8D30-CD5BA2F8931F}" type="datetime11">
              <a:rPr lang="en-US" altLang="zh-CN" smtClean="0"/>
              <a:t>09:08:43</a:t>
            </a:fld>
            <a:endParaRPr lang="en-US"/>
          </a:p>
        </p:txBody>
      </p:sp>
      <p:sp>
        <p:nvSpPr>
          <p:cNvPr id="4111" name="页脚占位符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4112" name="灯片编号占位符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4F8BF05B-FC6F-41F2-9C5F-7AE3D8A9AB4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68.bin"/><Relationship Id="rId21" Type="http://schemas.openxmlformats.org/officeDocument/2006/relationships/oleObject" Target="../embeddings/oleObject65.bin"/><Relationship Id="rId42" Type="http://schemas.openxmlformats.org/officeDocument/2006/relationships/oleObject" Target="../embeddings/oleObject76.bin"/><Relationship Id="rId47" Type="http://schemas.openxmlformats.org/officeDocument/2006/relationships/image" Target="../media/image76.png"/><Relationship Id="rId63" Type="http://schemas.openxmlformats.org/officeDocument/2006/relationships/image" Target="../media/image84.emf"/><Relationship Id="rId68" Type="http://schemas.openxmlformats.org/officeDocument/2006/relationships/oleObject" Target="../embeddings/oleObject89.bin"/><Relationship Id="rId16" Type="http://schemas.openxmlformats.org/officeDocument/2006/relationships/image" Target="../media/image61.png"/><Relationship Id="rId11" Type="http://schemas.openxmlformats.org/officeDocument/2006/relationships/oleObject" Target="../embeddings/oleObject60.bin"/><Relationship Id="rId32" Type="http://schemas.openxmlformats.org/officeDocument/2006/relationships/oleObject" Target="../embeddings/oleObject71.bin"/><Relationship Id="rId37" Type="http://schemas.openxmlformats.org/officeDocument/2006/relationships/image" Target="../media/image71.png"/><Relationship Id="rId53" Type="http://schemas.openxmlformats.org/officeDocument/2006/relationships/image" Target="../media/image79.emf"/><Relationship Id="rId58" Type="http://schemas.openxmlformats.org/officeDocument/2006/relationships/oleObject" Target="../embeddings/oleObject84.bin"/><Relationship Id="rId74" Type="http://schemas.openxmlformats.org/officeDocument/2006/relationships/oleObject" Target="../embeddings/oleObject92.bin"/><Relationship Id="rId79" Type="http://schemas.openxmlformats.org/officeDocument/2006/relationships/image" Target="../media/image92.emf"/><Relationship Id="rId5" Type="http://schemas.openxmlformats.org/officeDocument/2006/relationships/oleObject" Target="../embeddings/oleObject56.bin"/><Relationship Id="rId61" Type="http://schemas.openxmlformats.org/officeDocument/2006/relationships/image" Target="../media/image83.emf"/><Relationship Id="rId82" Type="http://schemas.openxmlformats.org/officeDocument/2006/relationships/oleObject" Target="../embeddings/oleObject96.bin"/><Relationship Id="rId19" Type="http://schemas.openxmlformats.org/officeDocument/2006/relationships/oleObject" Target="../embeddings/oleObject64.bin"/><Relationship Id="rId14" Type="http://schemas.openxmlformats.org/officeDocument/2006/relationships/image" Target="../media/image60.png"/><Relationship Id="rId22" Type="http://schemas.openxmlformats.org/officeDocument/2006/relationships/oleObject" Target="../embeddings/oleObject66.bin"/><Relationship Id="rId27" Type="http://schemas.openxmlformats.org/officeDocument/2006/relationships/image" Target="../media/image66.png"/><Relationship Id="rId30" Type="http://schemas.openxmlformats.org/officeDocument/2006/relationships/oleObject" Target="../embeddings/oleObject70.bin"/><Relationship Id="rId35" Type="http://schemas.openxmlformats.org/officeDocument/2006/relationships/image" Target="../media/image70.png"/><Relationship Id="rId43" Type="http://schemas.openxmlformats.org/officeDocument/2006/relationships/image" Target="../media/image74.png"/><Relationship Id="rId48" Type="http://schemas.openxmlformats.org/officeDocument/2006/relationships/oleObject" Target="../embeddings/oleObject79.bin"/><Relationship Id="rId56" Type="http://schemas.openxmlformats.org/officeDocument/2006/relationships/oleObject" Target="../embeddings/oleObject83.bin"/><Relationship Id="rId64" Type="http://schemas.openxmlformats.org/officeDocument/2006/relationships/oleObject" Target="../embeddings/oleObject87.bin"/><Relationship Id="rId69" Type="http://schemas.openxmlformats.org/officeDocument/2006/relationships/image" Target="../media/image87.emf"/><Relationship Id="rId77" Type="http://schemas.openxmlformats.org/officeDocument/2006/relationships/image" Target="../media/image91.emf"/><Relationship Id="rId8" Type="http://schemas.openxmlformats.org/officeDocument/2006/relationships/oleObject" Target="../embeddings/oleObject58.bin"/><Relationship Id="rId51" Type="http://schemas.openxmlformats.org/officeDocument/2006/relationships/image" Target="../media/image78.png"/><Relationship Id="rId72" Type="http://schemas.openxmlformats.org/officeDocument/2006/relationships/oleObject" Target="../embeddings/oleObject91.bin"/><Relationship Id="rId80" Type="http://schemas.openxmlformats.org/officeDocument/2006/relationships/oleObject" Target="../embeddings/oleObject95.bin"/><Relationship Id="rId3" Type="http://schemas.openxmlformats.org/officeDocument/2006/relationships/oleObject" Target="../embeddings/oleObject55.bin"/><Relationship Id="rId12" Type="http://schemas.openxmlformats.org/officeDocument/2006/relationships/image" Target="../media/image59.png"/><Relationship Id="rId17" Type="http://schemas.openxmlformats.org/officeDocument/2006/relationships/oleObject" Target="../embeddings/oleObject63.bin"/><Relationship Id="rId25" Type="http://schemas.openxmlformats.org/officeDocument/2006/relationships/image" Target="../media/image65.png"/><Relationship Id="rId33" Type="http://schemas.openxmlformats.org/officeDocument/2006/relationships/image" Target="../media/image69.png"/><Relationship Id="rId38" Type="http://schemas.openxmlformats.org/officeDocument/2006/relationships/oleObject" Target="../embeddings/oleObject74.bin"/><Relationship Id="rId46" Type="http://schemas.openxmlformats.org/officeDocument/2006/relationships/oleObject" Target="../embeddings/oleObject78.bin"/><Relationship Id="rId59" Type="http://schemas.openxmlformats.org/officeDocument/2006/relationships/image" Target="../media/image82.emf"/><Relationship Id="rId67" Type="http://schemas.openxmlformats.org/officeDocument/2006/relationships/image" Target="../media/image86.emf"/><Relationship Id="rId20" Type="http://schemas.openxmlformats.org/officeDocument/2006/relationships/image" Target="../media/image63.png"/><Relationship Id="rId41" Type="http://schemas.openxmlformats.org/officeDocument/2006/relationships/image" Target="../media/image73.png"/><Relationship Id="rId54" Type="http://schemas.openxmlformats.org/officeDocument/2006/relationships/oleObject" Target="../embeddings/oleObject82.bin"/><Relationship Id="rId62" Type="http://schemas.openxmlformats.org/officeDocument/2006/relationships/oleObject" Target="../embeddings/oleObject86.bin"/><Relationship Id="rId70" Type="http://schemas.openxmlformats.org/officeDocument/2006/relationships/oleObject" Target="../embeddings/oleObject90.bin"/><Relationship Id="rId75" Type="http://schemas.openxmlformats.org/officeDocument/2006/relationships/image" Target="../media/image90.emf"/><Relationship Id="rId83" Type="http://schemas.openxmlformats.org/officeDocument/2006/relationships/image" Target="../media/image94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57.png"/><Relationship Id="rId15" Type="http://schemas.openxmlformats.org/officeDocument/2006/relationships/oleObject" Target="../embeddings/oleObject62.bin"/><Relationship Id="rId23" Type="http://schemas.openxmlformats.org/officeDocument/2006/relationships/image" Target="../media/image64.png"/><Relationship Id="rId28" Type="http://schemas.openxmlformats.org/officeDocument/2006/relationships/oleObject" Target="../embeddings/oleObject69.bin"/><Relationship Id="rId36" Type="http://schemas.openxmlformats.org/officeDocument/2006/relationships/oleObject" Target="../embeddings/oleObject73.bin"/><Relationship Id="rId49" Type="http://schemas.openxmlformats.org/officeDocument/2006/relationships/image" Target="../media/image77.png"/><Relationship Id="rId57" Type="http://schemas.openxmlformats.org/officeDocument/2006/relationships/image" Target="../media/image81.emf"/><Relationship Id="rId10" Type="http://schemas.openxmlformats.org/officeDocument/2006/relationships/oleObject" Target="../embeddings/oleObject59.bin"/><Relationship Id="rId31" Type="http://schemas.openxmlformats.org/officeDocument/2006/relationships/image" Target="../media/image68.png"/><Relationship Id="rId44" Type="http://schemas.openxmlformats.org/officeDocument/2006/relationships/oleObject" Target="../embeddings/oleObject77.bin"/><Relationship Id="rId52" Type="http://schemas.openxmlformats.org/officeDocument/2006/relationships/oleObject" Target="../embeddings/oleObject81.bin"/><Relationship Id="rId60" Type="http://schemas.openxmlformats.org/officeDocument/2006/relationships/oleObject" Target="../embeddings/oleObject85.bin"/><Relationship Id="rId65" Type="http://schemas.openxmlformats.org/officeDocument/2006/relationships/image" Target="../media/image85.emf"/><Relationship Id="rId73" Type="http://schemas.openxmlformats.org/officeDocument/2006/relationships/image" Target="../media/image89.emf"/><Relationship Id="rId78" Type="http://schemas.openxmlformats.org/officeDocument/2006/relationships/oleObject" Target="../embeddings/oleObject94.bin"/><Relationship Id="rId81" Type="http://schemas.openxmlformats.org/officeDocument/2006/relationships/image" Target="../media/image93.emf"/><Relationship Id="rId4" Type="http://schemas.openxmlformats.org/officeDocument/2006/relationships/image" Target="../media/image56.png"/><Relationship Id="rId9" Type="http://schemas.openxmlformats.org/officeDocument/2006/relationships/image" Target="../media/image58.png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2.png"/><Relationship Id="rId39" Type="http://schemas.openxmlformats.org/officeDocument/2006/relationships/image" Target="../media/image72.png"/><Relationship Id="rId34" Type="http://schemas.openxmlformats.org/officeDocument/2006/relationships/oleObject" Target="../embeddings/oleObject72.bin"/><Relationship Id="rId50" Type="http://schemas.openxmlformats.org/officeDocument/2006/relationships/oleObject" Target="../embeddings/oleObject80.bin"/><Relationship Id="rId55" Type="http://schemas.openxmlformats.org/officeDocument/2006/relationships/image" Target="../media/image80.emf"/><Relationship Id="rId76" Type="http://schemas.openxmlformats.org/officeDocument/2006/relationships/oleObject" Target="../embeddings/oleObject93.bin"/><Relationship Id="rId7" Type="http://schemas.openxmlformats.org/officeDocument/2006/relationships/oleObject" Target="../embeddings/oleObject57.bin"/><Relationship Id="rId71" Type="http://schemas.openxmlformats.org/officeDocument/2006/relationships/image" Target="../media/image88.emf"/><Relationship Id="rId2" Type="http://schemas.openxmlformats.org/officeDocument/2006/relationships/slideLayout" Target="../slideLayouts/slideLayout40.xml"/><Relationship Id="rId29" Type="http://schemas.openxmlformats.org/officeDocument/2006/relationships/image" Target="../media/image67.png"/><Relationship Id="rId24" Type="http://schemas.openxmlformats.org/officeDocument/2006/relationships/oleObject" Target="../embeddings/oleObject67.bin"/><Relationship Id="rId40" Type="http://schemas.openxmlformats.org/officeDocument/2006/relationships/oleObject" Target="../embeddings/oleObject75.bin"/><Relationship Id="rId45" Type="http://schemas.openxmlformats.org/officeDocument/2006/relationships/image" Target="../media/image75.png"/><Relationship Id="rId66" Type="http://schemas.openxmlformats.org/officeDocument/2006/relationships/oleObject" Target="../embeddings/oleObject8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6.e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.bin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oleObject" Target="../embeddings/oleObject21.bin"/><Relationship Id="rId21" Type="http://schemas.openxmlformats.org/officeDocument/2006/relationships/oleObject" Target="../embeddings/oleObject12.bin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oleObject" Target="../embeddings/oleObject25.bin"/><Relationship Id="rId50" Type="http://schemas.openxmlformats.org/officeDocument/2006/relationships/image" Target="../media/image26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9.png"/><Relationship Id="rId29" Type="http://schemas.openxmlformats.org/officeDocument/2006/relationships/oleObject" Target="../embeddings/oleObject16.bin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oleObject" Target="../embeddings/oleObject20.bin"/><Relationship Id="rId40" Type="http://schemas.openxmlformats.org/officeDocument/2006/relationships/image" Target="../media/image21.png"/><Relationship Id="rId45" Type="http://schemas.openxmlformats.org/officeDocument/2006/relationships/oleObject" Target="../embeddings/oleObject24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oleObject" Target="../embeddings/oleObject26.bin"/><Relationship Id="rId10" Type="http://schemas.openxmlformats.org/officeDocument/2006/relationships/image" Target="../media/image6.emf"/><Relationship Id="rId19" Type="http://schemas.openxmlformats.org/officeDocument/2006/relationships/oleObject" Target="../embeddings/oleObject11.bin"/><Relationship Id="rId31" Type="http://schemas.openxmlformats.org/officeDocument/2006/relationships/oleObject" Target="../embeddings/oleObject17.bin"/><Relationship Id="rId44" Type="http://schemas.openxmlformats.org/officeDocument/2006/relationships/image" Target="../media/image23.png"/><Relationship Id="rId4" Type="http://schemas.openxmlformats.org/officeDocument/2006/relationships/image" Target="../media/image3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oleObject" Target="../embeddings/oleObject15.bin"/><Relationship Id="rId30" Type="http://schemas.openxmlformats.org/officeDocument/2006/relationships/image" Target="../media/image16.png"/><Relationship Id="rId35" Type="http://schemas.openxmlformats.org/officeDocument/2006/relationships/oleObject" Target="../embeddings/oleObject19.bin"/><Relationship Id="rId43" Type="http://schemas.openxmlformats.org/officeDocument/2006/relationships/oleObject" Target="../embeddings/oleObject23.bin"/><Relationship Id="rId48" Type="http://schemas.openxmlformats.org/officeDocument/2006/relationships/image" Target="../media/image25.png"/><Relationship Id="rId8" Type="http://schemas.openxmlformats.org/officeDocument/2006/relationships/image" Target="../media/image5.emf"/><Relationship Id="rId51" Type="http://schemas.openxmlformats.org/officeDocument/2006/relationships/image" Target="../media/image27.png"/><Relationship Id="rId3" Type="http://schemas.openxmlformats.org/officeDocument/2006/relationships/oleObject" Target="../embeddings/oleObject3.bin"/><Relationship Id="rId12" Type="http://schemas.openxmlformats.org/officeDocument/2006/relationships/image" Target="../media/image7.png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33" Type="http://schemas.openxmlformats.org/officeDocument/2006/relationships/oleObject" Target="../embeddings/oleObject18.bin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20" Type="http://schemas.openxmlformats.org/officeDocument/2006/relationships/image" Target="../media/image11.png"/><Relationship Id="rId41" Type="http://schemas.openxmlformats.org/officeDocument/2006/relationships/oleObject" Target="../embeddings/oleObject22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34" Type="http://schemas.openxmlformats.org/officeDocument/2006/relationships/image" Target="../media/image42.emf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png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33" Type="http://schemas.openxmlformats.org/officeDocument/2006/relationships/oleObject" Target="../embeddings/oleObject42.bin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29" Type="http://schemas.openxmlformats.org/officeDocument/2006/relationships/oleObject" Target="../embeddings/oleObject40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37.png"/><Relationship Id="rId32" Type="http://schemas.openxmlformats.org/officeDocument/2006/relationships/image" Target="../media/image41.e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39.png"/><Relationship Id="rId36" Type="http://schemas.openxmlformats.org/officeDocument/2006/relationships/image" Target="../media/image43.emf"/><Relationship Id="rId10" Type="http://schemas.openxmlformats.org/officeDocument/2006/relationships/image" Target="../media/image30.png"/><Relationship Id="rId19" Type="http://schemas.openxmlformats.org/officeDocument/2006/relationships/oleObject" Target="../embeddings/oleObject35.bin"/><Relationship Id="rId31" Type="http://schemas.openxmlformats.org/officeDocument/2006/relationships/oleObject" Target="../embeddings/oleObject41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oleObject" Target="../embeddings/oleObject39.bin"/><Relationship Id="rId30" Type="http://schemas.openxmlformats.org/officeDocument/2006/relationships/image" Target="../media/image40.emf"/><Relationship Id="rId35" Type="http://schemas.openxmlformats.org/officeDocument/2006/relationships/oleObject" Target="../embeddings/oleObject43.bin"/><Relationship Id="rId8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8.emf"/><Relationship Id="rId3" Type="http://schemas.openxmlformats.org/officeDocument/2006/relationships/image" Target="../media/image49.png"/><Relationship Id="rId7" Type="http://schemas.openxmlformats.org/officeDocument/2006/relationships/image" Target="../media/image45.emf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7.emf"/><Relationship Id="rId5" Type="http://schemas.openxmlformats.org/officeDocument/2006/relationships/image" Target="../media/image44.e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4.e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3.e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8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549E49C5-C24D-4CC6-B0C5-5977C5FA4AB5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1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0" y="1600200"/>
            <a:ext cx="9144000" cy="5257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9600" b="1">
              <a:solidFill>
                <a:srgbClr val="FFFF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3635896" y="2708920"/>
            <a:ext cx="388843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4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4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4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根轨迹法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10A1-0086-4E2E-9664-9F6AE64B96C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8D62E4CE-18E9-44F5-A1D6-21A5312F369F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10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0" y="981075"/>
            <a:ext cx="5715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判定</a:t>
            </a:r>
            <a:r>
              <a:rPr 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sz="2400" b="1" baseline="-2500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是否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为根轨迹上的点。</a:t>
            </a:r>
          </a:p>
        </p:txBody>
      </p:sp>
      <p:graphicFrame>
        <p:nvGraphicFramePr>
          <p:cNvPr id="16388" name="Object 28"/>
          <p:cNvGraphicFramePr>
            <a:graphicFrameLocks noChangeAspect="1"/>
          </p:cNvGraphicFramePr>
          <p:nvPr/>
        </p:nvGraphicFramePr>
        <p:xfrm>
          <a:off x="6300788" y="620713"/>
          <a:ext cx="25717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1" r:id="rId3" imgW="2647619" imgH="1066667" progId="PBrush">
                  <p:embed/>
                </p:oleObj>
              </mc:Choice>
              <mc:Fallback>
                <p:oleObj r:id="rId3" imgW="2647619" imgH="1066667" progId="PBrush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620713"/>
                        <a:ext cx="257175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33"/>
          <p:cNvSpPr>
            <a:spLocks noChangeArrowheads="1"/>
          </p:cNvSpPr>
          <p:nvPr/>
        </p:nvSpPr>
        <p:spPr bwMode="auto">
          <a:xfrm>
            <a:off x="250825" y="2133600"/>
            <a:ext cx="167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幅值条件</a:t>
            </a:r>
          </a:p>
        </p:txBody>
      </p:sp>
      <p:sp>
        <p:nvSpPr>
          <p:cNvPr id="16390" name="Rectangle 37"/>
          <p:cNvSpPr>
            <a:spLocks noChangeArrowheads="1"/>
          </p:cNvSpPr>
          <p:nvPr/>
        </p:nvSpPr>
        <p:spPr bwMode="auto">
          <a:xfrm>
            <a:off x="250825" y="1557338"/>
            <a:ext cx="5762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解、</a:t>
            </a:r>
            <a:r>
              <a:rPr lang="zh-CN" sz="20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16391" name="Object 80"/>
          <p:cNvGraphicFramePr>
            <a:graphicFrameLocks noChangeAspect="1"/>
          </p:cNvGraphicFramePr>
          <p:nvPr/>
        </p:nvGraphicFramePr>
        <p:xfrm>
          <a:off x="5003800" y="3357563"/>
          <a:ext cx="4381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2" r:id="rId5" imgW="438095" imgH="400000" progId="PBrush">
                  <p:embed/>
                </p:oleObj>
              </mc:Choice>
              <mc:Fallback>
                <p:oleObj r:id="rId5" imgW="438095" imgH="400000" progId="PBrush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357563"/>
                        <a:ext cx="4381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1"/>
          <p:cNvGraphicFramePr>
            <a:graphicFrameLocks noChangeAspect="1"/>
          </p:cNvGraphicFramePr>
          <p:nvPr/>
        </p:nvGraphicFramePr>
        <p:xfrm>
          <a:off x="5940425" y="6092825"/>
          <a:ext cx="4381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3" r:id="rId7" imgW="438095" imgH="400000" progId="PBrush">
                  <p:embed/>
                </p:oleObj>
              </mc:Choice>
              <mc:Fallback>
                <p:oleObj r:id="rId7" imgW="438095" imgH="400000" progId="PBrush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6092825"/>
                        <a:ext cx="4381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82"/>
          <p:cNvGraphicFramePr>
            <a:graphicFrameLocks noChangeAspect="1"/>
          </p:cNvGraphicFramePr>
          <p:nvPr/>
        </p:nvGraphicFramePr>
        <p:xfrm>
          <a:off x="4787900" y="4292600"/>
          <a:ext cx="3619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4" r:id="rId8" imgW="361809" imgH="352474" progId="PBrush">
                  <p:embed/>
                </p:oleObj>
              </mc:Choice>
              <mc:Fallback>
                <p:oleObj r:id="rId8" imgW="361809" imgH="352474" progId="PBrush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292600"/>
                        <a:ext cx="3619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83"/>
          <p:cNvGraphicFramePr>
            <a:graphicFrameLocks noChangeAspect="1"/>
          </p:cNvGraphicFramePr>
          <p:nvPr/>
        </p:nvGraphicFramePr>
        <p:xfrm>
          <a:off x="4787900" y="5084763"/>
          <a:ext cx="3619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5" r:id="rId10" imgW="361809" imgH="352474" progId="PBrush">
                  <p:embed/>
                </p:oleObj>
              </mc:Choice>
              <mc:Fallback>
                <p:oleObj r:id="rId10" imgW="361809" imgH="352474" progId="PBrush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084763"/>
                        <a:ext cx="3619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86"/>
          <p:cNvGraphicFramePr>
            <a:graphicFrameLocks noChangeAspect="1"/>
          </p:cNvGraphicFramePr>
          <p:nvPr/>
        </p:nvGraphicFramePr>
        <p:xfrm>
          <a:off x="7235825" y="2708275"/>
          <a:ext cx="201613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6" r:id="rId11" imgW="200159" imgH="3657143" progId="PBrush">
                  <p:embed/>
                </p:oleObj>
              </mc:Choice>
              <mc:Fallback>
                <p:oleObj r:id="rId11" imgW="200159" imgH="3657143" progId="PBrush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2708275"/>
                        <a:ext cx="201613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6" name="Group 113"/>
          <p:cNvGrpSpPr>
            <a:grpSpLocks noChangeAspect="1"/>
          </p:cNvGrpSpPr>
          <p:nvPr/>
        </p:nvGrpSpPr>
        <p:grpSpPr bwMode="auto">
          <a:xfrm>
            <a:off x="5508625" y="2708275"/>
            <a:ext cx="3352800" cy="4029075"/>
            <a:chOff x="0" y="0"/>
            <a:chExt cx="2112" cy="2538"/>
          </a:xfrm>
        </p:grpSpPr>
        <p:graphicFrame>
          <p:nvGraphicFramePr>
            <p:cNvPr id="16397" name="Object 44"/>
            <p:cNvGraphicFramePr>
              <a:graphicFrameLocks noChangeAspect="1"/>
            </p:cNvGraphicFramePr>
            <p:nvPr/>
          </p:nvGraphicFramePr>
          <p:xfrm>
            <a:off x="42" y="0"/>
            <a:ext cx="2070" cy="2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77" r:id="rId13" imgW="3285714" imgH="4029637" progId="PBrush">
                    <p:embed/>
                  </p:oleObj>
                </mc:Choice>
                <mc:Fallback>
                  <p:oleObj r:id="rId13" imgW="3285714" imgH="4029637" progId="PBrush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" y="0"/>
                          <a:ext cx="2070" cy="2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8" name="Object 39"/>
            <p:cNvGraphicFramePr>
              <a:graphicFrameLocks noChangeAspect="1"/>
            </p:cNvGraphicFramePr>
            <p:nvPr/>
          </p:nvGraphicFramePr>
          <p:xfrm>
            <a:off x="1488" y="1164"/>
            <a:ext cx="23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78" r:id="rId15" imgW="371527" imgH="514422" progId="PBrush">
                    <p:embed/>
                  </p:oleObj>
                </mc:Choice>
                <mc:Fallback>
                  <p:oleObj r:id="rId15" imgW="371527" imgH="514422" progId="PBrush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164"/>
                          <a:ext cx="234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9" name="Object 40"/>
            <p:cNvGraphicFramePr>
              <a:graphicFrameLocks noChangeAspect="1"/>
            </p:cNvGraphicFramePr>
            <p:nvPr/>
          </p:nvGraphicFramePr>
          <p:xfrm>
            <a:off x="528" y="1170"/>
            <a:ext cx="28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79" r:id="rId17" imgW="457143" imgH="504762" progId="PBrush">
                    <p:embed/>
                  </p:oleObj>
                </mc:Choice>
                <mc:Fallback>
                  <p:oleObj r:id="rId17" imgW="457143" imgH="504762" progId="PBrush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170"/>
                          <a:ext cx="28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0" name="Object 41"/>
            <p:cNvGraphicFramePr>
              <a:graphicFrameLocks noChangeAspect="1"/>
            </p:cNvGraphicFramePr>
            <p:nvPr/>
          </p:nvGraphicFramePr>
          <p:xfrm>
            <a:off x="1242" y="1296"/>
            <a:ext cx="24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80" r:id="rId19" imgW="390580" imgH="352474" progId="PBrush">
                    <p:embed/>
                  </p:oleObj>
                </mc:Choice>
                <mc:Fallback>
                  <p:oleObj r:id="rId19" imgW="390580" imgH="352474" progId="PBrush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2" y="1296"/>
                          <a:ext cx="246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1" name="Object 42"/>
            <p:cNvGraphicFramePr>
              <a:graphicFrameLocks noChangeAspect="1"/>
            </p:cNvGraphicFramePr>
            <p:nvPr/>
          </p:nvGraphicFramePr>
          <p:xfrm>
            <a:off x="0" y="1296"/>
            <a:ext cx="24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81" r:id="rId21" imgW="390580" imgH="352474" progId="PBrush">
                    <p:embed/>
                  </p:oleObj>
                </mc:Choice>
                <mc:Fallback>
                  <p:oleObj r:id="rId21" imgW="390580" imgH="352474" progId="PBrush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296"/>
                          <a:ext cx="246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2" name="Object 45"/>
            <p:cNvGraphicFramePr>
              <a:graphicFrameLocks noChangeAspect="1"/>
            </p:cNvGraphicFramePr>
            <p:nvPr/>
          </p:nvGraphicFramePr>
          <p:xfrm>
            <a:off x="1320" y="1344"/>
            <a:ext cx="312" cy="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82" r:id="rId22" imgW="495369" imgH="181096" progId="PBrush">
                    <p:embed/>
                  </p:oleObj>
                </mc:Choice>
                <mc:Fallback>
                  <p:oleObj r:id="rId22" imgW="495369" imgH="181096" progId="PBrush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0" y="1344"/>
                          <a:ext cx="312" cy="1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3" name="Object 46"/>
            <p:cNvGraphicFramePr>
              <a:graphicFrameLocks noChangeAspect="1"/>
            </p:cNvGraphicFramePr>
            <p:nvPr/>
          </p:nvGraphicFramePr>
          <p:xfrm>
            <a:off x="672" y="1344"/>
            <a:ext cx="684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83" r:id="rId24" imgW="1085714" imgH="171338" progId="PBrush">
                    <p:embed/>
                  </p:oleObj>
                </mc:Choice>
                <mc:Fallback>
                  <p:oleObj r:id="rId24" imgW="1085714" imgH="171338" progId="PBrush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344"/>
                          <a:ext cx="684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4" name="Object 47"/>
            <p:cNvGraphicFramePr>
              <a:graphicFrameLocks noChangeAspect="1"/>
            </p:cNvGraphicFramePr>
            <p:nvPr/>
          </p:nvGraphicFramePr>
          <p:xfrm>
            <a:off x="1296" y="1584"/>
            <a:ext cx="336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84" r:id="rId26" imgW="600159" imgH="247685" progId="PBrush">
                    <p:embed/>
                  </p:oleObj>
                </mc:Choice>
                <mc:Fallback>
                  <p:oleObj r:id="rId26" imgW="600159" imgH="247685" progId="PBrush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584"/>
                          <a:ext cx="336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5" name="Object 48"/>
            <p:cNvGraphicFramePr>
              <a:graphicFrameLocks noChangeAspect="1"/>
            </p:cNvGraphicFramePr>
            <p:nvPr/>
          </p:nvGraphicFramePr>
          <p:xfrm>
            <a:off x="48" y="1584"/>
            <a:ext cx="342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85" r:id="rId28" imgW="628571" imgH="257007" progId="PBrush">
                    <p:embed/>
                  </p:oleObj>
                </mc:Choice>
                <mc:Fallback>
                  <p:oleObj r:id="rId28" imgW="628571" imgH="257007" progId="PBrush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584"/>
                          <a:ext cx="342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6" name="Object 49"/>
            <p:cNvGraphicFramePr>
              <a:graphicFrameLocks noChangeAspect="1"/>
            </p:cNvGraphicFramePr>
            <p:nvPr/>
          </p:nvGraphicFramePr>
          <p:xfrm>
            <a:off x="102" y="1344"/>
            <a:ext cx="618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86" r:id="rId30" imgW="980952" imgH="161990" progId="PBrush">
                    <p:embed/>
                  </p:oleObj>
                </mc:Choice>
                <mc:Fallback>
                  <p:oleObj r:id="rId30" imgW="980952" imgH="161990" progId="PBrush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" y="1344"/>
                          <a:ext cx="618" cy="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7" name="Object 50"/>
            <p:cNvGraphicFramePr>
              <a:graphicFrameLocks noChangeAspect="1"/>
            </p:cNvGraphicFramePr>
            <p:nvPr/>
          </p:nvGraphicFramePr>
          <p:xfrm>
            <a:off x="144" y="1362"/>
            <a:ext cx="1428" cy="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87" r:id="rId32" imgW="2266667" imgH="123842" progId="PBrush">
                    <p:embed/>
                  </p:oleObj>
                </mc:Choice>
                <mc:Fallback>
                  <p:oleObj r:id="rId32" imgW="2266667" imgH="123842" progId="PBrush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362"/>
                          <a:ext cx="1428" cy="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8" name="Object 52"/>
            <p:cNvGraphicFramePr>
              <a:graphicFrameLocks noChangeAspect="1"/>
            </p:cNvGraphicFramePr>
            <p:nvPr/>
          </p:nvGraphicFramePr>
          <p:xfrm>
            <a:off x="1056" y="672"/>
            <a:ext cx="21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88" r:id="rId34" imgW="333333" imgH="314286" progId="PBrush">
                    <p:embed/>
                  </p:oleObj>
                </mc:Choice>
                <mc:Fallback>
                  <p:oleObj r:id="rId34" imgW="333333" imgH="314286" progId="PBrush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672"/>
                          <a:ext cx="21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9" name="Object 53"/>
            <p:cNvGraphicFramePr>
              <a:graphicFrameLocks noChangeAspect="1"/>
            </p:cNvGraphicFramePr>
            <p:nvPr/>
          </p:nvGraphicFramePr>
          <p:xfrm>
            <a:off x="1200" y="672"/>
            <a:ext cx="495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89" r:id="rId36" imgW="961905" imgH="285866" progId="PBrush">
                    <p:embed/>
                  </p:oleObj>
                </mc:Choice>
                <mc:Fallback>
                  <p:oleObj r:id="rId36" imgW="961905" imgH="285866" progId="PBrush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672"/>
                          <a:ext cx="495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0" name="Object 55"/>
            <p:cNvGraphicFramePr>
              <a:graphicFrameLocks noChangeAspect="1"/>
            </p:cNvGraphicFramePr>
            <p:nvPr/>
          </p:nvGraphicFramePr>
          <p:xfrm>
            <a:off x="1152" y="780"/>
            <a:ext cx="426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90" r:id="rId38" imgW="676369" imgH="971686" progId="PBrush">
                    <p:embed/>
                  </p:oleObj>
                </mc:Choice>
                <mc:Fallback>
                  <p:oleObj r:id="rId38" imgW="676369" imgH="971686" progId="PBrush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780"/>
                          <a:ext cx="426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1" name="Object 56"/>
            <p:cNvGraphicFramePr>
              <a:graphicFrameLocks noChangeAspect="1"/>
            </p:cNvGraphicFramePr>
            <p:nvPr/>
          </p:nvGraphicFramePr>
          <p:xfrm>
            <a:off x="720" y="798"/>
            <a:ext cx="420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91" r:id="rId40" imgW="666667" imgH="942857" progId="PBrush">
                    <p:embed/>
                  </p:oleObj>
                </mc:Choice>
                <mc:Fallback>
                  <p:oleObj r:id="rId40" imgW="666667" imgH="942857" progId="PBrush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798"/>
                          <a:ext cx="420" cy="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2" name="Object 57"/>
            <p:cNvGraphicFramePr>
              <a:graphicFrameLocks noChangeAspect="1"/>
            </p:cNvGraphicFramePr>
            <p:nvPr/>
          </p:nvGraphicFramePr>
          <p:xfrm>
            <a:off x="336" y="588"/>
            <a:ext cx="1230" cy="8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92" r:id="rId42" imgW="1952898" imgH="1276190" progId="PBrush">
                    <p:embed/>
                  </p:oleObj>
                </mc:Choice>
                <mc:Fallback>
                  <p:oleObj r:id="rId42" imgW="1952898" imgH="1276190" progId="PBrush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588"/>
                          <a:ext cx="1230" cy="8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3" name="Object 58"/>
            <p:cNvGraphicFramePr>
              <a:graphicFrameLocks noChangeAspect="1"/>
            </p:cNvGraphicFramePr>
            <p:nvPr/>
          </p:nvGraphicFramePr>
          <p:xfrm>
            <a:off x="300" y="576"/>
            <a:ext cx="420" cy="8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93" r:id="rId44" imgW="666667" imgH="1305107" progId="PBrush">
                    <p:embed/>
                  </p:oleObj>
                </mc:Choice>
                <mc:Fallback>
                  <p:oleObj r:id="rId44" imgW="666667" imgH="1305107" progId="PBrush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" y="576"/>
                          <a:ext cx="420" cy="8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4" name="Object 59"/>
            <p:cNvGraphicFramePr>
              <a:graphicFrameLocks noChangeAspect="1"/>
            </p:cNvGraphicFramePr>
            <p:nvPr/>
          </p:nvGraphicFramePr>
          <p:xfrm>
            <a:off x="246" y="510"/>
            <a:ext cx="186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94" r:id="rId46" imgW="295238" imgH="333333" progId="PBrush">
                    <p:embed/>
                  </p:oleObj>
                </mc:Choice>
                <mc:Fallback>
                  <p:oleObj r:id="rId46" imgW="295238" imgH="333333" progId="PBrush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" y="510"/>
                          <a:ext cx="186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5" name="Object 60"/>
            <p:cNvGraphicFramePr>
              <a:graphicFrameLocks noChangeAspect="1"/>
            </p:cNvGraphicFramePr>
            <p:nvPr/>
          </p:nvGraphicFramePr>
          <p:xfrm>
            <a:off x="240" y="414"/>
            <a:ext cx="480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95" r:id="rId48" imgW="942857" imgH="247685" progId="PBrush">
                    <p:embed/>
                  </p:oleObj>
                </mc:Choice>
                <mc:Fallback>
                  <p:oleObj r:id="rId48" imgW="942857" imgH="247685" progId="PBrush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414"/>
                          <a:ext cx="480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6" name="Object 88"/>
            <p:cNvGraphicFramePr>
              <a:graphicFrameLocks noChangeAspect="1"/>
            </p:cNvGraphicFramePr>
            <p:nvPr/>
          </p:nvGraphicFramePr>
          <p:xfrm>
            <a:off x="816" y="1248"/>
            <a:ext cx="144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496" r:id="rId50" imgW="228571" imgH="200159" progId="PBrush">
                    <p:embed/>
                  </p:oleObj>
                </mc:Choice>
                <mc:Fallback>
                  <p:oleObj r:id="rId50" imgW="228571" imgH="200159" progId="PBrush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248"/>
                          <a:ext cx="144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17" name="Rectangle 34"/>
          <p:cNvSpPr>
            <a:spLocks noChangeArrowheads="1"/>
          </p:cNvSpPr>
          <p:nvPr/>
        </p:nvSpPr>
        <p:spPr bwMode="auto">
          <a:xfrm>
            <a:off x="250825" y="2708275"/>
            <a:ext cx="167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相角条件</a:t>
            </a:r>
          </a:p>
        </p:txBody>
      </p:sp>
      <p:sp>
        <p:nvSpPr>
          <p:cNvPr id="16418" name="Rectangle 93"/>
          <p:cNvSpPr>
            <a:spLocks noChangeArrowheads="1"/>
          </p:cNvSpPr>
          <p:nvPr/>
        </p:nvSpPr>
        <p:spPr bwMode="auto">
          <a:xfrm>
            <a:off x="395288" y="404813"/>
            <a:ext cx="4392612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4.1 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根轨迹法的基本概念</a:t>
            </a:r>
          </a:p>
        </p:txBody>
      </p:sp>
      <p:graphicFrame>
        <p:nvGraphicFramePr>
          <p:cNvPr id="16419" name="Object 35"/>
          <p:cNvGraphicFramePr>
            <a:graphicFrameLocks noChangeAspect="1"/>
          </p:cNvGraphicFramePr>
          <p:nvPr/>
        </p:nvGraphicFramePr>
        <p:xfrm>
          <a:off x="1824038" y="2852738"/>
          <a:ext cx="40481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7" r:id="rId52" imgW="3521160" imgH="258840" progId="Equation.3">
                  <p:embed/>
                </p:oleObj>
              </mc:Choice>
              <mc:Fallback>
                <p:oleObj r:id="rId52" imgW="3521160" imgH="2588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2852738"/>
                        <a:ext cx="404812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99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99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0" name="Object 36"/>
          <p:cNvGraphicFramePr>
            <a:graphicFrameLocks noChangeAspect="1"/>
          </p:cNvGraphicFramePr>
          <p:nvPr/>
        </p:nvGraphicFramePr>
        <p:xfrm>
          <a:off x="323850" y="3429000"/>
          <a:ext cx="6810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8" r:id="rId54" imgW="551160" imgH="202680" progId="Equation.3">
                  <p:embed/>
                </p:oleObj>
              </mc:Choice>
              <mc:Fallback>
                <p:oleObj r:id="rId54" imgW="551160" imgH="2026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429000"/>
                        <a:ext cx="681038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99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99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1" name="Object 37"/>
          <p:cNvGraphicFramePr>
            <a:graphicFrameLocks noChangeAspect="1"/>
          </p:cNvGraphicFramePr>
          <p:nvPr/>
        </p:nvGraphicFramePr>
        <p:xfrm>
          <a:off x="2185988" y="2276475"/>
          <a:ext cx="236378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9" r:id="rId56" imgW="2036160" imgH="315000" progId="Equation.3">
                  <p:embed/>
                </p:oleObj>
              </mc:Choice>
              <mc:Fallback>
                <p:oleObj r:id="rId56" imgW="2036160" imgH="3150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2276475"/>
                        <a:ext cx="2363787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99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99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2" name="Object 38"/>
          <p:cNvGraphicFramePr>
            <a:graphicFrameLocks noChangeAspect="1"/>
          </p:cNvGraphicFramePr>
          <p:nvPr/>
        </p:nvGraphicFramePr>
        <p:xfrm>
          <a:off x="1177925" y="3357563"/>
          <a:ext cx="30876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0" r:id="rId58" imgW="2677680" imgH="315000" progId="Equation.3">
                  <p:embed/>
                </p:oleObj>
              </mc:Choice>
              <mc:Fallback>
                <p:oleObj r:id="rId58" imgW="2677680" imgH="3150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3357563"/>
                        <a:ext cx="308768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99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99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3" name="Object 39"/>
          <p:cNvGraphicFramePr>
            <a:graphicFrameLocks noChangeAspect="1"/>
          </p:cNvGraphicFramePr>
          <p:nvPr/>
        </p:nvGraphicFramePr>
        <p:xfrm>
          <a:off x="1157288" y="3716338"/>
          <a:ext cx="4021137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1" r:id="rId60" imgW="4151160" imgH="270000" progId="Equation.3">
                  <p:embed/>
                </p:oleObj>
              </mc:Choice>
              <mc:Fallback>
                <p:oleObj r:id="rId60" imgW="4151160" imgH="2700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3716338"/>
                        <a:ext cx="4021137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99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99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4" name="Object 40"/>
          <p:cNvGraphicFramePr>
            <a:graphicFrameLocks noChangeAspect="1"/>
          </p:cNvGraphicFramePr>
          <p:nvPr/>
        </p:nvGraphicFramePr>
        <p:xfrm>
          <a:off x="1187450" y="4221163"/>
          <a:ext cx="316706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2" r:id="rId62" imgW="2756160" imgH="315000" progId="Equation.3">
                  <p:embed/>
                </p:oleObj>
              </mc:Choice>
              <mc:Fallback>
                <p:oleObj r:id="rId62" imgW="2756160" imgH="3150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21163"/>
                        <a:ext cx="3167063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99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99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5" name="Object 41"/>
          <p:cNvGraphicFramePr>
            <a:graphicFrameLocks noChangeAspect="1"/>
          </p:cNvGraphicFramePr>
          <p:nvPr/>
        </p:nvGraphicFramePr>
        <p:xfrm>
          <a:off x="936625" y="4581525"/>
          <a:ext cx="3690938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3" r:id="rId64" imgW="4353840" imgH="270000" progId="Equation.3">
                  <p:embed/>
                </p:oleObj>
              </mc:Choice>
              <mc:Fallback>
                <p:oleObj r:id="rId64" imgW="4353840" imgH="2700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4581525"/>
                        <a:ext cx="3690938" cy="27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99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99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6" name="Object 42"/>
          <p:cNvGraphicFramePr>
            <a:graphicFrameLocks noChangeAspect="1"/>
          </p:cNvGraphicFramePr>
          <p:nvPr/>
        </p:nvGraphicFramePr>
        <p:xfrm>
          <a:off x="250825" y="4221163"/>
          <a:ext cx="6826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4" r:id="rId66" imgW="551160" imgH="202680" progId="Equation.3">
                  <p:embed/>
                </p:oleObj>
              </mc:Choice>
              <mc:Fallback>
                <p:oleObj r:id="rId66" imgW="551160" imgH="2026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221163"/>
                        <a:ext cx="682625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99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99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7" name="Object 43"/>
          <p:cNvGraphicFramePr>
            <a:graphicFrameLocks noChangeAspect="1"/>
          </p:cNvGraphicFramePr>
          <p:nvPr/>
        </p:nvGraphicFramePr>
        <p:xfrm>
          <a:off x="1246188" y="1557338"/>
          <a:ext cx="164147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5" r:id="rId68" imgW="1710000" imgH="573840" progId="Equation.3">
                  <p:embed/>
                </p:oleObj>
              </mc:Choice>
              <mc:Fallback>
                <p:oleObj r:id="rId68" imgW="1710000" imgH="5738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1557338"/>
                        <a:ext cx="1641475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8" name="Object 44"/>
          <p:cNvGraphicFramePr>
            <a:graphicFrameLocks noChangeAspect="1"/>
          </p:cNvGraphicFramePr>
          <p:nvPr/>
        </p:nvGraphicFramePr>
        <p:xfrm>
          <a:off x="179388" y="5229225"/>
          <a:ext cx="8636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6" r:id="rId70" imgW="922680" imgH="225000" progId="Equation.3">
                  <p:embed/>
                </p:oleObj>
              </mc:Choice>
              <mc:Fallback>
                <p:oleObj r:id="rId70" imgW="922680" imgH="2250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229225"/>
                        <a:ext cx="8636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99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99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9" name="Object 45"/>
          <p:cNvGraphicFramePr>
            <a:graphicFrameLocks noChangeAspect="1"/>
          </p:cNvGraphicFramePr>
          <p:nvPr/>
        </p:nvGraphicFramePr>
        <p:xfrm>
          <a:off x="1258888" y="5084763"/>
          <a:ext cx="308768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7" r:id="rId72" imgW="3285000" imgH="315000" progId="Equation.3">
                  <p:embed/>
                </p:oleObj>
              </mc:Choice>
              <mc:Fallback>
                <p:oleObj r:id="rId72" imgW="3285000" imgH="3150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084763"/>
                        <a:ext cx="3087687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99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99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0" name="Object 46"/>
          <p:cNvGraphicFramePr>
            <a:graphicFrameLocks noChangeAspect="1"/>
          </p:cNvGraphicFramePr>
          <p:nvPr/>
        </p:nvGraphicFramePr>
        <p:xfrm>
          <a:off x="1192213" y="5540375"/>
          <a:ext cx="51022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8" r:id="rId74" imgW="4646160" imgH="270000" progId="Equation.3">
                  <p:embed/>
                </p:oleObj>
              </mc:Choice>
              <mc:Fallback>
                <p:oleObj r:id="rId74" imgW="4646160" imgH="2700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5540375"/>
                        <a:ext cx="51022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99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99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1" name="Object 47"/>
          <p:cNvGraphicFramePr>
            <a:graphicFrameLocks noChangeAspect="1"/>
          </p:cNvGraphicFramePr>
          <p:nvPr/>
        </p:nvGraphicFramePr>
        <p:xfrm>
          <a:off x="0" y="6092825"/>
          <a:ext cx="8477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9" r:id="rId76" imgW="911160" imgH="225000" progId="Equation.3">
                  <p:embed/>
                </p:oleObj>
              </mc:Choice>
              <mc:Fallback>
                <p:oleObj r:id="rId76" imgW="911160" imgH="2250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092825"/>
                        <a:ext cx="8477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99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99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2" name="Object 48"/>
          <p:cNvGraphicFramePr>
            <a:graphicFrameLocks noChangeAspect="1"/>
          </p:cNvGraphicFramePr>
          <p:nvPr/>
        </p:nvGraphicFramePr>
        <p:xfrm>
          <a:off x="1331913" y="6021388"/>
          <a:ext cx="277653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0" r:id="rId78" imgW="2936160" imgH="315000" progId="Equation.3">
                  <p:embed/>
                </p:oleObj>
              </mc:Choice>
              <mc:Fallback>
                <p:oleObj r:id="rId78" imgW="2936160" imgH="3150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6021388"/>
                        <a:ext cx="2776537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99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99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3" name="Object 49"/>
          <p:cNvGraphicFramePr>
            <a:graphicFrameLocks noChangeAspect="1"/>
          </p:cNvGraphicFramePr>
          <p:nvPr/>
        </p:nvGraphicFramePr>
        <p:xfrm>
          <a:off x="1030288" y="6453188"/>
          <a:ext cx="47053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1" r:id="rId80" imgW="5535000" imgH="270000" progId="Equation.3">
                  <p:embed/>
                </p:oleObj>
              </mc:Choice>
              <mc:Fallback>
                <p:oleObj r:id="rId80" imgW="5535000" imgH="2700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6453188"/>
                        <a:ext cx="470535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99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99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4" name="Object 85"/>
          <p:cNvGraphicFramePr>
            <a:graphicFrameLocks noChangeAspect="1"/>
          </p:cNvGraphicFramePr>
          <p:nvPr/>
        </p:nvGraphicFramePr>
        <p:xfrm>
          <a:off x="6588125" y="4724400"/>
          <a:ext cx="14001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2" r:id="rId82" imgW="1400000" imgH="257007" progId="PBrush">
                  <p:embed/>
                </p:oleObj>
              </mc:Choice>
              <mc:Fallback>
                <p:oleObj r:id="rId82" imgW="1400000" imgH="257007" progId="PBrush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3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4724400"/>
                        <a:ext cx="1400175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20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20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  <p:bldP spid="1641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380F09D5-11E9-4792-8C97-422B8EB9AC0C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11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395288" y="404813"/>
            <a:ext cx="4392612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4.1 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根轨迹法的基本概念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68313" y="2835275"/>
            <a:ext cx="7694612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对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平面上任意的点，总存在一个 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2400" b="1" baseline="3000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，使其满足幅值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条件，但该点不一定是根轨迹上的点。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平面上满足相角条件的点（必定满足幅值条件）一定在根轨迹上。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 满足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相角条件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是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点位于根轨迹上的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充分必要条件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幅值条件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用来确定根轨迹上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某点对应的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2400" b="1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值。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普通根轨迹又称为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180°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根轨迹。</a:t>
            </a:r>
          </a:p>
        </p:txBody>
      </p:sp>
      <p:graphicFrame>
        <p:nvGraphicFramePr>
          <p:cNvPr id="7" name="对象 1"/>
          <p:cNvGraphicFramePr>
            <a:graphicFrameLocks noChangeAspect="1"/>
          </p:cNvGraphicFramePr>
          <p:nvPr/>
        </p:nvGraphicFramePr>
        <p:xfrm>
          <a:off x="827088" y="1557338"/>
          <a:ext cx="2154237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9" r:id="rId3" imgW="1524000" imgH="1076249" progId="Equation.3">
                  <p:embed/>
                </p:oleObj>
              </mc:Choice>
              <mc:Fallback>
                <p:oleObj r:id="rId3" imgW="1524000" imgH="1076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57338"/>
                        <a:ext cx="2154237" cy="155733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99"/>
                          </a:gs>
                          <a:gs pos="50000">
                            <a:srgbClr val="FFFFFF"/>
                          </a:gs>
                          <a:gs pos="100000">
                            <a:srgbClr val="FFFF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"/>
          <p:cNvGraphicFramePr>
            <a:graphicFrameLocks noChangeAspect="1"/>
          </p:cNvGraphicFramePr>
          <p:nvPr/>
        </p:nvGraphicFramePr>
        <p:xfrm>
          <a:off x="4276725" y="1773238"/>
          <a:ext cx="441007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0" r:id="rId5" imgW="3762451" imgH="485851" progId="Equation.3">
                  <p:embed/>
                </p:oleObj>
              </mc:Choice>
              <mc:Fallback>
                <p:oleObj r:id="rId5" imgW="3762451" imgH="4858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725" y="1773238"/>
                        <a:ext cx="4410075" cy="71596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99"/>
                          </a:gs>
                          <a:gs pos="50000">
                            <a:srgbClr val="FFFFFF"/>
                          </a:gs>
                          <a:gs pos="100000">
                            <a:srgbClr val="FFFF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1169988" y="969963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幅值条件</a:t>
            </a:r>
            <a:endParaRPr lang="zh-CN" altLang="en-US" sz="1800"/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5148263" y="950913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相角条件</a:t>
            </a:r>
            <a:endParaRPr lang="zh-CN" altLang="en-US" sz="18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560BE427-43EC-4A0D-A8EF-13E5DD381D6A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2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7171" name="Text Box 8"/>
          <p:cNvSpPr txBox="1">
            <a:spLocks noChangeArrowheads="1"/>
          </p:cNvSpPr>
          <p:nvPr/>
        </p:nvSpPr>
        <p:spPr bwMode="auto">
          <a:xfrm>
            <a:off x="395288" y="836613"/>
            <a:ext cx="7561262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闭环特征方程根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在分析系统中的作用？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>
                <a:srgbClr val="EB430F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bg2"/>
                </a:solidFill>
                <a:ea typeface="楷体_GB2312" pitchFamily="49" charset="-122"/>
              </a:rPr>
              <a:t>系统的稳定性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Clr>
                <a:srgbClr val="EB430F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bg2"/>
                </a:solidFill>
                <a:ea typeface="楷体_GB2312" pitchFamily="49" charset="-122"/>
              </a:rPr>
              <a:t>系统的动态响应性能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存在的问题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三阶以上系统特征方程根很难解析求解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尤其是研究随参数变化根的变化趋势就更难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借助图解方法研究闭环系统特征根随参数变化的轨迹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根轨迹法</a:t>
            </a:r>
            <a:r>
              <a:rPr 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三大分析校正方法之一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特点</a:t>
            </a:r>
            <a:r>
              <a:rPr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：  （</a:t>
            </a:r>
            <a:r>
              <a:rPr 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图解方法</a:t>
            </a:r>
            <a:r>
              <a:rPr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，直观、形象。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           （</a:t>
            </a:r>
            <a:r>
              <a:rPr 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）适用于研究当系统中某一参数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                变化时，系统性能的变化趋势。  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           （</a:t>
            </a:r>
            <a:r>
              <a:rPr 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3</a:t>
            </a:r>
            <a:r>
              <a:rPr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近似方法，</a:t>
            </a:r>
            <a:r>
              <a:rPr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不十分精确。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10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10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1000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1000"/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DF27E0AE-D657-464E-84FD-E677778BCF45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3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476375" y="1557338"/>
            <a:ext cx="6705600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lnSpc>
                <a:spcPct val="14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根轨迹法的基本概念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——4.1 </a:t>
            </a:r>
            <a:endParaRPr lang="zh-CN" altLang="en-US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fontAlgn="t" hangingPunct="1">
              <a:lnSpc>
                <a:spcPct val="14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绘制根轨迹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——4.2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4.3 </a:t>
            </a:r>
          </a:p>
          <a:p>
            <a:pPr eaLnBrk="1" fontAlgn="t" hangingPunct="1">
              <a:lnSpc>
                <a:spcPct val="14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利用根轨迹分析系统性能</a:t>
            </a:r>
            <a:r>
              <a:rPr lang="en-US" altLang="zh-CN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——4.4</a:t>
            </a:r>
            <a:endParaRPr lang="zh-CN" altLang="en-US" b="1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AFAA150C-61E7-417A-B43B-0B3C661B07DB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4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9219" name="Rectangle 37"/>
          <p:cNvSpPr>
            <a:spLocks noChangeArrowheads="1"/>
          </p:cNvSpPr>
          <p:nvPr/>
        </p:nvSpPr>
        <p:spPr bwMode="auto">
          <a:xfrm>
            <a:off x="900113" y="2060575"/>
            <a:ext cx="5689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什么是根轨迹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根轨迹方程</a:t>
            </a:r>
          </a:p>
        </p:txBody>
      </p:sp>
      <p:sp>
        <p:nvSpPr>
          <p:cNvPr id="9220" name="Rectangle 4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404813"/>
            <a:ext cx="4608512" cy="547687"/>
          </a:xfrm>
          <a:solidFill>
            <a:srgbClr val="FFFF99"/>
          </a:solidFill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4.1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根轨迹法的基本概念</a:t>
            </a:r>
            <a:r>
              <a:rPr lang="zh-CN" altLang="en-US" sz="4000" dirty="0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2151E899-A5FE-4B50-B6AB-5065B96C6588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5</a:t>
            </a:fld>
            <a:endParaRPr 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1024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231268"/>
              </p:ext>
            </p:extLst>
          </p:nvPr>
        </p:nvGraphicFramePr>
        <p:xfrm>
          <a:off x="827584" y="1045369"/>
          <a:ext cx="25908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r:id="rId3" imgW="2657846" imgH="1162212" progId="PBrush">
                  <p:embed/>
                </p:oleObj>
              </mc:Choice>
              <mc:Fallback>
                <p:oleObj r:id="rId3" imgW="2657846" imgH="1162212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045369"/>
                        <a:ext cx="2590800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0"/>
          <p:cNvSpPr>
            <a:spLocks noChangeArrowheads="1"/>
          </p:cNvSpPr>
          <p:nvPr/>
        </p:nvSpPr>
        <p:spPr bwMode="auto">
          <a:xfrm>
            <a:off x="395288" y="404813"/>
            <a:ext cx="4824412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4.1 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根轨迹法的基本概念</a:t>
            </a:r>
          </a:p>
        </p:txBody>
      </p:sp>
      <p:sp>
        <p:nvSpPr>
          <p:cNvPr id="10246" name="Rectangle 56"/>
          <p:cNvSpPr>
            <a:spLocks noChangeArrowheads="1"/>
          </p:cNvSpPr>
          <p:nvPr/>
        </p:nvSpPr>
        <p:spPr bwMode="auto">
          <a:xfrm>
            <a:off x="368684" y="2276872"/>
            <a:ext cx="6621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讨论系统闭环特征根随</a:t>
            </a:r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sz="2400" b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变化所产生的轨迹</a:t>
            </a:r>
          </a:p>
        </p:txBody>
      </p:sp>
      <p:graphicFrame>
        <p:nvGraphicFramePr>
          <p:cNvPr id="10247" name="Object 58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96092941"/>
              </p:ext>
            </p:extLst>
          </p:nvPr>
        </p:nvGraphicFramePr>
        <p:xfrm>
          <a:off x="4669467" y="833388"/>
          <a:ext cx="403225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r:id="rId5" imgW="3086531" imgH="866896" progId="PBrush">
                  <p:embed/>
                </p:oleObj>
              </mc:Choice>
              <mc:Fallback>
                <p:oleObj r:id="rId5" imgW="3086531" imgH="866896" progId="PBrush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9467" y="833388"/>
                        <a:ext cx="403225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287090" y="2852936"/>
            <a:ext cx="8749406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一、根轨迹的定义：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根轨迹</a:t>
            </a:r>
            <a:r>
              <a:rPr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：系统某一参数由</a:t>
            </a:r>
            <a:r>
              <a:rPr lang="en-US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0 → ∞</a:t>
            </a:r>
            <a:r>
              <a:rPr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变化时，闭环特征根在</a:t>
            </a:r>
            <a:r>
              <a:rPr lang="en-US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平面相应变化所描绘出来的轨迹。</a:t>
            </a:r>
            <a:endParaRPr lang="en-US" altLang="zh-CN" sz="2400" b="1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普通根轨迹</a:t>
            </a:r>
            <a:r>
              <a:rPr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：根轨迹增益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b="1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en-US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0 → ∞</a:t>
            </a:r>
            <a:r>
              <a:rPr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变化时，闭环特征根在</a:t>
            </a:r>
            <a:r>
              <a:rPr lang="en-US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平面相应变化所描绘出来的轨迹。</a:t>
            </a:r>
            <a:endParaRPr lang="en-US" altLang="zh-CN" sz="2400" b="1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参数根轨迹</a:t>
            </a:r>
            <a:r>
              <a:rPr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除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b="1" baseline="30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之外的其他参数</a:t>
            </a:r>
            <a:r>
              <a:rPr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en-US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0 → ∞</a:t>
            </a:r>
            <a:r>
              <a:rPr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变化时，闭环特征根在</a:t>
            </a:r>
            <a:r>
              <a:rPr lang="en-US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平面相应变化所描绘出来的轨迹。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01B57-AD0A-49AE-B008-6501B0A8387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autoUpdateAnimBg="0"/>
      <p:bldP spid="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438FF537-5B56-460C-932B-33C394A95B63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6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0" y="1052513"/>
            <a:ext cx="61563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、分析如图系统的闭环极点随开环增益</a:t>
            </a:r>
            <a:r>
              <a:rPr 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K </a:t>
            </a: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变化的趋势。 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0" y="2278063"/>
            <a:ext cx="6096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en-US" sz="24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sz="2800" b="1">
                <a:solidFill>
                  <a:srgbClr val="FFFF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717550" y="2133600"/>
          <a:ext cx="31448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1" r:id="rId3" imgW="2542680" imgH="573840" progId="Equation.3">
                  <p:embed/>
                </p:oleObj>
              </mc:Choice>
              <mc:Fallback>
                <p:oleObj r:id="rId3" imgW="2542680" imgH="5738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2133600"/>
                        <a:ext cx="31448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0" name="Group 8"/>
          <p:cNvGrpSpPr>
            <a:grpSpLocks/>
          </p:cNvGrpSpPr>
          <p:nvPr/>
        </p:nvGrpSpPr>
        <p:grpSpPr bwMode="auto">
          <a:xfrm>
            <a:off x="755650" y="2998788"/>
            <a:ext cx="2057400" cy="685800"/>
            <a:chOff x="0" y="0"/>
            <a:chExt cx="1344" cy="432"/>
          </a:xfrm>
        </p:grpSpPr>
        <p:sp>
          <p:nvSpPr>
            <p:cNvPr id="11271" name="Rectangle 9"/>
            <p:cNvSpPr>
              <a:spLocks noChangeArrowheads="1"/>
            </p:cNvSpPr>
            <p:nvPr/>
          </p:nvSpPr>
          <p:spPr bwMode="auto">
            <a:xfrm>
              <a:off x="48" y="0"/>
              <a:ext cx="129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sz="20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K : </a:t>
              </a:r>
              <a:r>
                <a:rPr lang="zh-CN" altLang="en-US" sz="20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开环增益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en-US" sz="20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K</a:t>
              </a:r>
              <a:r>
                <a:rPr lang="en-US" sz="2000" b="1" baseline="500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*</a:t>
              </a:r>
              <a:r>
                <a:rPr lang="en-US" sz="20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: </a:t>
              </a:r>
              <a:r>
                <a:rPr lang="zh-CN" altLang="en-US" sz="20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根轨迹增益</a:t>
              </a:r>
              <a:endParaRPr lang="zh-CN" altLang="en-US" sz="2000" b="1" baseline="50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272" name="AutoShape 10"/>
            <p:cNvSpPr>
              <a:spLocks/>
            </p:cNvSpPr>
            <p:nvPr/>
          </p:nvSpPr>
          <p:spPr bwMode="auto">
            <a:xfrm>
              <a:off x="0" y="48"/>
              <a:ext cx="48" cy="38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endParaRPr lang="zh-CN" altLang="zh-CN" sz="1800"/>
            </a:p>
          </p:txBody>
        </p:sp>
      </p:grpSp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423863" y="3933825"/>
          <a:ext cx="318611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2" r:id="rId5" imgW="2463840" imgH="573840" progId="Equation.3">
                  <p:embed/>
                </p:oleObj>
              </mc:Choice>
              <mc:Fallback>
                <p:oleObj r:id="rId5" imgW="2463840" imgH="5738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3933825"/>
                        <a:ext cx="3186112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622300" y="4941888"/>
          <a:ext cx="26193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3" r:id="rId7" imgW="2013840" imgH="270000" progId="Equation.3">
                  <p:embed/>
                </p:oleObj>
              </mc:Choice>
              <mc:Fallback>
                <p:oleObj r:id="rId7" imgW="2013840" imgH="270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4941888"/>
                        <a:ext cx="26193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827088" y="5649913"/>
          <a:ext cx="20764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4" r:id="rId9" imgW="1586160" imgH="360000" progId="Equation.3">
                  <p:embed/>
                </p:oleObj>
              </mc:Choice>
              <mc:Fallback>
                <p:oleObj r:id="rId9" imgW="1586160" imgH="360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649913"/>
                        <a:ext cx="20764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6" name="Group 14"/>
          <p:cNvGrpSpPr>
            <a:grpSpLocks noChangeAspect="1"/>
          </p:cNvGrpSpPr>
          <p:nvPr/>
        </p:nvGrpSpPr>
        <p:grpSpPr bwMode="auto">
          <a:xfrm>
            <a:off x="7086600" y="2667000"/>
            <a:ext cx="1695450" cy="4029075"/>
            <a:chOff x="0" y="0"/>
            <a:chExt cx="1068" cy="2538"/>
          </a:xfrm>
        </p:grpSpPr>
        <p:graphicFrame>
          <p:nvGraphicFramePr>
            <p:cNvPr id="11277" name="Object 15"/>
            <p:cNvGraphicFramePr>
              <a:graphicFrameLocks noChangeAspect="1"/>
            </p:cNvGraphicFramePr>
            <p:nvPr/>
          </p:nvGraphicFramePr>
          <p:xfrm>
            <a:off x="0" y="0"/>
            <a:ext cx="1068" cy="2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25" r:id="rId11" imgW="1695687" imgH="3982006" progId="PBrush">
                    <p:embed/>
                  </p:oleObj>
                </mc:Choice>
                <mc:Fallback>
                  <p:oleObj r:id="rId11" imgW="1695687" imgH="3982006" progId="PBrush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068" cy="25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8" name="Object 16"/>
            <p:cNvGraphicFramePr>
              <a:graphicFrameLocks noChangeAspect="1"/>
            </p:cNvGraphicFramePr>
            <p:nvPr/>
          </p:nvGraphicFramePr>
          <p:xfrm>
            <a:off x="144" y="1152"/>
            <a:ext cx="762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26" r:id="rId13" imgW="1209524" imgH="361809" progId="PBrush">
                    <p:embed/>
                  </p:oleObj>
                </mc:Choice>
                <mc:Fallback>
                  <p:oleObj r:id="rId13" imgW="1209524" imgH="361809" progId="PBrush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152"/>
                          <a:ext cx="762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9" name="Object 17"/>
            <p:cNvGraphicFramePr>
              <a:graphicFrameLocks noChangeAspect="1"/>
            </p:cNvGraphicFramePr>
            <p:nvPr/>
          </p:nvGraphicFramePr>
          <p:xfrm>
            <a:off x="150" y="1218"/>
            <a:ext cx="714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27" r:id="rId15" imgW="1133633" imgH="200159" progId="PBrush">
                    <p:embed/>
                  </p:oleObj>
                </mc:Choice>
                <mc:Fallback>
                  <p:oleObj r:id="rId15" imgW="1133633" imgH="200159" progId="PBrush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" y="1218"/>
                          <a:ext cx="714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0" name="Object 18"/>
            <p:cNvGraphicFramePr>
              <a:graphicFrameLocks noChangeAspect="1"/>
            </p:cNvGraphicFramePr>
            <p:nvPr/>
          </p:nvGraphicFramePr>
          <p:xfrm>
            <a:off x="264" y="1230"/>
            <a:ext cx="456" cy="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28" r:id="rId17" imgW="724001" imgH="181096" progId="PBrush">
                    <p:embed/>
                  </p:oleObj>
                </mc:Choice>
                <mc:Fallback>
                  <p:oleObj r:id="rId17" imgW="724001" imgH="181096" progId="PBrush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" y="1230"/>
                          <a:ext cx="456" cy="1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1" name="Object 19"/>
            <p:cNvGraphicFramePr>
              <a:graphicFrameLocks noChangeAspect="1"/>
            </p:cNvGraphicFramePr>
            <p:nvPr/>
          </p:nvGraphicFramePr>
          <p:xfrm>
            <a:off x="402" y="1236"/>
            <a:ext cx="174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29" r:id="rId19" imgW="276117" imgH="171338" progId="PBrush">
                    <p:embed/>
                  </p:oleObj>
                </mc:Choice>
                <mc:Fallback>
                  <p:oleObj r:id="rId19" imgW="276117" imgH="171338" progId="PBrush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" y="1236"/>
                          <a:ext cx="174" cy="1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2" name="Object 20"/>
            <p:cNvGraphicFramePr>
              <a:graphicFrameLocks noChangeAspect="1"/>
            </p:cNvGraphicFramePr>
            <p:nvPr/>
          </p:nvGraphicFramePr>
          <p:xfrm>
            <a:off x="432" y="732"/>
            <a:ext cx="144" cy="10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0" r:id="rId21" imgW="228571" imgH="1657581" progId="PBrush">
                    <p:embed/>
                  </p:oleObj>
                </mc:Choice>
                <mc:Fallback>
                  <p:oleObj r:id="rId21" imgW="228571" imgH="1657581" progId="PBrush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732"/>
                          <a:ext cx="144" cy="10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3" name="Object 21"/>
            <p:cNvGraphicFramePr>
              <a:graphicFrameLocks noChangeAspect="1"/>
            </p:cNvGraphicFramePr>
            <p:nvPr/>
          </p:nvGraphicFramePr>
          <p:xfrm>
            <a:off x="462" y="384"/>
            <a:ext cx="66" cy="18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1" r:id="rId23" imgW="104762" imgH="2886478" progId="PBrush">
                    <p:embed/>
                  </p:oleObj>
                </mc:Choice>
                <mc:Fallback>
                  <p:oleObj r:id="rId23" imgW="104762" imgH="2886478" progId="PBrush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" y="384"/>
                          <a:ext cx="66" cy="18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4" name="Object 22"/>
            <p:cNvGraphicFramePr>
              <a:graphicFrameLocks noChangeAspect="1"/>
            </p:cNvGraphicFramePr>
            <p:nvPr/>
          </p:nvGraphicFramePr>
          <p:xfrm>
            <a:off x="120" y="1200"/>
            <a:ext cx="7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2" r:id="rId25" imgW="1181265" imgH="228571" progId="PBrush">
                    <p:embed/>
                  </p:oleObj>
                </mc:Choice>
                <mc:Fallback>
                  <p:oleObj r:id="rId25" imgW="1181265" imgH="228571" progId="PBrush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" y="1200"/>
                          <a:ext cx="7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5" name="Object 23"/>
            <p:cNvGraphicFramePr>
              <a:graphicFrameLocks noChangeAspect="1"/>
            </p:cNvGraphicFramePr>
            <p:nvPr/>
          </p:nvGraphicFramePr>
          <p:xfrm>
            <a:off x="432" y="1008"/>
            <a:ext cx="108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3" r:id="rId27" imgW="171338" imgH="819048" progId="PBrush">
                    <p:embed/>
                  </p:oleObj>
                </mc:Choice>
                <mc:Fallback>
                  <p:oleObj r:id="rId27" imgW="171338" imgH="819048" progId="PBrush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008"/>
                          <a:ext cx="108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6" name="Object 24"/>
            <p:cNvGraphicFramePr>
              <a:graphicFrameLocks noChangeAspect="1"/>
            </p:cNvGraphicFramePr>
            <p:nvPr/>
          </p:nvGraphicFramePr>
          <p:xfrm>
            <a:off x="432" y="48"/>
            <a:ext cx="132" cy="2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4" r:id="rId29" imgW="209524" imgH="3952381" progId="PBrush">
                    <p:embed/>
                  </p:oleObj>
                </mc:Choice>
                <mc:Fallback>
                  <p:oleObj r:id="rId29" imgW="209524" imgH="3952381" progId="PBrush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48"/>
                          <a:ext cx="132" cy="2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87" name="Group 25"/>
          <p:cNvGrpSpPr>
            <a:grpSpLocks noChangeAspect="1"/>
          </p:cNvGrpSpPr>
          <p:nvPr/>
        </p:nvGrpSpPr>
        <p:grpSpPr bwMode="auto">
          <a:xfrm>
            <a:off x="4343400" y="3200400"/>
            <a:ext cx="2217738" cy="3090863"/>
            <a:chOff x="0" y="0"/>
            <a:chExt cx="1397" cy="1947"/>
          </a:xfrm>
        </p:grpSpPr>
        <p:graphicFrame>
          <p:nvGraphicFramePr>
            <p:cNvPr id="11288" name="Object 26"/>
            <p:cNvGraphicFramePr>
              <a:graphicFrameLocks noChangeAspect="1"/>
            </p:cNvGraphicFramePr>
            <p:nvPr/>
          </p:nvGraphicFramePr>
          <p:xfrm>
            <a:off x="0" y="0"/>
            <a:ext cx="139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5" r:id="rId31" imgW="2561905" imgH="323981" progId="PBrush">
                    <p:embed/>
                  </p:oleObj>
                </mc:Choice>
                <mc:Fallback>
                  <p:oleObj r:id="rId31" imgW="2561905" imgH="323981" progId="PBrush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1392" cy="176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CCFFCC"/>
                            </a:gs>
                            <a:gs pos="50000">
                              <a:srgbClr val="FFFFFF"/>
                            </a:gs>
                            <a:gs pos="100000">
                              <a:srgbClr val="CCFFCC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9" name="Object 27"/>
            <p:cNvGraphicFramePr>
              <a:graphicFrameLocks noChangeAspect="1"/>
            </p:cNvGraphicFramePr>
            <p:nvPr/>
          </p:nvGraphicFramePr>
          <p:xfrm>
            <a:off x="0" y="240"/>
            <a:ext cx="1397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6" r:id="rId33" imgW="2572109" imgH="257007" progId="PBrush">
                    <p:embed/>
                  </p:oleObj>
                </mc:Choice>
                <mc:Fallback>
                  <p:oleObj r:id="rId33" imgW="2572109" imgH="257007" progId="PBrush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40"/>
                          <a:ext cx="1397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0" name="Object 28"/>
            <p:cNvGraphicFramePr>
              <a:graphicFrameLocks noChangeAspect="1"/>
            </p:cNvGraphicFramePr>
            <p:nvPr/>
          </p:nvGraphicFramePr>
          <p:xfrm>
            <a:off x="0" y="432"/>
            <a:ext cx="1392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7" r:id="rId35" imgW="2561905" imgH="247685" progId="PBrush">
                    <p:embed/>
                  </p:oleObj>
                </mc:Choice>
                <mc:Fallback>
                  <p:oleObj r:id="rId35" imgW="2561905" imgH="247685" progId="PBrush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32"/>
                          <a:ext cx="1392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1" name="Object 29"/>
            <p:cNvGraphicFramePr>
              <a:graphicFrameLocks noChangeAspect="1"/>
            </p:cNvGraphicFramePr>
            <p:nvPr/>
          </p:nvGraphicFramePr>
          <p:xfrm>
            <a:off x="0" y="624"/>
            <a:ext cx="1392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8" r:id="rId37" imgW="2561905" imgH="257007" progId="PBrush">
                    <p:embed/>
                  </p:oleObj>
                </mc:Choice>
                <mc:Fallback>
                  <p:oleObj r:id="rId37" imgW="2561905" imgH="257007" progId="PBrush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624"/>
                          <a:ext cx="1392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2" name="Object 30"/>
            <p:cNvGraphicFramePr>
              <a:graphicFrameLocks noChangeAspect="1"/>
            </p:cNvGraphicFramePr>
            <p:nvPr/>
          </p:nvGraphicFramePr>
          <p:xfrm>
            <a:off x="0" y="816"/>
            <a:ext cx="13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9" r:id="rId39" imgW="2561905" imgH="295238" progId="PBrush">
                    <p:embed/>
                  </p:oleObj>
                </mc:Choice>
                <mc:Fallback>
                  <p:oleObj r:id="rId39" imgW="2561905" imgH="295238" progId="PBrush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816"/>
                          <a:ext cx="13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3" name="Object 31"/>
            <p:cNvGraphicFramePr>
              <a:graphicFrameLocks noChangeAspect="1"/>
            </p:cNvGraphicFramePr>
            <p:nvPr/>
          </p:nvGraphicFramePr>
          <p:xfrm>
            <a:off x="0" y="1056"/>
            <a:ext cx="13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40" r:id="rId41" imgW="2561905" imgH="295238" progId="PBrush">
                    <p:embed/>
                  </p:oleObj>
                </mc:Choice>
                <mc:Fallback>
                  <p:oleObj r:id="rId41" imgW="2561905" imgH="295238" progId="PBrush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056"/>
                          <a:ext cx="13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4" name="Object 32"/>
            <p:cNvGraphicFramePr>
              <a:graphicFrameLocks noChangeAspect="1"/>
            </p:cNvGraphicFramePr>
            <p:nvPr/>
          </p:nvGraphicFramePr>
          <p:xfrm>
            <a:off x="0" y="1296"/>
            <a:ext cx="1397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41" r:id="rId43" imgW="2572109" imgH="295238" progId="PBrush">
                    <p:embed/>
                  </p:oleObj>
                </mc:Choice>
                <mc:Fallback>
                  <p:oleObj r:id="rId43" imgW="2572109" imgH="295238" progId="PBrush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296"/>
                          <a:ext cx="1397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5" name="Object 33"/>
            <p:cNvGraphicFramePr>
              <a:graphicFrameLocks noChangeAspect="1"/>
            </p:cNvGraphicFramePr>
            <p:nvPr/>
          </p:nvGraphicFramePr>
          <p:xfrm>
            <a:off x="0" y="1536"/>
            <a:ext cx="1382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42" r:id="rId45" imgW="2542857" imgH="304923" progId="PBrush">
                    <p:embed/>
                  </p:oleObj>
                </mc:Choice>
                <mc:Fallback>
                  <p:oleObj r:id="rId45" imgW="2542857" imgH="304923" progId="PBrush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536"/>
                          <a:ext cx="1382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6" name="Object 34"/>
            <p:cNvGraphicFramePr>
              <a:graphicFrameLocks noChangeAspect="1"/>
            </p:cNvGraphicFramePr>
            <p:nvPr/>
          </p:nvGraphicFramePr>
          <p:xfrm>
            <a:off x="0" y="1776"/>
            <a:ext cx="1392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43" r:id="rId47" imgW="2561905" imgH="314286" progId="PBrush">
                    <p:embed/>
                  </p:oleObj>
                </mc:Choice>
                <mc:Fallback>
                  <p:oleObj r:id="rId47" imgW="2561905" imgH="314286" progId="PBrush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776"/>
                          <a:ext cx="1392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7" name="Object 35"/>
            <p:cNvGraphicFramePr>
              <a:graphicFrameLocks noChangeAspect="1"/>
            </p:cNvGraphicFramePr>
            <p:nvPr/>
          </p:nvGraphicFramePr>
          <p:xfrm>
            <a:off x="384" y="336"/>
            <a:ext cx="120" cy="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44" r:id="rId49" imgW="190426" imgH="2381582" progId="PBrush">
                    <p:embed/>
                  </p:oleObj>
                </mc:Choice>
                <mc:Fallback>
                  <p:oleObj r:id="rId49" imgW="190426" imgH="2381582" progId="PBrush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336"/>
                          <a:ext cx="120" cy="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98" name="Rectangle 37"/>
          <p:cNvSpPr>
            <a:spLocks noChangeArrowheads="1"/>
          </p:cNvSpPr>
          <p:nvPr/>
        </p:nvSpPr>
        <p:spPr bwMode="auto">
          <a:xfrm>
            <a:off x="395288" y="404813"/>
            <a:ext cx="4897437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4.1 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根轨迹法的基本概念</a:t>
            </a:r>
          </a:p>
        </p:txBody>
      </p:sp>
      <p:pic>
        <p:nvPicPr>
          <p:cNvPr id="11299" name="Picture 38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981075"/>
            <a:ext cx="25908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00" name="AutoShape 3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820150" y="6597650"/>
            <a:ext cx="323850" cy="260350"/>
          </a:xfrm>
          <a:prstGeom prst="actionButtonForwardNext">
            <a:avLst/>
          </a:prstGeom>
          <a:noFill/>
          <a:ln w="9525" cmpd="sng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zh-CN" sz="1800"/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395288" y="6330950"/>
            <a:ext cx="5447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当开环增益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变化时闭环极点形成轨迹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68" grpId="0" autoUpdateAnimBg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AA6A37B1-7A09-46D2-B20A-9C1BDFDAF4D0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7</a:t>
            </a:fld>
            <a:endParaRPr 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12291" name="Object 5"/>
          <p:cNvGraphicFramePr>
            <a:graphicFrameLocks noChangeAspect="1"/>
          </p:cNvGraphicFramePr>
          <p:nvPr/>
        </p:nvGraphicFramePr>
        <p:xfrm>
          <a:off x="914400" y="1676400"/>
          <a:ext cx="2286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3" r:id="rId3" imgW="2657846" imgH="1162212" progId="PBrush">
                  <p:embed/>
                </p:oleObj>
              </mc:Choice>
              <mc:Fallback>
                <p:oleObj r:id="rId3" imgW="2657846" imgH="1162212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2286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3505200" y="2209800"/>
          <a:ext cx="19812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4" r:id="rId5" imgW="1586160" imgH="360000" progId="Equation.3">
                  <p:embed/>
                </p:oleObj>
              </mc:Choice>
              <mc:Fallback>
                <p:oleObj r:id="rId5" imgW="1586160" imgH="360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09800"/>
                        <a:ext cx="19812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3" name="Group 77"/>
          <p:cNvGrpSpPr>
            <a:grpSpLocks noChangeAspect="1"/>
          </p:cNvGrpSpPr>
          <p:nvPr/>
        </p:nvGrpSpPr>
        <p:grpSpPr bwMode="auto">
          <a:xfrm>
            <a:off x="971550" y="2852738"/>
            <a:ext cx="4714875" cy="684212"/>
            <a:chOff x="0" y="0"/>
            <a:chExt cx="2970" cy="431"/>
          </a:xfrm>
        </p:grpSpPr>
        <p:graphicFrame>
          <p:nvGraphicFramePr>
            <p:cNvPr id="12294" name="Object 10"/>
            <p:cNvGraphicFramePr>
              <a:graphicFrameLocks noChangeAspect="1"/>
            </p:cNvGraphicFramePr>
            <p:nvPr/>
          </p:nvGraphicFramePr>
          <p:xfrm>
            <a:off x="0" y="0"/>
            <a:ext cx="545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5" r:id="rId7" imgW="762106" imgH="219222" progId="PBrush">
                    <p:embed/>
                  </p:oleObj>
                </mc:Choice>
                <mc:Fallback>
                  <p:oleObj r:id="rId7" imgW="762106" imgH="219222" progId="PBrush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545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Object 11"/>
            <p:cNvGraphicFramePr>
              <a:graphicFrameLocks noChangeAspect="1"/>
            </p:cNvGraphicFramePr>
            <p:nvPr/>
          </p:nvGraphicFramePr>
          <p:xfrm>
            <a:off x="590" y="0"/>
            <a:ext cx="274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6" r:id="rId9" imgW="390580" imgH="304923" progId="PBrush">
                    <p:embed/>
                  </p:oleObj>
                </mc:Choice>
                <mc:Fallback>
                  <p:oleObj r:id="rId9" imgW="390580" imgH="304923" progId="PBrush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0"/>
                          <a:ext cx="274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6" name="Object 39"/>
            <p:cNvGraphicFramePr>
              <a:graphicFrameLocks noChangeAspect="1"/>
            </p:cNvGraphicFramePr>
            <p:nvPr/>
          </p:nvGraphicFramePr>
          <p:xfrm>
            <a:off x="864" y="27"/>
            <a:ext cx="820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7" r:id="rId11" imgW="1619476" imgH="352474" progId="PBrush">
                    <p:embed/>
                  </p:oleObj>
                </mc:Choice>
                <mc:Fallback>
                  <p:oleObj r:id="rId11" imgW="1619476" imgH="352474" progId="PBrush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7"/>
                          <a:ext cx="820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7" name="Object 13"/>
            <p:cNvGraphicFramePr>
              <a:graphicFrameLocks noChangeAspect="1"/>
            </p:cNvGraphicFramePr>
            <p:nvPr/>
          </p:nvGraphicFramePr>
          <p:xfrm>
            <a:off x="1692" y="27"/>
            <a:ext cx="127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8" r:id="rId13" imgW="2523810" imgH="343039" progId="PBrush">
                    <p:embed/>
                  </p:oleObj>
                </mc:Choice>
                <mc:Fallback>
                  <p:oleObj r:id="rId13" imgW="2523810" imgH="343039" progId="PBrush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" y="27"/>
                          <a:ext cx="1278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8" name="Object 48"/>
            <p:cNvGraphicFramePr>
              <a:graphicFrameLocks noChangeAspect="1"/>
            </p:cNvGraphicFramePr>
            <p:nvPr/>
          </p:nvGraphicFramePr>
          <p:xfrm>
            <a:off x="876" y="267"/>
            <a:ext cx="685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69" r:id="rId15" imgW="1352381" imgH="323981" progId="PBrush">
                    <p:embed/>
                  </p:oleObj>
                </mc:Choice>
                <mc:Fallback>
                  <p:oleObj r:id="rId15" imgW="1352381" imgH="323981" progId="PBrush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" y="267"/>
                          <a:ext cx="685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" name="Object 49"/>
            <p:cNvGraphicFramePr>
              <a:graphicFrameLocks noChangeAspect="1"/>
            </p:cNvGraphicFramePr>
            <p:nvPr/>
          </p:nvGraphicFramePr>
          <p:xfrm>
            <a:off x="1740" y="267"/>
            <a:ext cx="1056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70" r:id="rId17" imgW="2085714" imgH="323981" progId="PBrush">
                    <p:embed/>
                  </p:oleObj>
                </mc:Choice>
                <mc:Fallback>
                  <p:oleObj r:id="rId17" imgW="2085714" imgH="323981" progId="PBrush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0" y="267"/>
                          <a:ext cx="1056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00" name="Object 57"/>
          <p:cNvGraphicFramePr>
            <a:graphicFrameLocks noChangeAspect="1"/>
          </p:cNvGraphicFramePr>
          <p:nvPr/>
        </p:nvGraphicFramePr>
        <p:xfrm>
          <a:off x="6629400" y="2362200"/>
          <a:ext cx="1666875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1" r:id="rId19" imgW="1666667" imgH="3790476" progId="PBrush">
                  <p:embed/>
                </p:oleObj>
              </mc:Choice>
              <mc:Fallback>
                <p:oleObj r:id="rId19" imgW="1666667" imgH="3790476" progId="PBrush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362200"/>
                        <a:ext cx="1666875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60"/>
          <p:cNvGraphicFramePr>
            <a:graphicFrameLocks noChangeAspect="1"/>
          </p:cNvGraphicFramePr>
          <p:nvPr/>
        </p:nvGraphicFramePr>
        <p:xfrm>
          <a:off x="6800850" y="4191000"/>
          <a:ext cx="11239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2" r:id="rId21" imgW="1123810" imgH="285866" progId="PBrush">
                  <p:embed/>
                </p:oleObj>
              </mc:Choice>
              <mc:Fallback>
                <p:oleObj r:id="rId21" imgW="1123810" imgH="285866" progId="PBrush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0850" y="4191000"/>
                        <a:ext cx="1123950" cy="2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61"/>
          <p:cNvGraphicFramePr>
            <a:graphicFrameLocks noChangeAspect="1"/>
          </p:cNvGraphicFramePr>
          <p:nvPr/>
        </p:nvGraphicFramePr>
        <p:xfrm>
          <a:off x="7219950" y="2408238"/>
          <a:ext cx="323850" cy="385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3" r:id="rId23" imgW="323981" imgH="4001058" progId="PBrush">
                  <p:embed/>
                </p:oleObj>
              </mc:Choice>
              <mc:Fallback>
                <p:oleObj r:id="rId23" imgW="323981" imgH="4001058" progId="PBrush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9950" y="2408238"/>
                        <a:ext cx="323850" cy="385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66"/>
          <p:cNvGraphicFramePr>
            <a:graphicFrameLocks noChangeAspect="1"/>
          </p:cNvGraphicFramePr>
          <p:nvPr/>
        </p:nvGraphicFramePr>
        <p:xfrm>
          <a:off x="6934200" y="4114800"/>
          <a:ext cx="923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4" r:id="rId25" imgW="923810" imgH="343039" progId="PBrush">
                  <p:embed/>
                </p:oleObj>
              </mc:Choice>
              <mc:Fallback>
                <p:oleObj r:id="rId25" imgW="923810" imgH="343039" progId="PBrush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114800"/>
                        <a:ext cx="923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67"/>
          <p:cNvGraphicFramePr>
            <a:graphicFrameLocks noChangeAspect="1"/>
          </p:cNvGraphicFramePr>
          <p:nvPr/>
        </p:nvGraphicFramePr>
        <p:xfrm>
          <a:off x="7239000" y="3371850"/>
          <a:ext cx="3524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5" r:id="rId27" imgW="352474" imgH="1895238" progId="PBrush">
                  <p:embed/>
                </p:oleObj>
              </mc:Choice>
              <mc:Fallback>
                <p:oleObj r:id="rId27" imgW="352474" imgH="1895238" progId="PBrush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371850"/>
                        <a:ext cx="352425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3411538" y="1704975"/>
          <a:ext cx="33067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6" r:id="rId29" imgW="2013840" imgH="270000" progId="Equation.3">
                  <p:embed/>
                </p:oleObj>
              </mc:Choice>
              <mc:Fallback>
                <p:oleObj r:id="rId29" imgW="2013840" imgH="270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38" y="1704975"/>
                        <a:ext cx="3306762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Rectangle 71"/>
          <p:cNvSpPr>
            <a:spLocks noChangeArrowheads="1"/>
          </p:cNvSpPr>
          <p:nvPr/>
        </p:nvSpPr>
        <p:spPr bwMode="auto">
          <a:xfrm>
            <a:off x="395288" y="404813"/>
            <a:ext cx="4752975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4.1 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根轨迹法的基本概念</a:t>
            </a:r>
          </a:p>
        </p:txBody>
      </p:sp>
      <p:sp>
        <p:nvSpPr>
          <p:cNvPr id="12307" name="Rectangle 73"/>
          <p:cNvSpPr>
            <a:spLocks noChangeArrowheads="1"/>
          </p:cNvSpPr>
          <p:nvPr/>
        </p:nvSpPr>
        <p:spPr bwMode="auto">
          <a:xfrm>
            <a:off x="0" y="981075"/>
            <a:ext cx="2659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根轨迹与系统性能</a:t>
            </a:r>
          </a:p>
        </p:txBody>
      </p:sp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2428875" y="3643313"/>
          <a:ext cx="10541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7" r:id="rId31" imgW="810000" imgH="945000" progId="Equation.3">
                  <p:embed/>
                </p:oleObj>
              </mc:Choice>
              <mc:Fallback>
                <p:oleObj r:id="rId31" imgW="810000" imgH="945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643313"/>
                        <a:ext cx="10541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1"/>
          <p:cNvGraphicFramePr>
            <a:graphicFrameLocks noChangeAspect="1"/>
          </p:cNvGraphicFramePr>
          <p:nvPr/>
        </p:nvGraphicFramePr>
        <p:xfrm>
          <a:off x="4214813" y="3643313"/>
          <a:ext cx="1592262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8" r:id="rId33" imgW="1271160" imgH="922680" progId="Equation.3">
                  <p:embed/>
                </p:oleObj>
              </mc:Choice>
              <mc:Fallback>
                <p:oleObj r:id="rId33" imgW="1271160" imgH="9226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3643313"/>
                        <a:ext cx="1592262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0" name="矩形 38"/>
          <p:cNvSpPr>
            <a:spLocks noChangeArrowheads="1"/>
          </p:cNvSpPr>
          <p:nvPr/>
        </p:nvSpPr>
        <p:spPr bwMode="auto">
          <a:xfrm>
            <a:off x="642938" y="3643313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动态性能</a:t>
            </a:r>
          </a:p>
        </p:txBody>
      </p:sp>
      <p:sp>
        <p:nvSpPr>
          <p:cNvPr id="12311" name="矩形 39"/>
          <p:cNvSpPr>
            <a:spLocks noChangeArrowheads="1"/>
          </p:cNvSpPr>
          <p:nvPr/>
        </p:nvSpPr>
        <p:spPr bwMode="auto">
          <a:xfrm>
            <a:off x="571500" y="4857750"/>
            <a:ext cx="1112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稳定性</a:t>
            </a:r>
          </a:p>
        </p:txBody>
      </p:sp>
      <p:grpSp>
        <p:nvGrpSpPr>
          <p:cNvPr id="12312" name="组合 43"/>
          <p:cNvGrpSpPr>
            <a:grpSpLocks/>
          </p:cNvGrpSpPr>
          <p:nvPr/>
        </p:nvGrpSpPr>
        <p:grpSpPr bwMode="auto">
          <a:xfrm>
            <a:off x="2286000" y="5000625"/>
            <a:ext cx="3286125" cy="571500"/>
            <a:chOff x="0" y="0"/>
            <a:chExt cx="3286148" cy="571504"/>
          </a:xfrm>
        </p:grpSpPr>
        <p:sp>
          <p:nvSpPr>
            <p:cNvPr id="12313" name="右大括号 41"/>
            <p:cNvSpPr>
              <a:spLocks/>
            </p:cNvSpPr>
            <p:nvPr/>
          </p:nvSpPr>
          <p:spPr bwMode="auto">
            <a:xfrm rot="5400000">
              <a:off x="1500199" y="-1500199"/>
              <a:ext cx="285752" cy="3286148"/>
            </a:xfrm>
            <a:prstGeom prst="rightBrace">
              <a:avLst>
                <a:gd name="adj1" fmla="val 112338"/>
                <a:gd name="adj2" fmla="val 51157"/>
              </a:avLst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sp>
          <p:nvSpPr>
            <p:cNvPr id="12314" name="矩形 42"/>
            <p:cNvSpPr>
              <a:spLocks noChangeArrowheads="1"/>
            </p:cNvSpPr>
            <p:nvPr/>
          </p:nvSpPr>
          <p:spPr bwMode="auto">
            <a:xfrm>
              <a:off x="1214446" y="202172"/>
              <a:ext cx="6495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r>
                <a:rPr lang="zh-CN" sz="1800" b="1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稳定</a:t>
              </a:r>
              <a:endParaRPr lang="zh-CN" sz="1800"/>
            </a:p>
          </p:txBody>
        </p:sp>
      </p:grpSp>
      <p:sp>
        <p:nvSpPr>
          <p:cNvPr id="12315" name="矩形 44"/>
          <p:cNvSpPr>
            <a:spLocks noChangeArrowheads="1"/>
          </p:cNvSpPr>
          <p:nvPr/>
        </p:nvSpPr>
        <p:spPr bwMode="auto">
          <a:xfrm>
            <a:off x="642938" y="5786438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稳态性能</a:t>
            </a:r>
          </a:p>
        </p:txBody>
      </p:sp>
      <p:grpSp>
        <p:nvGrpSpPr>
          <p:cNvPr id="12316" name="组合 50"/>
          <p:cNvGrpSpPr>
            <a:grpSpLocks/>
          </p:cNvGrpSpPr>
          <p:nvPr/>
        </p:nvGrpSpPr>
        <p:grpSpPr bwMode="auto">
          <a:xfrm>
            <a:off x="2357438" y="5857875"/>
            <a:ext cx="3286125" cy="842963"/>
            <a:chOff x="0" y="0"/>
            <a:chExt cx="3286148" cy="842946"/>
          </a:xfrm>
        </p:grpSpPr>
        <p:sp>
          <p:nvSpPr>
            <p:cNvPr id="12317" name="右大括号 46"/>
            <p:cNvSpPr>
              <a:spLocks/>
            </p:cNvSpPr>
            <p:nvPr/>
          </p:nvSpPr>
          <p:spPr bwMode="auto">
            <a:xfrm rot="5400000">
              <a:off x="1500202" y="-1500202"/>
              <a:ext cx="285744" cy="3286148"/>
            </a:xfrm>
            <a:prstGeom prst="rightBrace">
              <a:avLst>
                <a:gd name="adj1" fmla="val 112341"/>
                <a:gd name="adj2" fmla="val 51157"/>
              </a:avLst>
            </a:prstGeom>
            <a:noFill/>
            <a:ln w="9525" cmpd="sng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1800"/>
            </a:p>
          </p:txBody>
        </p:sp>
        <p:graphicFrame>
          <p:nvGraphicFramePr>
            <p:cNvPr id="12318" name="Object 30"/>
            <p:cNvGraphicFramePr>
              <a:graphicFrameLocks noChangeAspect="1"/>
            </p:cNvGraphicFramePr>
            <p:nvPr/>
          </p:nvGraphicFramePr>
          <p:xfrm>
            <a:off x="101616" y="179371"/>
            <a:ext cx="2795587" cy="663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79" r:id="rId35" imgW="2238840" imgH="483840" progId="Equation.3">
                    <p:embed/>
                  </p:oleObj>
                </mc:Choice>
                <mc:Fallback>
                  <p:oleObj r:id="rId35" imgW="2238840" imgH="48384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616" y="179371"/>
                          <a:ext cx="2795587" cy="663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0" grpId="0" autoUpdateAnimBg="0"/>
      <p:bldP spid="12311" grpId="0" autoUpdateAnimBg="0"/>
      <p:bldP spid="1231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7"/>
          <p:cNvSpPr>
            <a:spLocks noChangeArrowheads="1"/>
          </p:cNvSpPr>
          <p:nvPr/>
        </p:nvSpPr>
        <p:spPr bwMode="auto">
          <a:xfrm>
            <a:off x="395288" y="404813"/>
            <a:ext cx="4464050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4.1 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根轨迹法的基本概念</a:t>
            </a:r>
          </a:p>
        </p:txBody>
      </p:sp>
      <p:sp>
        <p:nvSpPr>
          <p:cNvPr id="13" name="Rectangle 49"/>
          <p:cNvSpPr>
            <a:spLocks noChangeArrowheads="1"/>
          </p:cNvSpPr>
          <p:nvPr/>
        </p:nvSpPr>
        <p:spPr bwMode="auto">
          <a:xfrm>
            <a:off x="250825" y="908050"/>
            <a:ext cx="48260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ea typeface="楷体_GB2312" pitchFamily="49" charset="-122"/>
              </a:rPr>
              <a:t>二、根轨迹方程</a:t>
            </a:r>
          </a:p>
        </p:txBody>
      </p:sp>
      <p:pic>
        <p:nvPicPr>
          <p:cNvPr id="14" name="Picture 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985838"/>
            <a:ext cx="20097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3179763" y="1166813"/>
          <a:ext cx="262096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7" r:id="rId4" imgW="1800149" imgH="466649" progId="Equation.3">
                  <p:embed/>
                </p:oleObj>
              </mc:Choice>
              <mc:Fallback>
                <p:oleObj r:id="rId4" imgW="1800149" imgH="4666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1166813"/>
                        <a:ext cx="262096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/>
        </p:nvGraphicFramePr>
        <p:xfrm>
          <a:off x="2471738" y="2174875"/>
          <a:ext cx="20193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8" r:id="rId6" imgW="1362151" imgH="152400" progId="Equation.3">
                  <p:embed/>
                </p:oleObj>
              </mc:Choice>
              <mc:Fallback>
                <p:oleObj r:id="rId6" imgW="1362151" imgH="1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2174875"/>
                        <a:ext cx="20193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2124075" y="2811463"/>
          <a:ext cx="25558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9" r:id="rId8" imgW="1238402" imgH="123749" progId="Equation.3">
                  <p:embed/>
                </p:oleObj>
              </mc:Choice>
              <mc:Fallback>
                <p:oleObj r:id="rId8" imgW="1238402" imgH="1237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811463"/>
                        <a:ext cx="255587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5076825" y="2797175"/>
            <a:ext cx="173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根轨迹方程</a:t>
            </a:r>
          </a:p>
        </p:txBody>
      </p:sp>
      <p:sp>
        <p:nvSpPr>
          <p:cNvPr id="19" name="Rectangle 49"/>
          <p:cNvSpPr>
            <a:spLocks noChangeArrowheads="1"/>
          </p:cNvSpPr>
          <p:nvPr/>
        </p:nvSpPr>
        <p:spPr bwMode="auto">
          <a:xfrm>
            <a:off x="61913" y="3900488"/>
            <a:ext cx="8642350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chemeClr val="bg2"/>
                </a:solidFill>
                <a:ea typeface="楷体_GB2312" pitchFamily="49" charset="-122"/>
              </a:rPr>
              <a:t>先讨论开环根轨迹增益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K*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从</a:t>
            </a: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到∞变化产生的闭环特征根的轨迹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的普通根轨迹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2192338" y="4437063"/>
          <a:ext cx="5908675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0" r:id="rId10" imgW="4591202" imgH="1076249" progId="Equation.3">
                  <p:embed/>
                </p:oleObj>
              </mc:Choice>
              <mc:Fallback>
                <p:oleObj r:id="rId10" imgW="4591202" imgH="10762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4437063"/>
                        <a:ext cx="5908675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2700338" y="3284538"/>
            <a:ext cx="1574800" cy="273050"/>
            <a:chOff x="2915816" y="3588141"/>
            <a:chExt cx="1574803" cy="272907"/>
          </a:xfrm>
        </p:grpSpPr>
        <p:cxnSp>
          <p:nvCxnSpPr>
            <p:cNvPr id="22" name="直接连接符 6"/>
            <p:cNvCxnSpPr>
              <a:cxnSpLocks noChangeShapeType="1"/>
            </p:cNvCxnSpPr>
            <p:nvPr/>
          </p:nvCxnSpPr>
          <p:spPr bwMode="auto">
            <a:xfrm>
              <a:off x="2915816" y="3588141"/>
              <a:ext cx="0" cy="272907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19"/>
            <p:cNvCxnSpPr>
              <a:cxnSpLocks noChangeShapeType="1"/>
            </p:cNvCxnSpPr>
            <p:nvPr/>
          </p:nvCxnSpPr>
          <p:spPr bwMode="auto">
            <a:xfrm>
              <a:off x="3779912" y="3588141"/>
              <a:ext cx="0" cy="272907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连接符 9"/>
            <p:cNvCxnSpPr>
              <a:cxnSpLocks noChangeShapeType="1"/>
            </p:cNvCxnSpPr>
            <p:nvPr/>
          </p:nvCxnSpPr>
          <p:spPr bwMode="auto">
            <a:xfrm>
              <a:off x="2915816" y="3861048"/>
              <a:ext cx="1574803" cy="0"/>
            </a:xfrm>
            <a:prstGeom prst="line">
              <a:avLst/>
            </a:prstGeom>
            <a:noFill/>
            <a:ln w="9525" algn="ctr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4222750" y="3438525"/>
            <a:ext cx="1730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B050"/>
                </a:solidFill>
                <a:ea typeface="楷体_GB2312" pitchFamily="49" charset="-122"/>
              </a:rPr>
              <a:t>闭环特征根</a:t>
            </a:r>
            <a:endParaRPr lang="zh-CN" altLang="en-US" sz="1800">
              <a:solidFill>
                <a:srgbClr val="00B050"/>
              </a:solidFill>
            </a:endParaRPr>
          </a:p>
        </p:txBody>
      </p:sp>
      <p:graphicFrame>
        <p:nvGraphicFramePr>
          <p:cNvPr id="26" name="Object 5"/>
          <p:cNvGraphicFramePr>
            <a:graphicFrameLocks noChangeAspect="1"/>
          </p:cNvGraphicFramePr>
          <p:nvPr/>
        </p:nvGraphicFramePr>
        <p:xfrm>
          <a:off x="41275" y="5373688"/>
          <a:ext cx="254793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1" r:id="rId12" imgW="1952549" imgH="1086002" progId="Equation.3">
                  <p:embed/>
                </p:oleObj>
              </mc:Choice>
              <mc:Fallback>
                <p:oleObj r:id="rId12" imgW="1952549" imgH="1086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" y="5373688"/>
                        <a:ext cx="2547938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58"/>
          <p:cNvSpPr>
            <a:spLocks noChangeArrowheads="1"/>
          </p:cNvSpPr>
          <p:nvPr/>
        </p:nvSpPr>
        <p:spPr bwMode="auto">
          <a:xfrm>
            <a:off x="3549650" y="5962650"/>
            <a:ext cx="30241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为开环放大系数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K*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为开环根轨迹增益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401B57-AD0A-49AE-B008-6501B0A8387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52D32719-0670-4832-97C9-14B0DFD06F79}" type="slidenum">
              <a:rPr lang="en-US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9</a:t>
            </a:fld>
            <a:endParaRPr lang="en-US" sz="1200">
              <a:latin typeface="Arial Black" panose="020B0A04020102020204" pitchFamily="34" charset="0"/>
            </a:endParaRPr>
          </a:p>
        </p:txBody>
      </p:sp>
      <p:sp>
        <p:nvSpPr>
          <p:cNvPr id="15369" name="Rectangle 44"/>
          <p:cNvSpPr>
            <a:spLocks noChangeArrowheads="1"/>
          </p:cNvSpPr>
          <p:nvPr/>
        </p:nvSpPr>
        <p:spPr bwMode="auto">
          <a:xfrm>
            <a:off x="395288" y="404813"/>
            <a:ext cx="4608512" cy="5191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4.1 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根轨迹法的基本概念</a:t>
            </a:r>
          </a:p>
        </p:txBody>
      </p:sp>
      <p:sp>
        <p:nvSpPr>
          <p:cNvPr id="18" name="灯片编号占位符 4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fld id="{C945132D-003A-43EC-B62F-B8599B36C958}" type="slidenum">
              <a:rPr lang="en-US" altLang="zh-CN" sz="1200">
                <a:latin typeface="Arial Black" panose="020B0A040201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None/>
              </a:pPr>
              <a:t>9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57150" y="1557338"/>
          <a:ext cx="6438900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9" r:id="rId3" imgW="4867351" imgH="1086002" progId="Equation.3">
                  <p:embed/>
                </p:oleObj>
              </mc:Choice>
              <mc:Fallback>
                <p:oleObj r:id="rId3" imgW="4867351" imgH="1086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1557338"/>
                        <a:ext cx="6438900" cy="155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99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99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639763" y="2997200"/>
          <a:ext cx="5811837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0" r:id="rId5" imgW="5019751" imgH="495300" progId="Equation.3">
                  <p:embed/>
                </p:oleObj>
              </mc:Choice>
              <mc:Fallback>
                <p:oleObj r:id="rId5" imgW="5019751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2997200"/>
                        <a:ext cx="5811837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99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99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0"/>
          <p:cNvGraphicFramePr>
            <a:graphicFrameLocks noChangeAspect="1"/>
          </p:cNvGraphicFramePr>
          <p:nvPr/>
        </p:nvGraphicFramePr>
        <p:xfrm>
          <a:off x="6732588" y="1052513"/>
          <a:ext cx="20097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1" r:id="rId7" imgW="2010056" imgH="1152381" progId="PBrush">
                  <p:embed/>
                </p:oleObj>
              </mc:Choice>
              <mc:Fallback>
                <p:oleObj r:id="rId7" imgW="2010056" imgH="115238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052513"/>
                        <a:ext cx="20097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41"/>
          <p:cNvSpPr>
            <a:spLocks noChangeArrowheads="1"/>
          </p:cNvSpPr>
          <p:nvPr/>
        </p:nvSpPr>
        <p:spPr bwMode="auto">
          <a:xfrm>
            <a:off x="4500563" y="4292600"/>
            <a:ext cx="2057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—</a:t>
            </a:r>
            <a:r>
              <a:rPr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幅值条件</a:t>
            </a:r>
          </a:p>
        </p:txBody>
      </p:sp>
      <p:sp>
        <p:nvSpPr>
          <p:cNvPr id="23" name="Rectangle 42"/>
          <p:cNvSpPr>
            <a:spLocks noChangeArrowheads="1"/>
          </p:cNvSpPr>
          <p:nvPr/>
        </p:nvSpPr>
        <p:spPr bwMode="auto">
          <a:xfrm>
            <a:off x="5364163" y="5734050"/>
            <a:ext cx="1905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ea typeface="黑体" panose="02010609060101010101" pitchFamily="49" charset="-122"/>
              </a:rPr>
              <a:t>—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相角条件</a:t>
            </a:r>
          </a:p>
        </p:txBody>
      </p:sp>
      <p:graphicFrame>
        <p:nvGraphicFramePr>
          <p:cNvPr id="24" name="Object 11"/>
          <p:cNvGraphicFramePr>
            <a:graphicFrameLocks noChangeAspect="1"/>
          </p:cNvGraphicFramePr>
          <p:nvPr/>
        </p:nvGraphicFramePr>
        <p:xfrm>
          <a:off x="1641475" y="3860800"/>
          <a:ext cx="2154238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2" r:id="rId9" imgW="1533449" imgH="1086002" progId="Equation.3">
                  <p:embed/>
                </p:oleObj>
              </mc:Choice>
              <mc:Fallback>
                <p:oleObj r:id="rId9" imgW="1533449" imgH="1086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3860800"/>
                        <a:ext cx="2154238" cy="155733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99"/>
                          </a:gs>
                          <a:gs pos="50000">
                            <a:srgbClr val="FFFFFF"/>
                          </a:gs>
                          <a:gs pos="100000">
                            <a:srgbClr val="FFFF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/>
        </p:nvGraphicFramePr>
        <p:xfrm>
          <a:off x="600075" y="5661025"/>
          <a:ext cx="441007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3" r:id="rId11" imgW="3771900" imgH="495300" progId="Equation.3">
                  <p:embed/>
                </p:oleObj>
              </mc:Choice>
              <mc:Fallback>
                <p:oleObj r:id="rId11" imgW="37719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5661025"/>
                        <a:ext cx="4410075" cy="71596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99"/>
                          </a:gs>
                          <a:gs pos="50000">
                            <a:srgbClr val="FFFFFF"/>
                          </a:gs>
                          <a:gs pos="100000">
                            <a:srgbClr val="FFFF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椭圆 1"/>
          <p:cNvSpPr>
            <a:spLocks noChangeArrowheads="1"/>
          </p:cNvSpPr>
          <p:nvPr/>
        </p:nvSpPr>
        <p:spPr bwMode="auto">
          <a:xfrm>
            <a:off x="2519363" y="4048125"/>
            <a:ext cx="360362" cy="4889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27" name="椭圆 13"/>
          <p:cNvSpPr>
            <a:spLocks noChangeArrowheads="1"/>
          </p:cNvSpPr>
          <p:nvPr/>
        </p:nvSpPr>
        <p:spPr bwMode="auto">
          <a:xfrm>
            <a:off x="1042988" y="5734050"/>
            <a:ext cx="360362" cy="4889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28" name="矩形 3"/>
          <p:cNvSpPr>
            <a:spLocks noChangeArrowheads="1"/>
          </p:cNvSpPr>
          <p:nvPr/>
        </p:nvSpPr>
        <p:spPr bwMode="auto">
          <a:xfrm>
            <a:off x="177800" y="4672013"/>
            <a:ext cx="17319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闭环特征根</a:t>
            </a:r>
            <a:endParaRPr lang="zh-CN" altLang="zh-CN" sz="1800">
              <a:solidFill>
                <a:srgbClr val="FF0000"/>
              </a:solidFill>
            </a:endParaRPr>
          </a:p>
        </p:txBody>
      </p:sp>
      <p:cxnSp>
        <p:nvCxnSpPr>
          <p:cNvPr id="29" name="直接箭头连接符 5"/>
          <p:cNvCxnSpPr>
            <a:cxnSpLocks noChangeShapeType="1"/>
            <a:endCxn id="26" idx="2"/>
          </p:cNvCxnSpPr>
          <p:nvPr/>
        </p:nvCxnSpPr>
        <p:spPr bwMode="auto">
          <a:xfrm flipV="1">
            <a:off x="1223963" y="4292600"/>
            <a:ext cx="1295400" cy="37941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接箭头连接符 7"/>
          <p:cNvCxnSpPr>
            <a:cxnSpLocks noChangeShapeType="1"/>
            <a:endCxn id="27" idx="0"/>
          </p:cNvCxnSpPr>
          <p:nvPr/>
        </p:nvCxnSpPr>
        <p:spPr bwMode="auto">
          <a:xfrm>
            <a:off x="1223963" y="5132388"/>
            <a:ext cx="0" cy="60166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椭圆 1"/>
          <p:cNvSpPr>
            <a:spLocks noChangeArrowheads="1"/>
          </p:cNvSpPr>
          <p:nvPr/>
        </p:nvSpPr>
        <p:spPr bwMode="auto">
          <a:xfrm>
            <a:off x="2879725" y="3992563"/>
            <a:ext cx="360363" cy="488950"/>
          </a:xfrm>
          <a:prstGeom prst="ellips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32" name="椭圆 1"/>
          <p:cNvSpPr>
            <a:spLocks noChangeArrowheads="1"/>
          </p:cNvSpPr>
          <p:nvPr/>
        </p:nvSpPr>
        <p:spPr bwMode="auto">
          <a:xfrm>
            <a:off x="1403350" y="5759450"/>
            <a:ext cx="360363" cy="488950"/>
          </a:xfrm>
          <a:prstGeom prst="ellips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33" name="椭圆 1"/>
          <p:cNvSpPr>
            <a:spLocks noChangeArrowheads="1"/>
          </p:cNvSpPr>
          <p:nvPr/>
        </p:nvSpPr>
        <p:spPr bwMode="auto">
          <a:xfrm>
            <a:off x="2916238" y="4684713"/>
            <a:ext cx="360362" cy="488950"/>
          </a:xfrm>
          <a:prstGeom prst="ellips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34" name="椭圆 1"/>
          <p:cNvSpPr>
            <a:spLocks noChangeArrowheads="1"/>
          </p:cNvSpPr>
          <p:nvPr/>
        </p:nvSpPr>
        <p:spPr bwMode="auto">
          <a:xfrm>
            <a:off x="2843213" y="5759450"/>
            <a:ext cx="360362" cy="488950"/>
          </a:xfrm>
          <a:prstGeom prst="ellips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</a:endParaRPr>
          </a:p>
        </p:txBody>
      </p:sp>
      <p:cxnSp>
        <p:nvCxnSpPr>
          <p:cNvPr id="35" name="直接箭头连接符 34"/>
          <p:cNvCxnSpPr>
            <a:cxnSpLocks noChangeShapeType="1"/>
          </p:cNvCxnSpPr>
          <p:nvPr/>
        </p:nvCxnSpPr>
        <p:spPr bwMode="auto">
          <a:xfrm>
            <a:off x="3240088" y="4237038"/>
            <a:ext cx="900112" cy="692150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箭头连接符 35"/>
          <p:cNvCxnSpPr>
            <a:cxnSpLocks noChangeShapeType="1"/>
            <a:stCxn id="32" idx="0"/>
          </p:cNvCxnSpPr>
          <p:nvPr/>
        </p:nvCxnSpPr>
        <p:spPr bwMode="auto">
          <a:xfrm flipV="1">
            <a:off x="1582738" y="4929188"/>
            <a:ext cx="2557462" cy="830262"/>
          </a:xfrm>
          <a:prstGeom prst="straightConnector1">
            <a:avLst/>
          </a:prstGeom>
          <a:noFill/>
          <a:ln w="9525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4103688" y="4883150"/>
            <a:ext cx="1422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开环零点</a:t>
            </a:r>
          </a:p>
        </p:txBody>
      </p:sp>
      <p:cxnSp>
        <p:nvCxnSpPr>
          <p:cNvPr id="38" name="直接箭头连接符 37"/>
          <p:cNvCxnSpPr>
            <a:cxnSpLocks noChangeShapeType="1"/>
          </p:cNvCxnSpPr>
          <p:nvPr/>
        </p:nvCxnSpPr>
        <p:spPr bwMode="auto">
          <a:xfrm>
            <a:off x="3168650" y="6130925"/>
            <a:ext cx="1042988" cy="346075"/>
          </a:xfrm>
          <a:prstGeom prst="straightConnector1">
            <a:avLst/>
          </a:prstGeom>
          <a:noFill/>
          <a:ln w="9525" algn="ctr">
            <a:solidFill>
              <a:srgbClr val="7030A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箭头连接符 38"/>
          <p:cNvCxnSpPr>
            <a:cxnSpLocks noChangeShapeType="1"/>
          </p:cNvCxnSpPr>
          <p:nvPr/>
        </p:nvCxnSpPr>
        <p:spPr bwMode="auto">
          <a:xfrm>
            <a:off x="3306763" y="5084763"/>
            <a:ext cx="1049337" cy="1268412"/>
          </a:xfrm>
          <a:prstGeom prst="straightConnector1">
            <a:avLst/>
          </a:prstGeom>
          <a:noFill/>
          <a:ln w="9525" algn="ctr">
            <a:solidFill>
              <a:srgbClr val="7030A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4249738" y="6343650"/>
            <a:ext cx="142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开环极点</a:t>
            </a:r>
          </a:p>
        </p:txBody>
      </p:sp>
      <p:sp>
        <p:nvSpPr>
          <p:cNvPr id="41" name="Rectangle 49"/>
          <p:cNvSpPr>
            <a:spLocks noChangeArrowheads="1"/>
          </p:cNvSpPr>
          <p:nvPr/>
        </p:nvSpPr>
        <p:spPr bwMode="auto">
          <a:xfrm>
            <a:off x="-34925" y="1052513"/>
            <a:ext cx="58293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三、普通根轨迹的幅值条件和相角条件</a:t>
            </a:r>
          </a:p>
        </p:txBody>
      </p:sp>
      <p:graphicFrame>
        <p:nvGraphicFramePr>
          <p:cNvPr id="42" name="Object 10"/>
          <p:cNvGraphicFramePr>
            <a:graphicFrameLocks noChangeAspect="1"/>
          </p:cNvGraphicFramePr>
          <p:nvPr/>
        </p:nvGraphicFramePr>
        <p:xfrm>
          <a:off x="5991225" y="404813"/>
          <a:ext cx="255587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4" r:id="rId13" imgW="1247851" imgH="133502" progId="Equation.3">
                  <p:embed/>
                </p:oleObj>
              </mc:Choice>
              <mc:Fallback>
                <p:oleObj r:id="rId13" imgW="1247851" imgH="1335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225" y="404813"/>
                        <a:ext cx="255587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E1334-AD72-491D-9BAB-26F068DDEB5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3" grpId="0" autoUpdateAnimBg="0"/>
      <p:bldP spid="26" grpId="0" animBg="1" autoUpdateAnimBg="0"/>
      <p:bldP spid="27" grpId="0" animBg="1" autoUpdateAnimBg="0"/>
      <p:bldP spid="28" grpId="0" autoUpdateAnimBg="0"/>
      <p:bldP spid="31" grpId="0" animBg="1" autoUpdateAnimBg="0"/>
      <p:bldP spid="32" grpId="0" animBg="1" autoUpdateAnimBg="0"/>
      <p:bldP spid="33" grpId="0" animBg="1" autoUpdateAnimBg="0"/>
      <p:bldP spid="34" grpId="0" animBg="1" autoUpdateAnimBg="0"/>
      <p:bldP spid="37" grpId="0"/>
      <p:bldP spid="40" grpId="0"/>
    </p:bldLst>
  </p:timing>
</p:sld>
</file>

<file path=ppt/theme/theme1.xml><?xml version="1.0" encoding="utf-8"?>
<a:theme xmlns:a="http://schemas.openxmlformats.org/drawingml/2006/main" name="万彬模板">
  <a:themeElements>
    <a:clrScheme name="万彬模板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万彬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万彬模板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万彬模板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万彬模板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万彬模板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万彬模板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万彬模板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万彬模板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彬模板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彬模板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彬模板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彬模板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彬模板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万彬模板">
  <a:themeElements>
    <a:clrScheme name="1_万彬模板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万彬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万彬模板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万彬模板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万彬模板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万彬模板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万彬模板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万彬模板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万彬模板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万彬模板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万彬模板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万彬模板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万彬模板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万彬模板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万彬模板">
  <a:themeElements>
    <a:clrScheme name="2_万彬模板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2_万彬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万彬模板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万彬模板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万彬模板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万彬模板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万彬模板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万彬模板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万彬模板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万彬模板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万彬模板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万彬模板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万彬模板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万彬模板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万彬模板</Template>
  <TotalTime>492</TotalTime>
  <Pages>0</Pages>
  <Words>528</Words>
  <Characters>0</Characters>
  <Application>Microsoft Office PowerPoint</Application>
  <DocSecurity>0</DocSecurity>
  <PresentationFormat>全屏显示(4:3)</PresentationFormat>
  <Lines>0</Lines>
  <Paragraphs>88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黑体</vt:lpstr>
      <vt:lpstr>华文新魏</vt:lpstr>
      <vt:lpstr>楷体_GB2312</vt:lpstr>
      <vt:lpstr>宋体</vt:lpstr>
      <vt:lpstr>Arial</vt:lpstr>
      <vt:lpstr>Arial Black</vt:lpstr>
      <vt:lpstr>Calibri</vt:lpstr>
      <vt:lpstr>Times New Roman</vt:lpstr>
      <vt:lpstr>Wingdings</vt:lpstr>
      <vt:lpstr>万彬模板</vt:lpstr>
      <vt:lpstr>自定义设计方案</vt:lpstr>
      <vt:lpstr>1_万彬模板</vt:lpstr>
      <vt:lpstr>2_万彬模板</vt:lpstr>
      <vt:lpstr>Equation.3</vt:lpstr>
      <vt:lpstr>PowerPoint 演示文稿</vt:lpstr>
      <vt:lpstr>PowerPoint 演示文稿</vt:lpstr>
      <vt:lpstr>PowerPoint 演示文稿</vt:lpstr>
      <vt:lpstr>4.1  根轨迹法的基本概念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Sony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高高空多功能无人 飞行平台飞控系统</dc:title>
  <dc:subject/>
  <dc:creator>吴成富</dc:creator>
  <cp:keywords/>
  <dc:description/>
  <cp:lastModifiedBy>Administrator</cp:lastModifiedBy>
  <cp:revision>645</cp:revision>
  <cp:lastPrinted>2014-11-18T15:01:14Z</cp:lastPrinted>
  <dcterms:created xsi:type="dcterms:W3CDTF">2002-07-26T15:13:13Z</dcterms:created>
  <dcterms:modified xsi:type="dcterms:W3CDTF">2022-10-19T01:50:20Z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2052-9.1.0.4715</vt:lpwstr>
  </property>
</Properties>
</file>