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94" r:id="rId2"/>
  </p:sldMasterIdLst>
  <p:notesMasterIdLst>
    <p:notesMasterId r:id="rId15"/>
  </p:notesMasterIdLst>
  <p:sldIdLst>
    <p:sldId id="508" r:id="rId3"/>
    <p:sldId id="491" r:id="rId4"/>
    <p:sldId id="492" r:id="rId5"/>
    <p:sldId id="510" r:id="rId6"/>
    <p:sldId id="493" r:id="rId7"/>
    <p:sldId id="514" r:id="rId8"/>
    <p:sldId id="506" r:id="rId9"/>
    <p:sldId id="487" r:id="rId10"/>
    <p:sldId id="512" r:id="rId11"/>
    <p:sldId id="535" r:id="rId12"/>
    <p:sldId id="513" r:id="rId13"/>
    <p:sldId id="490" r:id="rId14"/>
  </p:sldIdLst>
  <p:sldSz cx="9144000" cy="6858000" type="screen4x3"/>
  <p:notesSz cx="7099300" cy="10234613"/>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333399"/>
    <a:srgbClr val="FFFF00"/>
    <a:srgbClr val="FFCC66"/>
    <a:srgbClr val="FFCCFF"/>
    <a:srgbClr val="3333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67352" autoAdjust="0"/>
  </p:normalViewPr>
  <p:slideViewPr>
    <p:cSldViewPr>
      <p:cViewPr varScale="1">
        <p:scale>
          <a:sx n="58" d="100"/>
          <a:sy n="58" d="100"/>
        </p:scale>
        <p:origin x="1584" y="34"/>
      </p:cViewPr>
      <p:guideLst>
        <p:guide orient="horz" pos="2160"/>
        <p:guide pos="2880"/>
      </p:guideLst>
    </p:cSldViewPr>
  </p:slideViewPr>
  <p:outlineViewPr>
    <p:cViewPr>
      <p:scale>
        <a:sx n="33" d="100"/>
        <a:sy n="33" d="100"/>
      </p:scale>
      <p:origin x="0" y="-112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png"/><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image" Target="../media/image91.emf"/><Relationship Id="rId7" Type="http://schemas.openxmlformats.org/officeDocument/2006/relationships/image" Target="../media/image95.emf"/><Relationship Id="rId12" Type="http://schemas.openxmlformats.org/officeDocument/2006/relationships/image" Target="../media/image100.png"/><Relationship Id="rId17" Type="http://schemas.openxmlformats.org/officeDocument/2006/relationships/image" Target="../media/image105.emf"/><Relationship Id="rId2" Type="http://schemas.openxmlformats.org/officeDocument/2006/relationships/image" Target="../media/image90.emf"/><Relationship Id="rId16" Type="http://schemas.openxmlformats.org/officeDocument/2006/relationships/image" Target="../media/image104.emf"/><Relationship Id="rId1" Type="http://schemas.openxmlformats.org/officeDocument/2006/relationships/image" Target="../media/image89.emf"/><Relationship Id="rId6" Type="http://schemas.openxmlformats.org/officeDocument/2006/relationships/image" Target="../media/image94.emf"/><Relationship Id="rId11" Type="http://schemas.openxmlformats.org/officeDocument/2006/relationships/image" Target="../media/image99.png"/><Relationship Id="rId5" Type="http://schemas.openxmlformats.org/officeDocument/2006/relationships/image" Target="../media/image93.emf"/><Relationship Id="rId15" Type="http://schemas.openxmlformats.org/officeDocument/2006/relationships/image" Target="../media/image103.png"/><Relationship Id="rId10" Type="http://schemas.openxmlformats.org/officeDocument/2006/relationships/image" Target="../media/image98.png"/><Relationship Id="rId4" Type="http://schemas.openxmlformats.org/officeDocument/2006/relationships/image" Target="../media/image92.emf"/><Relationship Id="rId9" Type="http://schemas.openxmlformats.org/officeDocument/2006/relationships/image" Target="../media/image97.png"/><Relationship Id="rId14" Type="http://schemas.openxmlformats.org/officeDocument/2006/relationships/image" Target="../media/image102.png"/></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37.emf"/><Relationship Id="rId18" Type="http://schemas.openxmlformats.org/officeDocument/2006/relationships/image" Target="../media/image42.png"/><Relationship Id="rId3" Type="http://schemas.openxmlformats.org/officeDocument/2006/relationships/image" Target="../media/image27.emf"/><Relationship Id="rId21" Type="http://schemas.openxmlformats.org/officeDocument/2006/relationships/image" Target="../media/image45.png"/><Relationship Id="rId7" Type="http://schemas.openxmlformats.org/officeDocument/2006/relationships/image" Target="../media/image31.emf"/><Relationship Id="rId12" Type="http://schemas.openxmlformats.org/officeDocument/2006/relationships/image" Target="../media/image36.emf"/><Relationship Id="rId17" Type="http://schemas.openxmlformats.org/officeDocument/2006/relationships/image" Target="../media/image41.png"/><Relationship Id="rId2" Type="http://schemas.openxmlformats.org/officeDocument/2006/relationships/image" Target="../media/image26.emf"/><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image" Target="../media/image25.emf"/><Relationship Id="rId6" Type="http://schemas.openxmlformats.org/officeDocument/2006/relationships/image" Target="../media/image30.emf"/><Relationship Id="rId11" Type="http://schemas.openxmlformats.org/officeDocument/2006/relationships/image" Target="../media/image35.emf"/><Relationship Id="rId5" Type="http://schemas.openxmlformats.org/officeDocument/2006/relationships/image" Target="../media/image29.emf"/><Relationship Id="rId15" Type="http://schemas.openxmlformats.org/officeDocument/2006/relationships/image" Target="../media/image39.png"/><Relationship Id="rId10" Type="http://schemas.openxmlformats.org/officeDocument/2006/relationships/image" Target="../media/image34.emf"/><Relationship Id="rId19" Type="http://schemas.openxmlformats.org/officeDocument/2006/relationships/image" Target="../media/image43.png"/><Relationship Id="rId4" Type="http://schemas.openxmlformats.org/officeDocument/2006/relationships/image" Target="../media/image28.emf"/><Relationship Id="rId9" Type="http://schemas.openxmlformats.org/officeDocument/2006/relationships/image" Target="../media/image33.emf"/><Relationship Id="rId14" Type="http://schemas.openxmlformats.org/officeDocument/2006/relationships/image" Target="../media/image38.png"/><Relationship Id="rId22" Type="http://schemas.openxmlformats.org/officeDocument/2006/relationships/image" Target="../media/image4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 Id="rId9"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emf"/><Relationship Id="rId18" Type="http://schemas.openxmlformats.org/officeDocument/2006/relationships/image" Target="../media/image80.emf"/><Relationship Id="rId3" Type="http://schemas.openxmlformats.org/officeDocument/2006/relationships/image" Target="../media/image65.emf"/><Relationship Id="rId7" Type="http://schemas.openxmlformats.org/officeDocument/2006/relationships/image" Target="../media/image69.png"/><Relationship Id="rId12" Type="http://schemas.openxmlformats.org/officeDocument/2006/relationships/image" Target="../media/image74.emf"/><Relationship Id="rId17" Type="http://schemas.openxmlformats.org/officeDocument/2006/relationships/image" Target="../media/image79.png"/><Relationship Id="rId2" Type="http://schemas.openxmlformats.org/officeDocument/2006/relationships/image" Target="../media/image64.emf"/><Relationship Id="rId16" Type="http://schemas.openxmlformats.org/officeDocument/2006/relationships/image" Target="../media/image78.png"/><Relationship Id="rId1" Type="http://schemas.openxmlformats.org/officeDocument/2006/relationships/image" Target="../media/image63.png"/><Relationship Id="rId6" Type="http://schemas.openxmlformats.org/officeDocument/2006/relationships/image" Target="../media/image68.png"/><Relationship Id="rId11" Type="http://schemas.openxmlformats.org/officeDocument/2006/relationships/image" Target="../media/image73.emf"/><Relationship Id="rId5" Type="http://schemas.openxmlformats.org/officeDocument/2006/relationships/image" Target="../media/image67.emf"/><Relationship Id="rId15" Type="http://schemas.openxmlformats.org/officeDocument/2006/relationships/image" Target="../media/image77.png"/><Relationship Id="rId10" Type="http://schemas.openxmlformats.org/officeDocument/2006/relationships/image" Target="../media/image72.emf"/><Relationship Id="rId19" Type="http://schemas.openxmlformats.org/officeDocument/2006/relationships/image" Target="../media/image81.emf"/><Relationship Id="rId4" Type="http://schemas.openxmlformats.org/officeDocument/2006/relationships/image" Target="../media/image66.emf"/><Relationship Id="rId9" Type="http://schemas.openxmlformats.org/officeDocument/2006/relationships/image" Target="../media/image71.png"/><Relationship Id="rId14" Type="http://schemas.openxmlformats.org/officeDocument/2006/relationships/image" Target="../media/image76.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6.emf"/><Relationship Id="rId3" Type="http://schemas.openxmlformats.org/officeDocument/2006/relationships/image" Target="../media/image69.png"/><Relationship Id="rId7" Type="http://schemas.openxmlformats.org/officeDocument/2006/relationships/image" Target="../media/image78.png"/><Relationship Id="rId12" Type="http://schemas.openxmlformats.org/officeDocument/2006/relationships/image" Target="../media/image85.png"/><Relationship Id="rId2" Type="http://schemas.openxmlformats.org/officeDocument/2006/relationships/image" Target="../media/image68.png"/><Relationship Id="rId1" Type="http://schemas.openxmlformats.org/officeDocument/2006/relationships/image" Target="../media/image63.png"/><Relationship Id="rId6" Type="http://schemas.openxmlformats.org/officeDocument/2006/relationships/image" Target="../media/image77.png"/><Relationship Id="rId11" Type="http://schemas.openxmlformats.org/officeDocument/2006/relationships/image" Target="../media/image84.png"/><Relationship Id="rId5" Type="http://schemas.openxmlformats.org/officeDocument/2006/relationships/image" Target="../media/image71.png"/><Relationship Id="rId10" Type="http://schemas.openxmlformats.org/officeDocument/2006/relationships/image" Target="../media/image83.png"/><Relationship Id="rId4" Type="http://schemas.openxmlformats.org/officeDocument/2006/relationships/image" Target="../media/image70.png"/><Relationship Id="rId9" Type="http://schemas.openxmlformats.org/officeDocument/2006/relationships/image" Target="../media/image8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6" tIns="49533" rIns="99066" bIns="49533" numCol="1" anchor="t" anchorCtr="0" compatLnSpc="1">
            <a:prstTxWarp prst="textNoShape">
              <a:avLst/>
            </a:prstTxWarp>
          </a:bodyPr>
          <a:lstStyle>
            <a:lvl1pPr defTabSz="990600">
              <a:defRPr sz="1300">
                <a:latin typeface="Times New Roman" panose="02020603050405020304" pitchFamily="18" charset="0"/>
              </a:defRPr>
            </a:lvl1pPr>
          </a:lstStyle>
          <a:p>
            <a:endParaRPr lang="en-US"/>
          </a:p>
        </p:txBody>
      </p:sp>
      <p:sp>
        <p:nvSpPr>
          <p:cNvPr id="5123" name="Rectangle 3"/>
          <p:cNvSpPr>
            <a:spLocks noGrp="1" noChangeArrowheads="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6" tIns="49533" rIns="99066" bIns="49533" numCol="1" anchor="t" anchorCtr="0" compatLnSpc="1">
            <a:prstTxWarp prst="textNoShape">
              <a:avLst/>
            </a:prstTxWarp>
          </a:bodyPr>
          <a:lstStyle>
            <a:lvl1pPr algn="r" defTabSz="990600">
              <a:defRPr sz="1300">
                <a:latin typeface="Times New Roman" panose="02020603050405020304" pitchFamily="18" charset="0"/>
              </a:defRPr>
            </a:lvl1pPr>
          </a:lstStyle>
          <a:p>
            <a:endParaRPr lang="en-US"/>
          </a:p>
        </p:txBody>
      </p:sp>
      <p:sp>
        <p:nvSpPr>
          <p:cNvPr id="5124" name="Rectangle 4"/>
          <p:cNvSpPr>
            <a:spLocks noGrp="1" noRot="1" noChangeAspect="1" noChangeArrowheads="1"/>
          </p:cNvSpPr>
          <p:nvPr>
            <p:ph type="sldImg" idx="2"/>
          </p:nvPr>
        </p:nvSpPr>
        <p:spPr bwMode="auto">
          <a:xfrm>
            <a:off x="992188" y="768350"/>
            <a:ext cx="511492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6" tIns="49533" rIns="99066" bIns="49533"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Rectangle 6"/>
          <p:cNvSpPr>
            <a:spLocks noGrp="1" noChangeArrowheads="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6" tIns="49533" rIns="99066" bIns="49533" numCol="1" anchor="b" anchorCtr="0" compatLnSpc="1">
            <a:prstTxWarp prst="textNoShape">
              <a:avLst/>
            </a:prstTxWarp>
          </a:bodyPr>
          <a:lstStyle>
            <a:lvl1pPr defTabSz="990600">
              <a:defRPr sz="1300">
                <a:latin typeface="Times New Roman" panose="02020603050405020304" pitchFamily="18" charset="0"/>
              </a:defRPr>
            </a:lvl1pPr>
          </a:lstStyle>
          <a:p>
            <a:endParaRPr lang="en-US"/>
          </a:p>
        </p:txBody>
      </p:sp>
      <p:sp>
        <p:nvSpPr>
          <p:cNvPr id="5127" name="Rectangle 7"/>
          <p:cNvSpPr>
            <a:spLocks noGrp="1" noChangeArrowheads="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66" tIns="49533" rIns="99066" bIns="49533" numCol="1" anchor="b" anchorCtr="0" compatLnSpc="1">
            <a:prstTxWarp prst="textNoShape">
              <a:avLst/>
            </a:prstTxWarp>
          </a:bodyPr>
          <a:lstStyle>
            <a:lvl1pPr algn="r" defTabSz="990600">
              <a:defRPr sz="1300">
                <a:latin typeface="Times New Roman" panose="02020603050405020304" pitchFamily="18" charset="0"/>
              </a:defRPr>
            </a:lvl1pPr>
          </a:lstStyle>
          <a:p>
            <a:fld id="{7ACE9130-5DE4-4AB8-A8B7-F518DCB62B19}" type="slidenum">
              <a:rPr lang="en-US"/>
              <a:pPr/>
              <a:t>‹#›</a:t>
            </a:fld>
            <a:endParaRPr lang="en-US"/>
          </a:p>
        </p:txBody>
      </p:sp>
    </p:spTree>
    <p:extLst>
      <p:ext uri="{BB962C8B-B14F-4D97-AF65-F5344CB8AC3E}">
        <p14:creationId xmlns:p14="http://schemas.microsoft.com/office/powerpoint/2010/main" val="42038139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D4286191-BC57-47E7-A47A-3452E643259E}" type="datetime11">
              <a:rPr lang="en-US" altLang="zh-CN" smtClean="0"/>
              <a:t>17:09:11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F11F0FC1-CACA-4D21-91FA-148078EDA0F2}" type="slidenum">
              <a:rPr lang="zh-CN" altLang="en-US"/>
              <a:pPr/>
              <a:t>‹#›</a:t>
            </a:fld>
            <a:endParaRPr lang="zh-CN" altLang="en-US"/>
          </a:p>
        </p:txBody>
      </p:sp>
    </p:spTree>
    <p:extLst>
      <p:ext uri="{BB962C8B-B14F-4D97-AF65-F5344CB8AC3E}">
        <p14:creationId xmlns:p14="http://schemas.microsoft.com/office/powerpoint/2010/main" val="329453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3B8CD3F5-E286-461E-BA23-0D36F1DA887C}" type="datetime11">
              <a:rPr lang="en-US" altLang="zh-CN" smtClean="0"/>
              <a:t>17:09:11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B83C4FA8-2C65-439E-BE77-2FCC18B8DB48}" type="slidenum">
              <a:rPr lang="zh-CN" altLang="en-US"/>
              <a:pPr/>
              <a:t>‹#›</a:t>
            </a:fld>
            <a:endParaRPr lang="zh-CN" altLang="en-US"/>
          </a:p>
        </p:txBody>
      </p:sp>
    </p:spTree>
    <p:extLst>
      <p:ext uri="{BB962C8B-B14F-4D97-AF65-F5344CB8AC3E}">
        <p14:creationId xmlns:p14="http://schemas.microsoft.com/office/powerpoint/2010/main" val="38541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A0B1997-5851-4DFB-BFBA-152A1AA34581}" type="datetime11">
              <a:rPr lang="en-US" altLang="zh-CN" smtClean="0"/>
              <a:t>17:09:11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4D87C362-61E8-445E-A2DF-A7903D65CD93}" type="slidenum">
              <a:rPr lang="zh-CN" altLang="en-US"/>
              <a:pPr/>
              <a:t>‹#›</a:t>
            </a:fld>
            <a:endParaRPr lang="zh-CN" altLang="en-US"/>
          </a:p>
        </p:txBody>
      </p:sp>
    </p:spTree>
    <p:extLst>
      <p:ext uri="{BB962C8B-B14F-4D97-AF65-F5344CB8AC3E}">
        <p14:creationId xmlns:p14="http://schemas.microsoft.com/office/powerpoint/2010/main" val="3654072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5D72D5EC-C0CF-4BDD-8082-EFFC1777FC27}" type="datetime11">
              <a:rPr lang="en-US" altLang="zh-CN" smtClean="0"/>
              <a:t>17:09:11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5EA18FB-AE55-4416-AA0C-34DE14CCD14F}" type="slidenum">
              <a:rPr lang="en-US"/>
              <a:pPr/>
              <a:t>‹#›</a:t>
            </a:fld>
            <a:endParaRPr lang="en-US"/>
          </a:p>
        </p:txBody>
      </p:sp>
    </p:spTree>
    <p:extLst>
      <p:ext uri="{BB962C8B-B14F-4D97-AF65-F5344CB8AC3E}">
        <p14:creationId xmlns:p14="http://schemas.microsoft.com/office/powerpoint/2010/main" val="2807954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8D6BA5F6-A927-45C7-B8FD-D48FDE15E4AE}" type="datetime11">
              <a:rPr lang="en-US" altLang="zh-CN" smtClean="0"/>
              <a:t>17:09:11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462AEB65-522B-450B-96FE-B426A2DFDD0C}" type="slidenum">
              <a:rPr lang="en-US"/>
              <a:pPr/>
              <a:t>‹#›</a:t>
            </a:fld>
            <a:endParaRPr lang="en-US"/>
          </a:p>
        </p:txBody>
      </p:sp>
    </p:spTree>
    <p:extLst>
      <p:ext uri="{BB962C8B-B14F-4D97-AF65-F5344CB8AC3E}">
        <p14:creationId xmlns:p14="http://schemas.microsoft.com/office/powerpoint/2010/main" val="2201704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7D8180C8-26E0-4428-83F3-0AF342C77E81}" type="datetime11">
              <a:rPr lang="en-US" altLang="zh-CN" smtClean="0"/>
              <a:t>17:09:11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247D419B-C342-4EA4-9EFF-2ACE5C472FBC}" type="slidenum">
              <a:rPr lang="en-US"/>
              <a:pPr/>
              <a:t>‹#›</a:t>
            </a:fld>
            <a:endParaRPr lang="en-US"/>
          </a:p>
        </p:txBody>
      </p:sp>
    </p:spTree>
    <p:extLst>
      <p:ext uri="{BB962C8B-B14F-4D97-AF65-F5344CB8AC3E}">
        <p14:creationId xmlns:p14="http://schemas.microsoft.com/office/powerpoint/2010/main" val="1585765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D420DE34-A681-441D-A068-B03E3D64F67B}" type="datetime11">
              <a:rPr lang="en-US" altLang="zh-CN" smtClean="0"/>
              <a:t>17:09:11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7FE577E7-3FF0-45FA-86D1-C71EA940004B}" type="slidenum">
              <a:rPr lang="en-US"/>
              <a:pPr/>
              <a:t>‹#›</a:t>
            </a:fld>
            <a:endParaRPr lang="en-US"/>
          </a:p>
        </p:txBody>
      </p:sp>
    </p:spTree>
    <p:extLst>
      <p:ext uri="{BB962C8B-B14F-4D97-AF65-F5344CB8AC3E}">
        <p14:creationId xmlns:p14="http://schemas.microsoft.com/office/powerpoint/2010/main" val="3542817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DFC06FB-0FC1-4D7B-8ADE-6ABE1BFBD1F8}" type="datetime11">
              <a:rPr lang="en-US" altLang="zh-CN" smtClean="0"/>
              <a:t>17:09:11</a:t>
            </a:fld>
            <a:endParaRPr lang="en-US"/>
          </a:p>
        </p:txBody>
      </p:sp>
      <p:sp>
        <p:nvSpPr>
          <p:cNvPr id="8" name="页脚占位符 7"/>
          <p:cNvSpPr>
            <a:spLocks noGrp="1"/>
          </p:cNvSpPr>
          <p:nvPr>
            <p:ph type="ftr" sz="quarter" idx="11"/>
          </p:nvPr>
        </p:nvSpPr>
        <p:spPr/>
        <p:txBody>
          <a:bodyPr/>
          <a:lstStyle>
            <a:lvl1pPr>
              <a:defRPr/>
            </a:lvl1pPr>
          </a:lstStyle>
          <a:p>
            <a:endParaRPr lang="en-US"/>
          </a:p>
        </p:txBody>
      </p:sp>
      <p:sp>
        <p:nvSpPr>
          <p:cNvPr id="9" name="灯片编号占位符 8"/>
          <p:cNvSpPr>
            <a:spLocks noGrp="1"/>
          </p:cNvSpPr>
          <p:nvPr>
            <p:ph type="sldNum" sz="quarter" idx="12"/>
          </p:nvPr>
        </p:nvSpPr>
        <p:spPr/>
        <p:txBody>
          <a:bodyPr/>
          <a:lstStyle>
            <a:lvl1pPr>
              <a:defRPr/>
            </a:lvl1pPr>
          </a:lstStyle>
          <a:p>
            <a:fld id="{2D993AFD-9A23-4094-B7D1-DA34861C44C6}" type="slidenum">
              <a:rPr lang="en-US"/>
              <a:pPr/>
              <a:t>‹#›</a:t>
            </a:fld>
            <a:endParaRPr lang="en-US"/>
          </a:p>
        </p:txBody>
      </p:sp>
    </p:spTree>
    <p:extLst>
      <p:ext uri="{BB962C8B-B14F-4D97-AF65-F5344CB8AC3E}">
        <p14:creationId xmlns:p14="http://schemas.microsoft.com/office/powerpoint/2010/main" val="2242760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CE1765C8-3698-484B-A8CD-28C6D97D49B1}" type="datetime11">
              <a:rPr lang="en-US" altLang="zh-CN" smtClean="0"/>
              <a:t>17:09:11</a:t>
            </a:fld>
            <a:endParaRPr lang="en-US"/>
          </a:p>
        </p:txBody>
      </p:sp>
      <p:sp>
        <p:nvSpPr>
          <p:cNvPr id="4" name="页脚占位符 3"/>
          <p:cNvSpPr>
            <a:spLocks noGrp="1"/>
          </p:cNvSpPr>
          <p:nvPr>
            <p:ph type="ftr" sz="quarter" idx="11"/>
          </p:nvPr>
        </p:nvSpPr>
        <p:spPr/>
        <p:txBody>
          <a:bodyPr/>
          <a:lstStyle>
            <a:lvl1pPr>
              <a:defRPr/>
            </a:lvl1pPr>
          </a:lstStyle>
          <a:p>
            <a:endParaRPr lang="en-US"/>
          </a:p>
        </p:txBody>
      </p:sp>
      <p:sp>
        <p:nvSpPr>
          <p:cNvPr id="5" name="灯片编号占位符 4"/>
          <p:cNvSpPr>
            <a:spLocks noGrp="1"/>
          </p:cNvSpPr>
          <p:nvPr>
            <p:ph type="sldNum" sz="quarter" idx="12"/>
          </p:nvPr>
        </p:nvSpPr>
        <p:spPr/>
        <p:txBody>
          <a:bodyPr/>
          <a:lstStyle>
            <a:lvl1pPr>
              <a:defRPr/>
            </a:lvl1pPr>
          </a:lstStyle>
          <a:p>
            <a:fld id="{C8AEF2A9-E4FB-46B5-8E75-08E4EDD77DC2}" type="slidenum">
              <a:rPr lang="en-US"/>
              <a:pPr/>
              <a:t>‹#›</a:t>
            </a:fld>
            <a:endParaRPr lang="en-US"/>
          </a:p>
        </p:txBody>
      </p:sp>
    </p:spTree>
    <p:extLst>
      <p:ext uri="{BB962C8B-B14F-4D97-AF65-F5344CB8AC3E}">
        <p14:creationId xmlns:p14="http://schemas.microsoft.com/office/powerpoint/2010/main" val="2161964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90C703D-575F-4F5C-871B-8E239367E366}" type="datetime11">
              <a:rPr lang="en-US" altLang="zh-CN" smtClean="0"/>
              <a:t>17:09:11</a:t>
            </a:fld>
            <a:endParaRPr lang="en-US"/>
          </a:p>
        </p:txBody>
      </p:sp>
      <p:sp>
        <p:nvSpPr>
          <p:cNvPr id="3" name="页脚占位符 2"/>
          <p:cNvSpPr>
            <a:spLocks noGrp="1"/>
          </p:cNvSpPr>
          <p:nvPr>
            <p:ph type="ftr" sz="quarter" idx="11"/>
          </p:nvPr>
        </p:nvSpPr>
        <p:spPr/>
        <p:txBody>
          <a:bodyPr/>
          <a:lstStyle>
            <a:lvl1pPr>
              <a:defRPr/>
            </a:lvl1pPr>
          </a:lstStyle>
          <a:p>
            <a:endParaRPr lang="en-US"/>
          </a:p>
        </p:txBody>
      </p:sp>
      <p:sp>
        <p:nvSpPr>
          <p:cNvPr id="4" name="灯片编号占位符 3"/>
          <p:cNvSpPr>
            <a:spLocks noGrp="1"/>
          </p:cNvSpPr>
          <p:nvPr>
            <p:ph type="sldNum" sz="quarter" idx="12"/>
          </p:nvPr>
        </p:nvSpPr>
        <p:spPr/>
        <p:txBody>
          <a:bodyPr/>
          <a:lstStyle>
            <a:lvl1pPr>
              <a:defRPr/>
            </a:lvl1pPr>
          </a:lstStyle>
          <a:p>
            <a:fld id="{E9CE1334-AD72-491D-9BAB-26F068DDEB55}" type="slidenum">
              <a:rPr lang="en-US"/>
              <a:pPr/>
              <a:t>‹#›</a:t>
            </a:fld>
            <a:endParaRPr lang="en-US"/>
          </a:p>
        </p:txBody>
      </p:sp>
    </p:spTree>
    <p:extLst>
      <p:ext uri="{BB962C8B-B14F-4D97-AF65-F5344CB8AC3E}">
        <p14:creationId xmlns:p14="http://schemas.microsoft.com/office/powerpoint/2010/main" val="2474580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8861D255-1665-4230-B125-D1EA0858828F}" type="datetime11">
              <a:rPr lang="en-US" altLang="zh-CN" smtClean="0"/>
              <a:t>17:09:11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3B22DE10-3378-487B-8029-18725B24E9CE}" type="slidenum">
              <a:rPr lang="en-US"/>
              <a:pPr/>
              <a:t>‹#›</a:t>
            </a:fld>
            <a:endParaRPr lang="en-US"/>
          </a:p>
        </p:txBody>
      </p:sp>
    </p:spTree>
    <p:extLst>
      <p:ext uri="{BB962C8B-B14F-4D97-AF65-F5344CB8AC3E}">
        <p14:creationId xmlns:p14="http://schemas.microsoft.com/office/powerpoint/2010/main" val="94674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F9F64690-6A8D-4984-BC53-E2F5C86996B2}" type="datetime11">
              <a:rPr lang="en-US" altLang="zh-CN" smtClean="0"/>
              <a:t>17:09:11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CDF3CF16-FA31-426E-A571-69176BA40B3D}" type="slidenum">
              <a:rPr lang="zh-CN" altLang="en-US"/>
              <a:pPr/>
              <a:t>‹#›</a:t>
            </a:fld>
            <a:endParaRPr lang="zh-CN" altLang="en-US"/>
          </a:p>
        </p:txBody>
      </p:sp>
    </p:spTree>
    <p:extLst>
      <p:ext uri="{BB962C8B-B14F-4D97-AF65-F5344CB8AC3E}">
        <p14:creationId xmlns:p14="http://schemas.microsoft.com/office/powerpoint/2010/main" val="1793862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6F7C0D8B-1EC9-4202-8211-41719F75228B}" type="datetime11">
              <a:rPr lang="en-US" altLang="zh-CN" smtClean="0"/>
              <a:t>17:09:11</a:t>
            </a:fld>
            <a:endParaRPr lang="en-US"/>
          </a:p>
        </p:txBody>
      </p:sp>
      <p:sp>
        <p:nvSpPr>
          <p:cNvPr id="6" name="页脚占位符 5"/>
          <p:cNvSpPr>
            <a:spLocks noGrp="1"/>
          </p:cNvSpPr>
          <p:nvPr>
            <p:ph type="ftr" sz="quarter" idx="11"/>
          </p:nvPr>
        </p:nvSpPr>
        <p:spPr/>
        <p:txBody>
          <a:bodyPr/>
          <a:lstStyle>
            <a:lvl1pPr>
              <a:defRPr/>
            </a:lvl1pPr>
          </a:lstStyle>
          <a:p>
            <a:endParaRPr lang="en-US"/>
          </a:p>
        </p:txBody>
      </p:sp>
      <p:sp>
        <p:nvSpPr>
          <p:cNvPr id="7" name="灯片编号占位符 6"/>
          <p:cNvSpPr>
            <a:spLocks noGrp="1"/>
          </p:cNvSpPr>
          <p:nvPr>
            <p:ph type="sldNum" sz="quarter" idx="12"/>
          </p:nvPr>
        </p:nvSpPr>
        <p:spPr/>
        <p:txBody>
          <a:bodyPr/>
          <a:lstStyle>
            <a:lvl1pPr>
              <a:defRPr/>
            </a:lvl1pPr>
          </a:lstStyle>
          <a:p>
            <a:fld id="{E2C98030-CD54-4810-86FB-B89846BD356F}" type="slidenum">
              <a:rPr lang="en-US"/>
              <a:pPr/>
              <a:t>‹#›</a:t>
            </a:fld>
            <a:endParaRPr lang="en-US"/>
          </a:p>
        </p:txBody>
      </p:sp>
    </p:spTree>
    <p:extLst>
      <p:ext uri="{BB962C8B-B14F-4D97-AF65-F5344CB8AC3E}">
        <p14:creationId xmlns:p14="http://schemas.microsoft.com/office/powerpoint/2010/main" val="2640521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44EF0DB-7EF8-43BC-85FE-AF159BF5E76D}" type="datetime11">
              <a:rPr lang="en-US" altLang="zh-CN" smtClean="0"/>
              <a:t>17:09:11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13A6E9F1-B758-4009-83DC-C674C79FC9A3}" type="slidenum">
              <a:rPr lang="en-US"/>
              <a:pPr/>
              <a:t>‹#›</a:t>
            </a:fld>
            <a:endParaRPr lang="en-US"/>
          </a:p>
        </p:txBody>
      </p:sp>
    </p:spTree>
    <p:extLst>
      <p:ext uri="{BB962C8B-B14F-4D97-AF65-F5344CB8AC3E}">
        <p14:creationId xmlns:p14="http://schemas.microsoft.com/office/powerpoint/2010/main" val="2756696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9DF5BA3-59A3-4157-9BB4-BB1C0DA8F55A}" type="datetime11">
              <a:rPr lang="en-US" altLang="zh-CN" smtClean="0"/>
              <a:t>17:09:11</a:t>
            </a:fld>
            <a:endParaRPr lang="en-US"/>
          </a:p>
        </p:txBody>
      </p:sp>
      <p:sp>
        <p:nvSpPr>
          <p:cNvPr id="5" name="页脚占位符 4"/>
          <p:cNvSpPr>
            <a:spLocks noGrp="1"/>
          </p:cNvSpPr>
          <p:nvPr>
            <p:ph type="ftr" sz="quarter" idx="11"/>
          </p:nvPr>
        </p:nvSpPr>
        <p:spPr/>
        <p:txBody>
          <a:bodyPr/>
          <a:lstStyle>
            <a:lvl1pPr>
              <a:defRPr/>
            </a:lvl1pPr>
          </a:lstStyle>
          <a:p>
            <a:endParaRPr lang="en-US"/>
          </a:p>
        </p:txBody>
      </p:sp>
      <p:sp>
        <p:nvSpPr>
          <p:cNvPr id="6" name="灯片编号占位符 5"/>
          <p:cNvSpPr>
            <a:spLocks noGrp="1"/>
          </p:cNvSpPr>
          <p:nvPr>
            <p:ph type="sldNum" sz="quarter" idx="12"/>
          </p:nvPr>
        </p:nvSpPr>
        <p:spPr/>
        <p:txBody>
          <a:bodyPr/>
          <a:lstStyle>
            <a:lvl1pPr>
              <a:defRPr/>
            </a:lvl1pPr>
          </a:lstStyle>
          <a:p>
            <a:fld id="{79169751-2DA3-4A76-973B-10568699B2E6}" type="slidenum">
              <a:rPr lang="en-US"/>
              <a:pPr/>
              <a:t>‹#›</a:t>
            </a:fld>
            <a:endParaRPr lang="en-US"/>
          </a:p>
        </p:txBody>
      </p:sp>
    </p:spTree>
    <p:extLst>
      <p:ext uri="{BB962C8B-B14F-4D97-AF65-F5344CB8AC3E}">
        <p14:creationId xmlns:p14="http://schemas.microsoft.com/office/powerpoint/2010/main" val="304078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0DE0939-35FA-4A95-8809-E70141912F15}" type="datetime11">
              <a:rPr lang="en-US" altLang="zh-CN" smtClean="0"/>
              <a:t>17:09:11</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062BAA3-6F91-4C95-BE86-696DB25ACDFE}" type="slidenum">
              <a:rPr lang="zh-CN" altLang="en-US"/>
              <a:pPr/>
              <a:t>‹#›</a:t>
            </a:fld>
            <a:endParaRPr lang="zh-CN" altLang="en-US"/>
          </a:p>
        </p:txBody>
      </p:sp>
    </p:spTree>
    <p:extLst>
      <p:ext uri="{BB962C8B-B14F-4D97-AF65-F5344CB8AC3E}">
        <p14:creationId xmlns:p14="http://schemas.microsoft.com/office/powerpoint/2010/main" val="238571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12E80A59-0BB5-4F6A-8E50-EC290CECA66F}" type="datetime11">
              <a:rPr lang="en-US" altLang="zh-CN" smtClean="0"/>
              <a:t>17:09:11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B6FC5D2-C537-4705-B984-237E868E31A4}" type="slidenum">
              <a:rPr lang="zh-CN" altLang="en-US"/>
              <a:pPr/>
              <a:t>‹#›</a:t>
            </a:fld>
            <a:endParaRPr lang="zh-CN" altLang="en-US"/>
          </a:p>
        </p:txBody>
      </p:sp>
    </p:spTree>
    <p:extLst>
      <p:ext uri="{BB962C8B-B14F-4D97-AF65-F5344CB8AC3E}">
        <p14:creationId xmlns:p14="http://schemas.microsoft.com/office/powerpoint/2010/main" val="373442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BC53DDD1-A23C-43CC-ADAE-255FA8B78789}" type="datetime11">
              <a:rPr lang="en-US" altLang="zh-CN" smtClean="0"/>
              <a:t>17:09:11</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D24683DF-71FD-4ECE-B962-4E93D5D15BD2}" type="slidenum">
              <a:rPr lang="zh-CN" altLang="en-US"/>
              <a:pPr/>
              <a:t>‹#›</a:t>
            </a:fld>
            <a:endParaRPr lang="zh-CN" altLang="en-US"/>
          </a:p>
        </p:txBody>
      </p:sp>
    </p:spTree>
    <p:extLst>
      <p:ext uri="{BB962C8B-B14F-4D97-AF65-F5344CB8AC3E}">
        <p14:creationId xmlns:p14="http://schemas.microsoft.com/office/powerpoint/2010/main" val="475920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C169EFC0-B826-4BA5-9D8A-C3807538794C}" type="datetime11">
              <a:rPr lang="en-US" altLang="zh-CN" smtClean="0"/>
              <a:t>17:09:11</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BE39BB63-40C6-4941-9054-866C8D4D63BC}" type="slidenum">
              <a:rPr lang="zh-CN" altLang="en-US"/>
              <a:pPr/>
              <a:t>‹#›</a:t>
            </a:fld>
            <a:endParaRPr lang="zh-CN" altLang="en-US"/>
          </a:p>
        </p:txBody>
      </p:sp>
    </p:spTree>
    <p:extLst>
      <p:ext uri="{BB962C8B-B14F-4D97-AF65-F5344CB8AC3E}">
        <p14:creationId xmlns:p14="http://schemas.microsoft.com/office/powerpoint/2010/main" val="8888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5610788-B1AA-4248-9FD7-24BF89881285}" type="datetime11">
              <a:rPr lang="en-US" altLang="zh-CN" smtClean="0"/>
              <a:t>17:09:11</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53CBE441-E0AE-41B9-BFC6-D080135F5471}" type="slidenum">
              <a:rPr lang="zh-CN" altLang="en-US"/>
              <a:pPr/>
              <a:t>‹#›</a:t>
            </a:fld>
            <a:endParaRPr lang="zh-CN" altLang="en-US"/>
          </a:p>
        </p:txBody>
      </p:sp>
    </p:spTree>
    <p:extLst>
      <p:ext uri="{BB962C8B-B14F-4D97-AF65-F5344CB8AC3E}">
        <p14:creationId xmlns:p14="http://schemas.microsoft.com/office/powerpoint/2010/main" val="22547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5538488A-0CC7-42FE-9439-BCC70F9558B1}" type="datetime11">
              <a:rPr lang="en-US" altLang="zh-CN" smtClean="0"/>
              <a:t>17:09:11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2A34E076-A49D-40FD-A5B9-C9B61EBBF075}" type="slidenum">
              <a:rPr lang="zh-CN" altLang="en-US"/>
              <a:pPr/>
              <a:t>‹#›</a:t>
            </a:fld>
            <a:endParaRPr lang="zh-CN" altLang="en-US"/>
          </a:p>
        </p:txBody>
      </p:sp>
    </p:spTree>
    <p:extLst>
      <p:ext uri="{BB962C8B-B14F-4D97-AF65-F5344CB8AC3E}">
        <p14:creationId xmlns:p14="http://schemas.microsoft.com/office/powerpoint/2010/main" val="303835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20D79EBB-B207-4EF7-BE52-89FD44824A84}" type="datetime11">
              <a:rPr lang="en-US" altLang="zh-CN" smtClean="0"/>
              <a:t>17:09:11</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D9FE63E1-5C19-448F-AA06-1656410CB15F}" type="slidenum">
              <a:rPr lang="zh-CN" altLang="en-US"/>
              <a:pPr/>
              <a:t>‹#›</a:t>
            </a:fld>
            <a:endParaRPr lang="zh-CN" altLang="en-US"/>
          </a:p>
        </p:txBody>
      </p:sp>
    </p:spTree>
    <p:extLst>
      <p:ext uri="{BB962C8B-B14F-4D97-AF65-F5344CB8AC3E}">
        <p14:creationId xmlns:p14="http://schemas.microsoft.com/office/powerpoint/2010/main" val="192152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2051"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2052"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1832CC0B-BDBB-4D12-AD35-B66B3E068C45}" type="datetime11">
              <a:rPr lang="en-US" altLang="zh-CN" smtClean="0"/>
              <a:t>17:09:11</a:t>
            </a:fld>
            <a:endParaRPr lang="zh-CN" altLang="en-US"/>
          </a:p>
        </p:txBody>
      </p:sp>
      <p:sp>
        <p:nvSpPr>
          <p:cNvPr id="2053"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en-US"/>
          </a:p>
        </p:txBody>
      </p:sp>
      <p:sp>
        <p:nvSpPr>
          <p:cNvPr id="2054"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453C312-AA96-46A1-8386-C83C1271DE2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Group 4"/>
          <p:cNvGrpSpPr>
            <a:grpSpLocks/>
          </p:cNvGrpSpPr>
          <p:nvPr/>
        </p:nvGrpSpPr>
        <p:grpSpPr bwMode="auto">
          <a:xfrm>
            <a:off x="0" y="0"/>
            <a:ext cx="9144000" cy="546100"/>
            <a:chOff x="0" y="0"/>
            <a:chExt cx="5760" cy="344"/>
          </a:xfrm>
        </p:grpSpPr>
        <p:sp>
          <p:nvSpPr>
            <p:cNvPr id="409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imes New Roman" panose="02020603050405020304" pitchFamily="18" charset="0"/>
              </a:endParaRPr>
            </a:p>
          </p:txBody>
        </p:sp>
        <p:sp>
          <p:nvSpPr>
            <p:cNvPr id="410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410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4102"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4103"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410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hlink"/>
                </a:solidFill>
              </a:endParaRPr>
            </a:p>
          </p:txBody>
        </p:sp>
        <p:sp>
          <p:nvSpPr>
            <p:cNvPr id="4105"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latin typeface="Times New Roman" panose="02020603050405020304" pitchFamily="18" charset="0"/>
              </a:endParaRPr>
            </a:p>
          </p:txBody>
        </p:sp>
        <p:sp>
          <p:nvSpPr>
            <p:cNvPr id="410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sp>
          <p:nvSpPr>
            <p:cNvPr id="410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accent2"/>
                </a:solidFill>
              </a:endParaRPr>
            </a:p>
          </p:txBody>
        </p:sp>
      </p:grpSp>
      <p:sp>
        <p:nvSpPr>
          <p:cNvPr id="4108"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4109"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110" name="日期占位符 12"/>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fld id="{8C4624D7-9F9D-4C3A-8D30-CD5BA2F8931F}" type="datetime11">
              <a:rPr lang="en-US" altLang="zh-CN" smtClean="0"/>
              <a:t>17:09:11</a:t>
            </a:fld>
            <a:endParaRPr lang="en-US"/>
          </a:p>
        </p:txBody>
      </p:sp>
      <p:sp>
        <p:nvSpPr>
          <p:cNvPr id="4111" name="页脚占位符 13"/>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a:lvl1pPr>
          </a:lstStyle>
          <a:p>
            <a:endParaRPr lang="en-US"/>
          </a:p>
        </p:txBody>
      </p:sp>
      <p:sp>
        <p:nvSpPr>
          <p:cNvPr id="4112" name="灯片编号占位符 14"/>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4F8BF05B-FC6F-41F2-9C5F-7AE3D8A9AB4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oleObject" Target="../embeddings/oleObject83.bin"/><Relationship Id="rId18" Type="http://schemas.openxmlformats.org/officeDocument/2006/relationships/image" Target="../media/image79.png"/><Relationship Id="rId26" Type="http://schemas.openxmlformats.org/officeDocument/2006/relationships/image" Target="../media/image85.png"/><Relationship Id="rId3" Type="http://schemas.openxmlformats.org/officeDocument/2006/relationships/oleObject" Target="../embeddings/oleObject78.bin"/><Relationship Id="rId21" Type="http://schemas.openxmlformats.org/officeDocument/2006/relationships/oleObject" Target="../embeddings/oleObject87.bin"/><Relationship Id="rId7" Type="http://schemas.openxmlformats.org/officeDocument/2006/relationships/oleObject" Target="../embeddings/oleObject80.bin"/><Relationship Id="rId12" Type="http://schemas.openxmlformats.org/officeDocument/2006/relationships/image" Target="../media/image71.png"/><Relationship Id="rId17" Type="http://schemas.openxmlformats.org/officeDocument/2006/relationships/oleObject" Target="../embeddings/oleObject85.bin"/><Relationship Id="rId25" Type="http://schemas.openxmlformats.org/officeDocument/2006/relationships/oleObject" Target="../embeddings/oleObject89.bin"/><Relationship Id="rId2" Type="http://schemas.openxmlformats.org/officeDocument/2006/relationships/slideLayout" Target="../slideLayouts/slideLayout18.xml"/><Relationship Id="rId16" Type="http://schemas.openxmlformats.org/officeDocument/2006/relationships/image" Target="../media/image78.png"/><Relationship Id="rId20" Type="http://schemas.openxmlformats.org/officeDocument/2006/relationships/image" Target="../media/image82.emf"/><Relationship Id="rId1" Type="http://schemas.openxmlformats.org/officeDocument/2006/relationships/vmlDrawing" Target="../drawings/vmlDrawing9.vml"/><Relationship Id="rId6" Type="http://schemas.openxmlformats.org/officeDocument/2006/relationships/image" Target="../media/image68.png"/><Relationship Id="rId11" Type="http://schemas.openxmlformats.org/officeDocument/2006/relationships/oleObject" Target="../embeddings/oleObject82.bin"/><Relationship Id="rId24" Type="http://schemas.openxmlformats.org/officeDocument/2006/relationships/image" Target="../media/image84.png"/><Relationship Id="rId5" Type="http://schemas.openxmlformats.org/officeDocument/2006/relationships/oleObject" Target="../embeddings/oleObject79.bin"/><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image" Target="../media/image86.emf"/><Relationship Id="rId10" Type="http://schemas.openxmlformats.org/officeDocument/2006/relationships/image" Target="../media/image70.png"/><Relationship Id="rId19" Type="http://schemas.openxmlformats.org/officeDocument/2006/relationships/oleObject" Target="../embeddings/oleObject86.bin"/><Relationship Id="rId4" Type="http://schemas.openxmlformats.org/officeDocument/2006/relationships/image" Target="../media/image63.png"/><Relationship Id="rId9" Type="http://schemas.openxmlformats.org/officeDocument/2006/relationships/oleObject" Target="../embeddings/oleObject81.bin"/><Relationship Id="rId14" Type="http://schemas.openxmlformats.org/officeDocument/2006/relationships/image" Target="../media/image77.png"/><Relationship Id="rId22" Type="http://schemas.openxmlformats.org/officeDocument/2006/relationships/image" Target="../media/image83.png"/><Relationship Id="rId27" Type="http://schemas.openxmlformats.org/officeDocument/2006/relationships/oleObject" Target="../embeddings/oleObject9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88.emf"/><Relationship Id="rId5" Type="http://schemas.openxmlformats.org/officeDocument/2006/relationships/oleObject" Target="../embeddings/oleObject92.bin"/><Relationship Id="rId4" Type="http://schemas.openxmlformats.org/officeDocument/2006/relationships/image" Target="../media/image87.e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98.bin"/><Relationship Id="rId18" Type="http://schemas.openxmlformats.org/officeDocument/2006/relationships/image" Target="../media/image96.png"/><Relationship Id="rId26" Type="http://schemas.openxmlformats.org/officeDocument/2006/relationships/image" Target="../media/image100.png"/><Relationship Id="rId21" Type="http://schemas.openxmlformats.org/officeDocument/2006/relationships/oleObject" Target="../embeddings/oleObject102.bin"/><Relationship Id="rId34" Type="http://schemas.openxmlformats.org/officeDocument/2006/relationships/image" Target="../media/image104.emf"/><Relationship Id="rId7" Type="http://schemas.openxmlformats.org/officeDocument/2006/relationships/oleObject" Target="../embeddings/oleObject95.bin"/><Relationship Id="rId12" Type="http://schemas.openxmlformats.org/officeDocument/2006/relationships/image" Target="../media/image93.emf"/><Relationship Id="rId17" Type="http://schemas.openxmlformats.org/officeDocument/2006/relationships/oleObject" Target="../embeddings/oleObject100.bin"/><Relationship Id="rId25" Type="http://schemas.openxmlformats.org/officeDocument/2006/relationships/oleObject" Target="../embeddings/oleObject104.bin"/><Relationship Id="rId33" Type="http://schemas.openxmlformats.org/officeDocument/2006/relationships/oleObject" Target="../embeddings/oleObject108.bin"/><Relationship Id="rId2" Type="http://schemas.openxmlformats.org/officeDocument/2006/relationships/slideLayout" Target="../slideLayouts/slideLayout18.xml"/><Relationship Id="rId16" Type="http://schemas.openxmlformats.org/officeDocument/2006/relationships/image" Target="../media/image95.emf"/><Relationship Id="rId20" Type="http://schemas.openxmlformats.org/officeDocument/2006/relationships/image" Target="../media/image97.png"/><Relationship Id="rId29" Type="http://schemas.openxmlformats.org/officeDocument/2006/relationships/oleObject" Target="../embeddings/oleObject106.bin"/><Relationship Id="rId1" Type="http://schemas.openxmlformats.org/officeDocument/2006/relationships/vmlDrawing" Target="../drawings/vmlDrawing11.vml"/><Relationship Id="rId6" Type="http://schemas.openxmlformats.org/officeDocument/2006/relationships/image" Target="../media/image90.emf"/><Relationship Id="rId11" Type="http://schemas.openxmlformats.org/officeDocument/2006/relationships/oleObject" Target="../embeddings/oleObject97.bin"/><Relationship Id="rId24" Type="http://schemas.openxmlformats.org/officeDocument/2006/relationships/image" Target="../media/image99.png"/><Relationship Id="rId32" Type="http://schemas.openxmlformats.org/officeDocument/2006/relationships/image" Target="../media/image103.png"/><Relationship Id="rId37" Type="http://schemas.openxmlformats.org/officeDocument/2006/relationships/image" Target="../media/image106.png"/><Relationship Id="rId5" Type="http://schemas.openxmlformats.org/officeDocument/2006/relationships/oleObject" Target="../embeddings/oleObject94.bin"/><Relationship Id="rId15" Type="http://schemas.openxmlformats.org/officeDocument/2006/relationships/oleObject" Target="../embeddings/oleObject99.bin"/><Relationship Id="rId23" Type="http://schemas.openxmlformats.org/officeDocument/2006/relationships/oleObject" Target="../embeddings/oleObject103.bin"/><Relationship Id="rId28" Type="http://schemas.openxmlformats.org/officeDocument/2006/relationships/image" Target="../media/image101.png"/><Relationship Id="rId36" Type="http://schemas.openxmlformats.org/officeDocument/2006/relationships/image" Target="../media/image105.emf"/><Relationship Id="rId10" Type="http://schemas.openxmlformats.org/officeDocument/2006/relationships/image" Target="../media/image92.emf"/><Relationship Id="rId19" Type="http://schemas.openxmlformats.org/officeDocument/2006/relationships/oleObject" Target="../embeddings/oleObject101.bin"/><Relationship Id="rId31" Type="http://schemas.openxmlformats.org/officeDocument/2006/relationships/oleObject" Target="../embeddings/oleObject107.bin"/><Relationship Id="rId4" Type="http://schemas.openxmlformats.org/officeDocument/2006/relationships/image" Target="../media/image89.emf"/><Relationship Id="rId9" Type="http://schemas.openxmlformats.org/officeDocument/2006/relationships/oleObject" Target="../embeddings/oleObject96.bin"/><Relationship Id="rId14" Type="http://schemas.openxmlformats.org/officeDocument/2006/relationships/image" Target="../media/image94.emf"/><Relationship Id="rId22" Type="http://schemas.openxmlformats.org/officeDocument/2006/relationships/image" Target="../media/image98.png"/><Relationship Id="rId27" Type="http://schemas.openxmlformats.org/officeDocument/2006/relationships/oleObject" Target="../embeddings/oleObject105.bin"/><Relationship Id="rId30" Type="http://schemas.openxmlformats.org/officeDocument/2006/relationships/image" Target="../media/image102.png"/><Relationship Id="rId35" Type="http://schemas.openxmlformats.org/officeDocument/2006/relationships/oleObject" Target="../embeddings/oleObject109.bin"/><Relationship Id="rId8" Type="http://schemas.openxmlformats.org/officeDocument/2006/relationships/image" Target="../media/image91.emf"/><Relationship Id="rId3" Type="http://schemas.openxmlformats.org/officeDocument/2006/relationships/oleObject" Target="../embeddings/oleObject93.bin"/></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18.xml"/><Relationship Id="rId16" Type="http://schemas.openxmlformats.org/officeDocument/2006/relationships/image" Target="../media/image7.emf"/><Relationship Id="rId20" Type="http://schemas.openxmlformats.org/officeDocument/2006/relationships/image" Target="../media/image9.png"/><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19" Type="http://schemas.openxmlformats.org/officeDocument/2006/relationships/oleObject" Target="../embeddings/oleObject9.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6.bin"/><Relationship Id="rId18" Type="http://schemas.openxmlformats.org/officeDocument/2006/relationships/image" Target="../media/image18.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5.emf"/><Relationship Id="rId17" Type="http://schemas.openxmlformats.org/officeDocument/2006/relationships/oleObject" Target="../embeddings/oleObject18.bin"/><Relationship Id="rId2" Type="http://schemas.openxmlformats.org/officeDocument/2006/relationships/slideLayout" Target="../slideLayouts/slideLayout18.xml"/><Relationship Id="rId16" Type="http://schemas.openxmlformats.org/officeDocument/2006/relationships/image" Target="../media/image17.emf"/><Relationship Id="rId1" Type="http://schemas.openxmlformats.org/officeDocument/2006/relationships/vmlDrawing" Target="../drawings/vmlDrawing2.vml"/><Relationship Id="rId6" Type="http://schemas.openxmlformats.org/officeDocument/2006/relationships/image" Target="../media/image12.e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4.bin"/><Relationship Id="rId14" Type="http://schemas.openxmlformats.org/officeDocument/2006/relationships/image" Target="../media/image16.emf"/></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19.bin"/><Relationship Id="rId7" Type="http://schemas.openxmlformats.org/officeDocument/2006/relationships/image" Target="../media/image23.png"/><Relationship Id="rId12" Type="http://schemas.openxmlformats.org/officeDocument/2006/relationships/image" Target="../media/image22.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0.emf"/><Relationship Id="rId11" Type="http://schemas.openxmlformats.org/officeDocument/2006/relationships/oleObject" Target="../embeddings/oleObject22.bin"/><Relationship Id="rId5" Type="http://schemas.openxmlformats.org/officeDocument/2006/relationships/oleObject" Target="../embeddings/oleObject20.bin"/><Relationship Id="rId10" Type="http://schemas.openxmlformats.org/officeDocument/2006/relationships/image" Target="../media/image21.emf"/><Relationship Id="rId4" Type="http://schemas.openxmlformats.org/officeDocument/2006/relationships/image" Target="../media/image19.emf"/><Relationship Id="rId9"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13" Type="http://schemas.openxmlformats.org/officeDocument/2006/relationships/image" Target="../media/image29.emf"/><Relationship Id="rId18" Type="http://schemas.openxmlformats.org/officeDocument/2006/relationships/oleObject" Target="../embeddings/oleObject30.bin"/><Relationship Id="rId26" Type="http://schemas.openxmlformats.org/officeDocument/2006/relationships/oleObject" Target="../embeddings/oleObject34.bin"/><Relationship Id="rId39" Type="http://schemas.openxmlformats.org/officeDocument/2006/relationships/image" Target="../media/image42.png"/><Relationship Id="rId21" Type="http://schemas.openxmlformats.org/officeDocument/2006/relationships/image" Target="../media/image33.emf"/><Relationship Id="rId34" Type="http://schemas.openxmlformats.org/officeDocument/2006/relationships/oleObject" Target="../embeddings/oleObject38.bin"/><Relationship Id="rId42" Type="http://schemas.openxmlformats.org/officeDocument/2006/relationships/oleObject" Target="../embeddings/oleObject42.bin"/><Relationship Id="rId47" Type="http://schemas.openxmlformats.org/officeDocument/2006/relationships/image" Target="../media/image46.png"/><Relationship Id="rId7" Type="http://schemas.openxmlformats.org/officeDocument/2006/relationships/image" Target="../media/image26.emf"/><Relationship Id="rId2" Type="http://schemas.openxmlformats.org/officeDocument/2006/relationships/slideLayout" Target="../slideLayouts/slideLayout18.xml"/><Relationship Id="rId16" Type="http://schemas.openxmlformats.org/officeDocument/2006/relationships/oleObject" Target="../embeddings/oleObject29.bin"/><Relationship Id="rId29" Type="http://schemas.openxmlformats.org/officeDocument/2006/relationships/image" Target="../media/image37.emf"/><Relationship Id="rId1" Type="http://schemas.openxmlformats.org/officeDocument/2006/relationships/vmlDrawing" Target="../drawings/vmlDrawing4.vml"/><Relationship Id="rId6" Type="http://schemas.openxmlformats.org/officeDocument/2006/relationships/oleObject" Target="../embeddings/oleObject24.bin"/><Relationship Id="rId11" Type="http://schemas.openxmlformats.org/officeDocument/2006/relationships/image" Target="../media/image28.emf"/><Relationship Id="rId24" Type="http://schemas.openxmlformats.org/officeDocument/2006/relationships/oleObject" Target="../embeddings/oleObject33.bin"/><Relationship Id="rId32" Type="http://schemas.openxmlformats.org/officeDocument/2006/relationships/oleObject" Target="../embeddings/oleObject37.bin"/><Relationship Id="rId37" Type="http://schemas.openxmlformats.org/officeDocument/2006/relationships/image" Target="../media/image41.png"/><Relationship Id="rId40" Type="http://schemas.openxmlformats.org/officeDocument/2006/relationships/oleObject" Target="../embeddings/oleObject41.bin"/><Relationship Id="rId45" Type="http://schemas.openxmlformats.org/officeDocument/2006/relationships/image" Target="../media/image45.png"/><Relationship Id="rId5" Type="http://schemas.openxmlformats.org/officeDocument/2006/relationships/image" Target="../media/image25.emf"/><Relationship Id="rId15" Type="http://schemas.openxmlformats.org/officeDocument/2006/relationships/image" Target="../media/image30.emf"/><Relationship Id="rId23" Type="http://schemas.openxmlformats.org/officeDocument/2006/relationships/image" Target="../media/image34.emf"/><Relationship Id="rId28" Type="http://schemas.openxmlformats.org/officeDocument/2006/relationships/oleObject" Target="../embeddings/oleObject35.bin"/><Relationship Id="rId36" Type="http://schemas.openxmlformats.org/officeDocument/2006/relationships/oleObject" Target="../embeddings/oleObject39.bin"/><Relationship Id="rId10" Type="http://schemas.openxmlformats.org/officeDocument/2006/relationships/oleObject" Target="../embeddings/oleObject26.bin"/><Relationship Id="rId19" Type="http://schemas.openxmlformats.org/officeDocument/2006/relationships/image" Target="../media/image32.emf"/><Relationship Id="rId31" Type="http://schemas.openxmlformats.org/officeDocument/2006/relationships/image" Target="../media/image38.png"/><Relationship Id="rId44" Type="http://schemas.openxmlformats.org/officeDocument/2006/relationships/oleObject" Target="../embeddings/oleObject43.bin"/><Relationship Id="rId4" Type="http://schemas.openxmlformats.org/officeDocument/2006/relationships/oleObject" Target="../embeddings/oleObject23.bin"/><Relationship Id="rId9" Type="http://schemas.openxmlformats.org/officeDocument/2006/relationships/image" Target="../media/image27.emf"/><Relationship Id="rId14" Type="http://schemas.openxmlformats.org/officeDocument/2006/relationships/oleObject" Target="../embeddings/oleObject28.bin"/><Relationship Id="rId22" Type="http://schemas.openxmlformats.org/officeDocument/2006/relationships/oleObject" Target="../embeddings/oleObject32.bin"/><Relationship Id="rId27" Type="http://schemas.openxmlformats.org/officeDocument/2006/relationships/image" Target="../media/image36.emf"/><Relationship Id="rId30" Type="http://schemas.openxmlformats.org/officeDocument/2006/relationships/oleObject" Target="../embeddings/oleObject36.bin"/><Relationship Id="rId35" Type="http://schemas.openxmlformats.org/officeDocument/2006/relationships/image" Target="../media/image40.png"/><Relationship Id="rId43" Type="http://schemas.openxmlformats.org/officeDocument/2006/relationships/image" Target="../media/image44.png"/><Relationship Id="rId8" Type="http://schemas.openxmlformats.org/officeDocument/2006/relationships/oleObject" Target="../embeddings/oleObject25.bin"/><Relationship Id="rId3" Type="http://schemas.openxmlformats.org/officeDocument/2006/relationships/image" Target="../media/image24.png"/><Relationship Id="rId12" Type="http://schemas.openxmlformats.org/officeDocument/2006/relationships/oleObject" Target="../embeddings/oleObject27.bin"/><Relationship Id="rId17" Type="http://schemas.openxmlformats.org/officeDocument/2006/relationships/image" Target="../media/image31.emf"/><Relationship Id="rId25" Type="http://schemas.openxmlformats.org/officeDocument/2006/relationships/image" Target="../media/image35.emf"/><Relationship Id="rId33" Type="http://schemas.openxmlformats.org/officeDocument/2006/relationships/image" Target="../media/image39.png"/><Relationship Id="rId38" Type="http://schemas.openxmlformats.org/officeDocument/2006/relationships/oleObject" Target="../embeddings/oleObject40.bin"/><Relationship Id="rId46" Type="http://schemas.openxmlformats.org/officeDocument/2006/relationships/oleObject" Target="../embeddings/oleObject44.bin"/><Relationship Id="rId20" Type="http://schemas.openxmlformats.org/officeDocument/2006/relationships/oleObject" Target="../embeddings/oleObject31.bin"/><Relationship Id="rId41" Type="http://schemas.openxmlformats.org/officeDocument/2006/relationships/image" Target="../media/image43.png"/></Relationships>
</file>

<file path=ppt/slides/_rels/slide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48.emf"/><Relationship Id="rId5" Type="http://schemas.openxmlformats.org/officeDocument/2006/relationships/oleObject" Target="../embeddings/oleObject46.bin"/><Relationship Id="rId4" Type="http://schemas.openxmlformats.org/officeDocument/2006/relationships/image" Target="../media/image47.emf"/></Relationships>
</file>

<file path=ppt/slides/_rels/slide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52.png"/><Relationship Id="rId7" Type="http://schemas.openxmlformats.org/officeDocument/2006/relationships/oleObject" Target="../embeddings/oleObject49.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50.emf"/><Relationship Id="rId5" Type="http://schemas.openxmlformats.org/officeDocument/2006/relationships/oleObject" Target="../embeddings/oleObject48.bin"/><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5.bin"/><Relationship Id="rId18" Type="http://schemas.openxmlformats.org/officeDocument/2006/relationships/image" Target="../media/image61.e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8.emf"/><Relationship Id="rId17" Type="http://schemas.openxmlformats.org/officeDocument/2006/relationships/oleObject" Target="../embeddings/oleObject57.bin"/><Relationship Id="rId2" Type="http://schemas.openxmlformats.org/officeDocument/2006/relationships/slideLayout" Target="../slideLayouts/slideLayout18.xml"/><Relationship Id="rId16" Type="http://schemas.openxmlformats.org/officeDocument/2006/relationships/image" Target="../media/image60.emf"/><Relationship Id="rId20" Type="http://schemas.openxmlformats.org/officeDocument/2006/relationships/image" Target="../media/image62.emf"/><Relationship Id="rId1" Type="http://schemas.openxmlformats.org/officeDocument/2006/relationships/vmlDrawing" Target="../drawings/vmlDrawing7.vml"/><Relationship Id="rId6" Type="http://schemas.openxmlformats.org/officeDocument/2006/relationships/image" Target="../media/image55.e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57.emf"/><Relationship Id="rId19" Type="http://schemas.openxmlformats.org/officeDocument/2006/relationships/oleObject" Target="../embeddings/oleObject58.bin"/><Relationship Id="rId4" Type="http://schemas.openxmlformats.org/officeDocument/2006/relationships/image" Target="../media/image54.emf"/><Relationship Id="rId9" Type="http://schemas.openxmlformats.org/officeDocument/2006/relationships/oleObject" Target="../embeddings/oleObject53.bin"/><Relationship Id="rId14" Type="http://schemas.openxmlformats.org/officeDocument/2006/relationships/image" Target="../media/image59.emf"/></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64.bin"/><Relationship Id="rId18" Type="http://schemas.openxmlformats.org/officeDocument/2006/relationships/image" Target="../media/image70.png"/><Relationship Id="rId26" Type="http://schemas.openxmlformats.org/officeDocument/2006/relationships/image" Target="../media/image74.emf"/><Relationship Id="rId39" Type="http://schemas.openxmlformats.org/officeDocument/2006/relationships/oleObject" Target="../embeddings/oleObject77.bin"/><Relationship Id="rId21" Type="http://schemas.openxmlformats.org/officeDocument/2006/relationships/oleObject" Target="../embeddings/oleObject68.bin"/><Relationship Id="rId34" Type="http://schemas.openxmlformats.org/officeDocument/2006/relationships/image" Target="../media/image78.png"/><Relationship Id="rId7" Type="http://schemas.openxmlformats.org/officeDocument/2006/relationships/oleObject" Target="../embeddings/oleObject61.bin"/><Relationship Id="rId12" Type="http://schemas.openxmlformats.org/officeDocument/2006/relationships/image" Target="../media/image67.emf"/><Relationship Id="rId17" Type="http://schemas.openxmlformats.org/officeDocument/2006/relationships/oleObject" Target="../embeddings/oleObject66.bin"/><Relationship Id="rId25" Type="http://schemas.openxmlformats.org/officeDocument/2006/relationships/oleObject" Target="../embeddings/oleObject70.bin"/><Relationship Id="rId33" Type="http://schemas.openxmlformats.org/officeDocument/2006/relationships/oleObject" Target="../embeddings/oleObject74.bin"/><Relationship Id="rId38" Type="http://schemas.openxmlformats.org/officeDocument/2006/relationships/image" Target="../media/image80.emf"/><Relationship Id="rId2" Type="http://schemas.openxmlformats.org/officeDocument/2006/relationships/slideLayout" Target="../slideLayouts/slideLayout18.xml"/><Relationship Id="rId16" Type="http://schemas.openxmlformats.org/officeDocument/2006/relationships/image" Target="../media/image69.png"/><Relationship Id="rId20" Type="http://schemas.openxmlformats.org/officeDocument/2006/relationships/image" Target="../media/image71.png"/><Relationship Id="rId29" Type="http://schemas.openxmlformats.org/officeDocument/2006/relationships/oleObject" Target="../embeddings/oleObject72.bin"/><Relationship Id="rId1" Type="http://schemas.openxmlformats.org/officeDocument/2006/relationships/vmlDrawing" Target="../drawings/vmlDrawing8.vml"/><Relationship Id="rId6" Type="http://schemas.openxmlformats.org/officeDocument/2006/relationships/image" Target="../media/image64.emf"/><Relationship Id="rId11" Type="http://schemas.openxmlformats.org/officeDocument/2006/relationships/oleObject" Target="../embeddings/oleObject63.bin"/><Relationship Id="rId24" Type="http://schemas.openxmlformats.org/officeDocument/2006/relationships/image" Target="../media/image73.emf"/><Relationship Id="rId32" Type="http://schemas.openxmlformats.org/officeDocument/2006/relationships/image" Target="../media/image77.png"/><Relationship Id="rId37" Type="http://schemas.openxmlformats.org/officeDocument/2006/relationships/oleObject" Target="../embeddings/oleObject76.bin"/><Relationship Id="rId40" Type="http://schemas.openxmlformats.org/officeDocument/2006/relationships/image" Target="../media/image81.e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28" Type="http://schemas.openxmlformats.org/officeDocument/2006/relationships/image" Target="../media/image75.emf"/><Relationship Id="rId36" Type="http://schemas.openxmlformats.org/officeDocument/2006/relationships/image" Target="../media/image79.png"/><Relationship Id="rId10" Type="http://schemas.openxmlformats.org/officeDocument/2006/relationships/image" Target="../media/image66.emf"/><Relationship Id="rId19" Type="http://schemas.openxmlformats.org/officeDocument/2006/relationships/oleObject" Target="../embeddings/oleObject67.bin"/><Relationship Id="rId31" Type="http://schemas.openxmlformats.org/officeDocument/2006/relationships/oleObject" Target="../embeddings/oleObject73.bin"/><Relationship Id="rId4" Type="http://schemas.openxmlformats.org/officeDocument/2006/relationships/image" Target="../media/image63.png"/><Relationship Id="rId9" Type="http://schemas.openxmlformats.org/officeDocument/2006/relationships/oleObject" Target="../embeddings/oleObject62.bin"/><Relationship Id="rId14" Type="http://schemas.openxmlformats.org/officeDocument/2006/relationships/image" Target="../media/image68.png"/><Relationship Id="rId22" Type="http://schemas.openxmlformats.org/officeDocument/2006/relationships/image" Target="../media/image72.emf"/><Relationship Id="rId27" Type="http://schemas.openxmlformats.org/officeDocument/2006/relationships/oleObject" Target="../embeddings/oleObject71.bin"/><Relationship Id="rId30" Type="http://schemas.openxmlformats.org/officeDocument/2006/relationships/image" Target="../media/image76.emf"/><Relationship Id="rId35" Type="http://schemas.openxmlformats.org/officeDocument/2006/relationships/oleObject" Target="../embeddings/oleObject75.bin"/><Relationship Id="rId8" Type="http://schemas.openxmlformats.org/officeDocument/2006/relationships/image" Target="../media/image65.emf"/><Relationship Id="rId3" Type="http://schemas.openxmlformats.org/officeDocument/2006/relationships/oleObject" Target="../embeddings/oleObject5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7F56C9BA-C199-40D5-B477-523668877774}"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1</a:t>
            </a:fld>
            <a:endParaRPr lang="en-US" sz="1200">
              <a:latin typeface="Arial Black" panose="020B0A04020102020204" pitchFamily="34" charset="0"/>
            </a:endParaRPr>
          </a:p>
        </p:txBody>
      </p:sp>
      <p:sp>
        <p:nvSpPr>
          <p:cNvPr id="41987" name="Rectangle 4"/>
          <p:cNvSpPr>
            <a:spLocks noGrp="1" noChangeArrowheads="1"/>
          </p:cNvSpPr>
          <p:nvPr>
            <p:ph type="title" idx="4294967295"/>
          </p:nvPr>
        </p:nvSpPr>
        <p:spPr>
          <a:xfrm>
            <a:off x="395288" y="404813"/>
            <a:ext cx="4537075" cy="547687"/>
          </a:xfrm>
          <a:solidFill>
            <a:srgbClr val="99FFCC"/>
          </a:solidFill>
        </p:spPr>
        <p:txBody>
          <a:bodyPr/>
          <a:lstStyle/>
          <a:p>
            <a:pPr eaLnBrk="1" hangingPunct="1"/>
            <a:r>
              <a:rPr lang="en-US" sz="4000" b="1" dirty="0">
                <a:solidFill>
                  <a:schemeClr val="bg2"/>
                </a:solidFill>
                <a:latin typeface="Times New Roman" panose="02020603050405020304" pitchFamily="18" charset="0"/>
                <a:ea typeface="楷体_GB2312" pitchFamily="49" charset="-122"/>
              </a:rPr>
              <a:t>4.3 </a:t>
            </a:r>
            <a:r>
              <a:rPr lang="zh-CN" altLang="en-US" sz="4000" b="1" dirty="0">
                <a:solidFill>
                  <a:schemeClr val="bg2"/>
                </a:solidFill>
                <a:latin typeface="Times New Roman" panose="02020603050405020304" pitchFamily="18" charset="0"/>
                <a:ea typeface="楷体_GB2312" pitchFamily="49" charset="-122"/>
              </a:rPr>
              <a:t>广义根轨迹</a:t>
            </a:r>
          </a:p>
        </p:txBody>
      </p:sp>
      <p:sp>
        <p:nvSpPr>
          <p:cNvPr id="41988" name="Rectangle 6"/>
          <p:cNvSpPr>
            <a:spLocks noChangeArrowheads="1"/>
          </p:cNvSpPr>
          <p:nvPr/>
        </p:nvSpPr>
        <p:spPr bwMode="auto">
          <a:xfrm>
            <a:off x="1116013" y="2060575"/>
            <a:ext cx="62357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SzTx/>
              <a:buFont typeface="Wingdings" panose="05000000000000000000" pitchFamily="2" charset="2"/>
              <a:buChar char="u"/>
            </a:pPr>
            <a:r>
              <a:rPr lang="en-US" b="1">
                <a:solidFill>
                  <a:srgbClr val="000099"/>
                </a:solidFill>
                <a:latin typeface="Times New Roman" panose="02020603050405020304" pitchFamily="18" charset="0"/>
                <a:ea typeface="楷体_GB2312" pitchFamily="49" charset="-122"/>
              </a:rPr>
              <a:t>   </a:t>
            </a:r>
            <a:r>
              <a:rPr lang="zh-CN" altLang="en-US" b="1">
                <a:solidFill>
                  <a:srgbClr val="000099"/>
                </a:solidFill>
                <a:latin typeface="Times New Roman" panose="02020603050405020304" pitchFamily="18" charset="0"/>
                <a:ea typeface="楷体_GB2312" pitchFamily="49" charset="-122"/>
              </a:rPr>
              <a:t>正反馈系统的根轨迹绘制</a:t>
            </a:r>
          </a:p>
          <a:p>
            <a:pPr eaLnBrk="1" hangingPunct="1">
              <a:lnSpc>
                <a:spcPct val="150000"/>
              </a:lnSpc>
              <a:spcBef>
                <a:spcPct val="0"/>
              </a:spcBef>
              <a:buClr>
                <a:srgbClr val="FF0000"/>
              </a:buClr>
              <a:buSzTx/>
              <a:buFont typeface="Wingdings" panose="05000000000000000000" pitchFamily="2" charset="2"/>
              <a:buChar char="u"/>
            </a:pPr>
            <a:r>
              <a:rPr lang="zh-CN" altLang="en-US" b="1">
                <a:solidFill>
                  <a:srgbClr val="000099"/>
                </a:solidFill>
                <a:latin typeface="Times New Roman" panose="02020603050405020304" pitchFamily="18" charset="0"/>
                <a:ea typeface="楷体_GB2312" pitchFamily="49" charset="-122"/>
              </a:rPr>
              <a:t>   其他参数（非</a:t>
            </a:r>
            <a:r>
              <a:rPr lang="en-US" b="1">
                <a:solidFill>
                  <a:srgbClr val="000099"/>
                </a:solidFill>
                <a:latin typeface="Times New Roman" panose="02020603050405020304" pitchFamily="18" charset="0"/>
                <a:ea typeface="楷体_GB2312" pitchFamily="49" charset="-122"/>
              </a:rPr>
              <a:t>K</a:t>
            </a:r>
            <a:r>
              <a:rPr lang="en-US" b="1" baseline="30000">
                <a:solidFill>
                  <a:srgbClr val="000099"/>
                </a:solidFill>
                <a:latin typeface="Times New Roman" panose="02020603050405020304" pitchFamily="18" charset="0"/>
                <a:ea typeface="楷体_GB2312" pitchFamily="49" charset="-122"/>
              </a:rPr>
              <a:t>*</a:t>
            </a:r>
            <a:r>
              <a:rPr lang="zh-CN" altLang="en-US" b="1">
                <a:solidFill>
                  <a:srgbClr val="000099"/>
                </a:solidFill>
                <a:latin typeface="Times New Roman" panose="02020603050405020304" pitchFamily="18" charset="0"/>
                <a:ea typeface="楷体_GB2312" pitchFamily="49" charset="-122"/>
              </a:rPr>
              <a:t>）根轨迹绘制</a:t>
            </a:r>
          </a:p>
        </p:txBody>
      </p:sp>
      <p:sp>
        <p:nvSpPr>
          <p:cNvPr id="2" name="灯片编号占位符 1"/>
          <p:cNvSpPr>
            <a:spLocks noGrp="1"/>
          </p:cNvSpPr>
          <p:nvPr>
            <p:ph type="sldNum" sz="quarter" idx="12"/>
          </p:nvPr>
        </p:nvSpPr>
        <p:spPr/>
        <p:txBody>
          <a:bodyPr/>
          <a:lstStyle/>
          <a:p>
            <a:fld id="{E9CE1334-AD72-491D-9BAB-26F068DDEB55}"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51D9DFA0-A0A2-474C-BC9A-E97592287D26}"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10</a:t>
            </a:fld>
            <a:endParaRPr lang="en-US" sz="1200">
              <a:latin typeface="Arial Black" panose="020B0A04020102020204" pitchFamily="34" charset="0"/>
            </a:endParaRPr>
          </a:p>
        </p:txBody>
      </p:sp>
      <p:graphicFrame>
        <p:nvGraphicFramePr>
          <p:cNvPr id="52227" name="Object 2"/>
          <p:cNvGraphicFramePr>
            <a:graphicFrameLocks noChangeAspect="1"/>
          </p:cNvGraphicFramePr>
          <p:nvPr/>
        </p:nvGraphicFramePr>
        <p:xfrm>
          <a:off x="5905500" y="2133600"/>
          <a:ext cx="2857500" cy="3429000"/>
        </p:xfrm>
        <a:graphic>
          <a:graphicData uri="http://schemas.openxmlformats.org/presentationml/2006/ole">
            <mc:AlternateContent xmlns:mc="http://schemas.openxmlformats.org/markup-compatibility/2006">
              <mc:Choice xmlns:v="urn:schemas-microsoft-com:vml" Requires="v">
                <p:oleObj spid="_x0000_s52587" r:id="rId3" imgW="2857899" imgH="3428571" progId="PBrush">
                  <p:embed/>
                </p:oleObj>
              </mc:Choice>
              <mc:Fallback>
                <p:oleObj r:id="rId3" imgW="2857899" imgH="3428571" progId="PBrush">
                  <p:embed/>
                  <p:pic>
                    <p:nvPicPr>
                      <p:cNvPr id="0" name="Object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5500" y="2133600"/>
                        <a:ext cx="28575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Rectangle 3"/>
          <p:cNvSpPr>
            <a:spLocks noChangeArrowheads="1"/>
          </p:cNvSpPr>
          <p:nvPr/>
        </p:nvSpPr>
        <p:spPr bwMode="auto">
          <a:xfrm>
            <a:off x="0" y="2133600"/>
            <a:ext cx="5867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当</a:t>
            </a:r>
            <a:r>
              <a:rPr lang="en-US" sz="2400" b="1">
                <a:solidFill>
                  <a:schemeClr val="bg2"/>
                </a:solidFill>
                <a:latin typeface="Times New Roman" panose="02020603050405020304" pitchFamily="18" charset="0"/>
                <a:ea typeface="楷体_GB2312" pitchFamily="49" charset="-122"/>
              </a:rPr>
              <a:t>a=0</a:t>
            </a:r>
            <a:r>
              <a:rPr lang="zh-CN" altLang="en-US" sz="2400" b="1">
                <a:solidFill>
                  <a:schemeClr val="bg2"/>
                </a:solidFill>
                <a:latin typeface="Times New Roman" panose="02020603050405020304" pitchFamily="18" charset="0"/>
                <a:ea typeface="楷体_GB2312" pitchFamily="49" charset="-122"/>
              </a:rPr>
              <a:t>时，系统为过阻尼状态，由于有一个根非常靠近虚轴，所以动态过程较慢；</a:t>
            </a:r>
          </a:p>
        </p:txBody>
      </p:sp>
      <p:graphicFrame>
        <p:nvGraphicFramePr>
          <p:cNvPr id="52229" name="Object 5"/>
          <p:cNvGraphicFramePr>
            <a:graphicFrameLocks noChangeAspect="1"/>
          </p:cNvGraphicFramePr>
          <p:nvPr/>
        </p:nvGraphicFramePr>
        <p:xfrm>
          <a:off x="7318375" y="2254250"/>
          <a:ext cx="1000125" cy="3333750"/>
        </p:xfrm>
        <a:graphic>
          <a:graphicData uri="http://schemas.openxmlformats.org/presentationml/2006/ole">
            <mc:AlternateContent xmlns:mc="http://schemas.openxmlformats.org/markup-compatibility/2006">
              <mc:Choice xmlns:v="urn:schemas-microsoft-com:vml" Requires="v">
                <p:oleObj spid="_x0000_s52588" r:id="rId5" imgW="1000000" imgH="3333333" progId="PBrush">
                  <p:embed/>
                </p:oleObj>
              </mc:Choice>
              <mc:Fallback>
                <p:oleObj r:id="rId5" imgW="1000000" imgH="3333333" progId="PBrush">
                  <p:embed/>
                  <p:pic>
                    <p:nvPicPr>
                      <p:cNvPr id="0" name="Object 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18375" y="2254250"/>
                        <a:ext cx="10001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0" name="Object 6"/>
          <p:cNvGraphicFramePr>
            <a:graphicFrameLocks noChangeAspect="1"/>
          </p:cNvGraphicFramePr>
          <p:nvPr/>
        </p:nvGraphicFramePr>
        <p:xfrm>
          <a:off x="7667625" y="3860800"/>
          <a:ext cx="142875" cy="133350"/>
        </p:xfrm>
        <a:graphic>
          <a:graphicData uri="http://schemas.openxmlformats.org/presentationml/2006/ole">
            <mc:AlternateContent xmlns:mc="http://schemas.openxmlformats.org/markup-compatibility/2006">
              <mc:Choice xmlns:v="urn:schemas-microsoft-com:vml" Requires="v">
                <p:oleObj spid="_x0000_s52589" r:id="rId7" imgW="142933" imgH="133192" progId="PBrush">
                  <p:embed/>
                </p:oleObj>
              </mc:Choice>
              <mc:Fallback>
                <p:oleObj r:id="rId7" imgW="142933" imgH="133192" progId="PBrush">
                  <p:embed/>
                  <p:pic>
                    <p:nvPicPr>
                      <p:cNvPr id="0" name="Object 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7625" y="3860800"/>
                        <a:ext cx="142875"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1" name="Object 7"/>
          <p:cNvGraphicFramePr>
            <a:graphicFrameLocks noChangeAspect="1"/>
          </p:cNvGraphicFramePr>
          <p:nvPr/>
        </p:nvGraphicFramePr>
        <p:xfrm>
          <a:off x="7505700" y="3657600"/>
          <a:ext cx="266700" cy="238125"/>
        </p:xfrm>
        <a:graphic>
          <a:graphicData uri="http://schemas.openxmlformats.org/presentationml/2006/ole">
            <mc:AlternateContent xmlns:mc="http://schemas.openxmlformats.org/markup-compatibility/2006">
              <mc:Choice xmlns:v="urn:schemas-microsoft-com:vml" Requires="v">
                <p:oleObj spid="_x0000_s52590" r:id="rId9" imgW="266737" imgH="237969" progId="PBrush">
                  <p:embed/>
                </p:oleObj>
              </mc:Choice>
              <mc:Fallback>
                <p:oleObj r:id="rId9" imgW="266737" imgH="237969" progId="PBrush">
                  <p:embed/>
                  <p:pic>
                    <p:nvPicPr>
                      <p:cNvPr id="0" name="Object 7"/>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05700" y="3657600"/>
                        <a:ext cx="2667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2" name="Object 8"/>
          <p:cNvGraphicFramePr>
            <a:graphicFrameLocks noChangeAspect="1"/>
          </p:cNvGraphicFramePr>
          <p:nvPr/>
        </p:nvGraphicFramePr>
        <p:xfrm>
          <a:off x="7950200" y="2857500"/>
          <a:ext cx="161925" cy="2133600"/>
        </p:xfrm>
        <a:graphic>
          <a:graphicData uri="http://schemas.openxmlformats.org/presentationml/2006/ole">
            <mc:AlternateContent xmlns:mc="http://schemas.openxmlformats.org/markup-compatibility/2006">
              <mc:Choice xmlns:v="urn:schemas-microsoft-com:vml" Requires="v">
                <p:oleObj spid="_x0000_s52591" r:id="rId11" imgW="161990" imgH="2133898" progId="PBrush">
                  <p:embed/>
                </p:oleObj>
              </mc:Choice>
              <mc:Fallback>
                <p:oleObj r:id="rId11" imgW="161990" imgH="2133898" progId="PBrush">
                  <p:embed/>
                  <p:pic>
                    <p:nvPicPr>
                      <p:cNvPr id="0" name="Object 8"/>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0200" y="2857500"/>
                        <a:ext cx="1619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3" name="Object 9"/>
          <p:cNvGraphicFramePr>
            <a:graphicFrameLocks noChangeAspect="1"/>
          </p:cNvGraphicFramePr>
          <p:nvPr/>
        </p:nvGraphicFramePr>
        <p:xfrm>
          <a:off x="6988175" y="3835400"/>
          <a:ext cx="1038225" cy="190500"/>
        </p:xfrm>
        <a:graphic>
          <a:graphicData uri="http://schemas.openxmlformats.org/presentationml/2006/ole">
            <mc:AlternateContent xmlns:mc="http://schemas.openxmlformats.org/markup-compatibility/2006">
              <mc:Choice xmlns:v="urn:schemas-microsoft-com:vml" Requires="v">
                <p:oleObj spid="_x0000_s52592" r:id="rId13" imgW="1038370" imgH="190426" progId="PBrush">
                  <p:embed/>
                </p:oleObj>
              </mc:Choice>
              <mc:Fallback>
                <p:oleObj r:id="rId13" imgW="1038370" imgH="190426" progId="PBrush">
                  <p:embed/>
                  <p:pic>
                    <p:nvPicPr>
                      <p:cNvPr id="0" name="Object 9"/>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88175" y="3835400"/>
                        <a:ext cx="10382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4" name="Object 10"/>
          <p:cNvGraphicFramePr>
            <a:graphicFrameLocks noChangeAspect="1"/>
          </p:cNvGraphicFramePr>
          <p:nvPr/>
        </p:nvGraphicFramePr>
        <p:xfrm>
          <a:off x="5778500" y="3848100"/>
          <a:ext cx="1219200" cy="152400"/>
        </p:xfrm>
        <a:graphic>
          <a:graphicData uri="http://schemas.openxmlformats.org/presentationml/2006/ole">
            <mc:AlternateContent xmlns:mc="http://schemas.openxmlformats.org/markup-compatibility/2006">
              <mc:Choice xmlns:v="urn:schemas-microsoft-com:vml" Requires="v">
                <p:oleObj spid="_x0000_s52593" r:id="rId15" imgW="1219370" imgH="152260" progId="PBrush">
                  <p:embed/>
                </p:oleObj>
              </mc:Choice>
              <mc:Fallback>
                <p:oleObj r:id="rId15" imgW="1219370" imgH="152260" progId="PBrush">
                  <p:embed/>
                  <p:pic>
                    <p:nvPicPr>
                      <p:cNvPr id="0" name="Object 10"/>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78500" y="3848100"/>
                        <a:ext cx="1219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5" name="Object 11"/>
          <p:cNvGraphicFramePr>
            <a:graphicFrameLocks noChangeAspect="1"/>
          </p:cNvGraphicFramePr>
          <p:nvPr/>
        </p:nvGraphicFramePr>
        <p:xfrm>
          <a:off x="7708900" y="2235200"/>
          <a:ext cx="704850" cy="3371850"/>
        </p:xfrm>
        <a:graphic>
          <a:graphicData uri="http://schemas.openxmlformats.org/presentationml/2006/ole">
            <mc:AlternateContent xmlns:mc="http://schemas.openxmlformats.org/markup-compatibility/2006">
              <mc:Choice xmlns:v="urn:schemas-microsoft-com:vml" Requires="v">
                <p:oleObj spid="_x0000_s52594" r:id="rId17" imgW="704948" imgH="3371429" progId="PBrush">
                  <p:embed/>
                </p:oleObj>
              </mc:Choice>
              <mc:Fallback>
                <p:oleObj r:id="rId17" imgW="704948" imgH="3371429" progId="PBrush">
                  <p:embed/>
                  <p:pic>
                    <p:nvPicPr>
                      <p:cNvPr id="0" name="Object 11"/>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08900" y="2235200"/>
                        <a:ext cx="7048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6" name="Object 12"/>
          <p:cNvGraphicFramePr>
            <a:graphicFrameLocks noChangeAspect="1"/>
          </p:cNvGraphicFramePr>
          <p:nvPr/>
        </p:nvGraphicFramePr>
        <p:xfrm>
          <a:off x="1979613" y="1268413"/>
          <a:ext cx="2198687" cy="666750"/>
        </p:xfrm>
        <a:graphic>
          <a:graphicData uri="http://schemas.openxmlformats.org/presentationml/2006/ole">
            <mc:AlternateContent xmlns:mc="http://schemas.openxmlformats.org/markup-compatibility/2006">
              <mc:Choice xmlns:v="urn:schemas-microsoft-com:vml" Requires="v">
                <p:oleObj spid="_x0000_s52595" r:id="rId19" imgW="1867680" imgH="517680" progId="Equation.3">
                  <p:embed/>
                </p:oleObj>
              </mc:Choice>
              <mc:Fallback>
                <p:oleObj r:id="rId19" imgW="1867680" imgH="517680"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79613" y="1268413"/>
                        <a:ext cx="2198687"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7" name="Object 14"/>
          <p:cNvGraphicFramePr>
            <a:graphicFrameLocks noChangeAspect="1"/>
          </p:cNvGraphicFramePr>
          <p:nvPr/>
        </p:nvGraphicFramePr>
        <p:xfrm>
          <a:off x="6540500" y="3810000"/>
          <a:ext cx="1485900" cy="219075"/>
        </p:xfrm>
        <a:graphic>
          <a:graphicData uri="http://schemas.openxmlformats.org/presentationml/2006/ole">
            <mc:AlternateContent xmlns:mc="http://schemas.openxmlformats.org/markup-compatibility/2006">
              <mc:Choice xmlns:v="urn:schemas-microsoft-com:vml" Requires="v">
                <p:oleObj spid="_x0000_s52596" r:id="rId21" imgW="1486107" imgH="219222" progId="PBrush">
                  <p:embed/>
                </p:oleObj>
              </mc:Choice>
              <mc:Fallback>
                <p:oleObj r:id="rId21" imgW="1486107" imgH="219222" progId="PBrush">
                  <p:embed/>
                  <p:pic>
                    <p:nvPicPr>
                      <p:cNvPr id="0" name="Object 14"/>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40500" y="3810000"/>
                        <a:ext cx="14859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8" name="Object 15"/>
          <p:cNvGraphicFramePr>
            <a:graphicFrameLocks noChangeAspect="1"/>
          </p:cNvGraphicFramePr>
          <p:nvPr/>
        </p:nvGraphicFramePr>
        <p:xfrm>
          <a:off x="6350000" y="3263900"/>
          <a:ext cx="1609725" cy="1304925"/>
        </p:xfrm>
        <a:graphic>
          <a:graphicData uri="http://schemas.openxmlformats.org/presentationml/2006/ole">
            <mc:AlternateContent xmlns:mc="http://schemas.openxmlformats.org/markup-compatibility/2006">
              <mc:Choice xmlns:v="urn:schemas-microsoft-com:vml" Requires="v">
                <p:oleObj spid="_x0000_s52597" r:id="rId23" imgW="1609524" imgH="1305107" progId="PBrush">
                  <p:embed/>
                </p:oleObj>
              </mc:Choice>
              <mc:Fallback>
                <p:oleObj r:id="rId23" imgW="1609524" imgH="1305107" progId="PBrush">
                  <p:embed/>
                  <p:pic>
                    <p:nvPicPr>
                      <p:cNvPr id="0" name="Object 15"/>
                      <p:cNvPicPr>
                        <a:picLocks noChangeAspect="1" noChangeArrowheads="1"/>
                      </p:cNvPicPr>
                      <p:nvPr/>
                    </p:nvPicPr>
                    <p:blipFill>
                      <a:blip r:embed="rId2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50000" y="3263900"/>
                        <a:ext cx="160972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9" name="Object 16"/>
          <p:cNvGraphicFramePr>
            <a:graphicFrameLocks noChangeAspect="1"/>
          </p:cNvGraphicFramePr>
          <p:nvPr/>
        </p:nvGraphicFramePr>
        <p:xfrm>
          <a:off x="6089650" y="2489200"/>
          <a:ext cx="2190750" cy="2828925"/>
        </p:xfrm>
        <a:graphic>
          <a:graphicData uri="http://schemas.openxmlformats.org/presentationml/2006/ole">
            <mc:AlternateContent xmlns:mc="http://schemas.openxmlformats.org/markup-compatibility/2006">
              <mc:Choice xmlns:v="urn:schemas-microsoft-com:vml" Requires="v">
                <p:oleObj spid="_x0000_s52598" r:id="rId25" imgW="2190476" imgH="2828571" progId="PBrush">
                  <p:embed/>
                </p:oleObj>
              </mc:Choice>
              <mc:Fallback>
                <p:oleObj r:id="rId25" imgW="2190476" imgH="2828571" progId="PBrush">
                  <p:embed/>
                  <p:pic>
                    <p:nvPicPr>
                      <p:cNvPr id="0" name="Object 16"/>
                      <p:cNvPicPr>
                        <a:picLocks noChangeAspect="1"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9650" y="2489200"/>
                        <a:ext cx="21907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0" name="Rectangle 36"/>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sp>
        <p:nvSpPr>
          <p:cNvPr id="52241" name="Rectangle 40"/>
          <p:cNvSpPr>
            <a:spLocks noChangeArrowheads="1"/>
          </p:cNvSpPr>
          <p:nvPr/>
        </p:nvSpPr>
        <p:spPr bwMode="auto">
          <a:xfrm>
            <a:off x="6732588" y="4149725"/>
            <a:ext cx="542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1800" b="1" i="1">
                <a:solidFill>
                  <a:srgbClr val="009900"/>
                </a:solidFill>
                <a:latin typeface="Times New Roman" panose="02020603050405020304" pitchFamily="18" charset="0"/>
              </a:rPr>
              <a:t>a=0</a:t>
            </a:r>
          </a:p>
        </p:txBody>
      </p:sp>
      <p:sp>
        <p:nvSpPr>
          <p:cNvPr id="52242" name="Rectangle 41"/>
          <p:cNvSpPr>
            <a:spLocks noChangeArrowheads="1"/>
          </p:cNvSpPr>
          <p:nvPr/>
        </p:nvSpPr>
        <p:spPr bwMode="auto">
          <a:xfrm>
            <a:off x="8101013" y="3638550"/>
            <a:ext cx="542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1800" b="1" i="1">
                <a:solidFill>
                  <a:srgbClr val="009900"/>
                </a:solidFill>
                <a:latin typeface="Times New Roman" panose="02020603050405020304" pitchFamily="18" charset="0"/>
              </a:rPr>
              <a:t>a=0</a:t>
            </a:r>
          </a:p>
        </p:txBody>
      </p:sp>
      <p:sp>
        <p:nvSpPr>
          <p:cNvPr id="52243" name="Rectangle 42"/>
          <p:cNvSpPr>
            <a:spLocks noChangeArrowheads="1"/>
          </p:cNvSpPr>
          <p:nvPr/>
        </p:nvSpPr>
        <p:spPr bwMode="auto">
          <a:xfrm>
            <a:off x="7235825" y="3429000"/>
            <a:ext cx="835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1800" b="1" i="1">
                <a:solidFill>
                  <a:srgbClr val="009900"/>
                </a:solidFill>
                <a:latin typeface="Times New Roman" panose="02020603050405020304" pitchFamily="18" charset="0"/>
              </a:rPr>
              <a:t>a=2/27</a:t>
            </a:r>
          </a:p>
        </p:txBody>
      </p:sp>
      <p:sp>
        <p:nvSpPr>
          <p:cNvPr id="52244" name="Rectangle 43"/>
          <p:cNvSpPr>
            <a:spLocks noChangeArrowheads="1"/>
          </p:cNvSpPr>
          <p:nvPr/>
        </p:nvSpPr>
        <p:spPr bwMode="auto">
          <a:xfrm>
            <a:off x="8101013" y="4508500"/>
            <a:ext cx="542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1800" b="1" i="1">
                <a:solidFill>
                  <a:srgbClr val="009900"/>
                </a:solidFill>
                <a:latin typeface="Times New Roman" panose="02020603050405020304" pitchFamily="18" charset="0"/>
              </a:rPr>
              <a:t>a=1</a:t>
            </a:r>
          </a:p>
        </p:txBody>
      </p:sp>
      <p:graphicFrame>
        <p:nvGraphicFramePr>
          <p:cNvPr id="52245" name="Object 21"/>
          <p:cNvGraphicFramePr>
            <a:graphicFrameLocks noChangeAspect="1"/>
          </p:cNvGraphicFramePr>
          <p:nvPr/>
        </p:nvGraphicFramePr>
        <p:xfrm>
          <a:off x="6011863" y="476250"/>
          <a:ext cx="2286000" cy="661988"/>
        </p:xfrm>
        <a:graphic>
          <a:graphicData uri="http://schemas.openxmlformats.org/presentationml/2006/ole">
            <mc:AlternateContent xmlns:mc="http://schemas.openxmlformats.org/markup-compatibility/2006">
              <mc:Choice xmlns:v="urn:schemas-microsoft-com:vml" Requires="v">
                <p:oleObj spid="_x0000_s52599" r:id="rId27" imgW="1957680" imgH="517680" progId="Equation.3">
                  <p:embed/>
                </p:oleObj>
              </mc:Choice>
              <mc:Fallback>
                <p:oleObj r:id="rId27" imgW="1957680" imgH="517680" progId="Equation.3">
                  <p:embed/>
                  <p:pic>
                    <p:nvPicPr>
                      <p:cNvPr id="0" name="Object 2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11863" y="476250"/>
                        <a:ext cx="228600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6" name="Rectangle 46"/>
          <p:cNvSpPr>
            <a:spLocks noChangeArrowheads="1"/>
          </p:cNvSpPr>
          <p:nvPr/>
        </p:nvSpPr>
        <p:spPr bwMode="auto">
          <a:xfrm>
            <a:off x="0" y="4724400"/>
            <a:ext cx="532765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随着</a:t>
            </a:r>
            <a:r>
              <a:rPr lang="en-US" sz="2400" b="1">
                <a:solidFill>
                  <a:schemeClr val="bg2"/>
                </a:solidFill>
                <a:latin typeface="Times New Roman" panose="02020603050405020304" pitchFamily="18" charset="0"/>
                <a:ea typeface="楷体_GB2312" pitchFamily="49" charset="-122"/>
              </a:rPr>
              <a:t>a</a:t>
            </a:r>
            <a:r>
              <a:rPr lang="zh-CN" altLang="en-US" sz="2400" b="1">
                <a:solidFill>
                  <a:schemeClr val="bg2"/>
                </a:solidFill>
                <a:latin typeface="Times New Roman" panose="02020603050405020304" pitchFamily="18" charset="0"/>
                <a:ea typeface="楷体_GB2312" pitchFamily="49" charset="-122"/>
              </a:rPr>
              <a:t>的继续增大，系统出现振荡，平稳性渐渐变差，直到</a:t>
            </a:r>
            <a:r>
              <a:rPr lang="en-US" sz="2400" b="1">
                <a:solidFill>
                  <a:schemeClr val="bg2"/>
                </a:solidFill>
                <a:latin typeface="Times New Roman" panose="02020603050405020304" pitchFamily="18" charset="0"/>
                <a:ea typeface="楷体_GB2312" pitchFamily="49" charset="-122"/>
              </a:rPr>
              <a:t>a=1</a:t>
            </a:r>
            <a:r>
              <a:rPr lang="zh-CN" altLang="en-US" sz="2400" b="1">
                <a:solidFill>
                  <a:schemeClr val="bg2"/>
                </a:solidFill>
                <a:latin typeface="Times New Roman" panose="02020603050405020304" pitchFamily="18" charset="0"/>
                <a:ea typeface="楷体_GB2312" pitchFamily="49" charset="-122"/>
              </a:rPr>
              <a:t>，系统变为不稳定。</a:t>
            </a:r>
          </a:p>
        </p:txBody>
      </p:sp>
      <p:sp>
        <p:nvSpPr>
          <p:cNvPr id="52247" name="Rectangle 48"/>
          <p:cNvSpPr>
            <a:spLocks noChangeArrowheads="1"/>
          </p:cNvSpPr>
          <p:nvPr/>
        </p:nvSpPr>
        <p:spPr bwMode="auto">
          <a:xfrm>
            <a:off x="0" y="3429000"/>
            <a:ext cx="52863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随着</a:t>
            </a:r>
            <a:r>
              <a:rPr lang="en-US" sz="2400" b="1">
                <a:solidFill>
                  <a:schemeClr val="bg2"/>
                </a:solidFill>
                <a:latin typeface="Times New Roman" panose="02020603050405020304" pitchFamily="18" charset="0"/>
                <a:ea typeface="楷体_GB2312" pitchFamily="49" charset="-122"/>
              </a:rPr>
              <a:t>a</a:t>
            </a:r>
            <a:r>
              <a:rPr lang="zh-CN" altLang="en-US" sz="2400" b="1">
                <a:solidFill>
                  <a:schemeClr val="bg2"/>
                </a:solidFill>
                <a:latin typeface="Times New Roman" panose="02020603050405020304" pitchFamily="18" charset="0"/>
                <a:ea typeface="楷体_GB2312" pitchFamily="49" charset="-122"/>
              </a:rPr>
              <a:t>的增大，动态过程变快直到</a:t>
            </a:r>
            <a:r>
              <a:rPr lang="en-US" sz="2400" b="1">
                <a:solidFill>
                  <a:schemeClr val="bg2"/>
                </a:solidFill>
                <a:latin typeface="Times New Roman" panose="02020603050405020304" pitchFamily="18" charset="0"/>
                <a:ea typeface="楷体_GB2312" pitchFamily="49" charset="-122"/>
              </a:rPr>
              <a:t>a=2/27</a:t>
            </a:r>
            <a:r>
              <a:rPr lang="zh-CN" altLang="en-US" sz="2400" b="1">
                <a:solidFill>
                  <a:schemeClr val="bg2"/>
                </a:solidFill>
                <a:latin typeface="Times New Roman" panose="02020603050405020304" pitchFamily="18" charset="0"/>
                <a:ea typeface="楷体_GB2312" pitchFamily="49" charset="-122"/>
              </a:rPr>
              <a:t>，系统变为临界阻尼；</a:t>
            </a:r>
          </a:p>
        </p:txBody>
      </p:sp>
      <p:sp>
        <p:nvSpPr>
          <p:cNvPr id="52248" name="Rectangle 49"/>
          <p:cNvSpPr>
            <a:spLocks noChangeArrowheads="1"/>
          </p:cNvSpPr>
          <p:nvPr/>
        </p:nvSpPr>
        <p:spPr bwMode="auto">
          <a:xfrm>
            <a:off x="8101013" y="2924175"/>
            <a:ext cx="542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1800" b="1" i="1">
                <a:solidFill>
                  <a:srgbClr val="009900"/>
                </a:solidFill>
                <a:latin typeface="Times New Roman" panose="02020603050405020304" pitchFamily="18" charset="0"/>
              </a:rPr>
              <a:t>a=1</a:t>
            </a:r>
          </a:p>
        </p:txBody>
      </p:sp>
      <p:sp>
        <p:nvSpPr>
          <p:cNvPr id="2" name="灯片编号占位符 1"/>
          <p:cNvSpPr>
            <a:spLocks noGrp="1"/>
          </p:cNvSpPr>
          <p:nvPr>
            <p:ph type="sldNum" sz="quarter" idx="12"/>
          </p:nvPr>
        </p:nvSpPr>
        <p:spPr/>
        <p:txBody>
          <a:bodyPr/>
          <a:lstStyle/>
          <a:p>
            <a:fld id="{E9CE1334-AD72-491D-9BAB-26F068DDEB55}"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41"/>
                                        </p:tgtEl>
                                        <p:attrNameLst>
                                          <p:attrName>style.visibility</p:attrName>
                                        </p:attrNameLst>
                                      </p:cBhvr>
                                      <p:to>
                                        <p:strVal val="visible"/>
                                      </p:to>
                                    </p:set>
                                    <p:anim calcmode="lin" valueType="num">
                                      <p:cBhvr additive="base">
                                        <p:cTn id="7" dur="500" fill="hold"/>
                                        <p:tgtEl>
                                          <p:spTgt spid="52241"/>
                                        </p:tgtEl>
                                        <p:attrNameLst>
                                          <p:attrName>ppt_x</p:attrName>
                                        </p:attrNameLst>
                                      </p:cBhvr>
                                      <p:tavLst>
                                        <p:tav tm="0">
                                          <p:val>
                                            <p:strVal val="#ppt_x"/>
                                          </p:val>
                                        </p:tav>
                                        <p:tav tm="100000">
                                          <p:val>
                                            <p:strVal val="#ppt_x"/>
                                          </p:val>
                                        </p:tav>
                                      </p:tavLst>
                                    </p:anim>
                                    <p:anim calcmode="lin" valueType="num">
                                      <p:cBhvr additive="base">
                                        <p:cTn id="8" dur="500" fill="hold"/>
                                        <p:tgtEl>
                                          <p:spTgt spid="522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42"/>
                                        </p:tgtEl>
                                        <p:attrNameLst>
                                          <p:attrName>style.visibility</p:attrName>
                                        </p:attrNameLst>
                                      </p:cBhvr>
                                      <p:to>
                                        <p:strVal val="visible"/>
                                      </p:to>
                                    </p:set>
                                    <p:anim calcmode="lin" valueType="num">
                                      <p:cBhvr additive="base">
                                        <p:cTn id="13" dur="500" fill="hold"/>
                                        <p:tgtEl>
                                          <p:spTgt spid="52242"/>
                                        </p:tgtEl>
                                        <p:attrNameLst>
                                          <p:attrName>ppt_x</p:attrName>
                                        </p:attrNameLst>
                                      </p:cBhvr>
                                      <p:tavLst>
                                        <p:tav tm="0">
                                          <p:val>
                                            <p:strVal val="#ppt_x"/>
                                          </p:val>
                                        </p:tav>
                                        <p:tav tm="100000">
                                          <p:val>
                                            <p:strVal val="#ppt_x"/>
                                          </p:val>
                                        </p:tav>
                                      </p:tavLst>
                                    </p:anim>
                                    <p:anim calcmode="lin" valueType="num">
                                      <p:cBhvr additive="base">
                                        <p:cTn id="14" dur="500" fill="hold"/>
                                        <p:tgtEl>
                                          <p:spTgt spid="522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2228"/>
                                        </p:tgtEl>
                                        <p:attrNameLst>
                                          <p:attrName>style.visibility</p:attrName>
                                        </p:attrNameLst>
                                      </p:cBhvr>
                                      <p:to>
                                        <p:strVal val="visible"/>
                                      </p:to>
                                    </p:set>
                                    <p:animEffect transition="in" filter="blinds(horizontal)">
                                      <p:cBhvr>
                                        <p:cTn id="19" dur="500"/>
                                        <p:tgtEl>
                                          <p:spTgt spid="522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52247"/>
                                        </p:tgtEl>
                                        <p:attrNameLst>
                                          <p:attrName>style.visibility</p:attrName>
                                        </p:attrNameLst>
                                      </p:cBhvr>
                                      <p:to>
                                        <p:strVal val="visible"/>
                                      </p:to>
                                    </p:set>
                                    <p:animEffect transition="in" filter="diamond(in)">
                                      <p:cBhvr>
                                        <p:cTn id="24" dur="2000"/>
                                        <p:tgtEl>
                                          <p:spTgt spid="5224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52243"/>
                                        </p:tgtEl>
                                        <p:attrNameLst>
                                          <p:attrName>style.visibility</p:attrName>
                                        </p:attrNameLst>
                                      </p:cBhvr>
                                      <p:to>
                                        <p:strVal val="visible"/>
                                      </p:to>
                                    </p:set>
                                    <p:anim calcmode="lin" valueType="num">
                                      <p:cBhvr additive="base">
                                        <p:cTn id="29" dur="500" fill="hold"/>
                                        <p:tgtEl>
                                          <p:spTgt spid="52243"/>
                                        </p:tgtEl>
                                        <p:attrNameLst>
                                          <p:attrName>ppt_x</p:attrName>
                                        </p:attrNameLst>
                                      </p:cBhvr>
                                      <p:tavLst>
                                        <p:tav tm="0">
                                          <p:val>
                                            <p:strVal val="#ppt_x"/>
                                          </p:val>
                                        </p:tav>
                                        <p:tav tm="100000">
                                          <p:val>
                                            <p:strVal val="#ppt_x"/>
                                          </p:val>
                                        </p:tav>
                                      </p:tavLst>
                                    </p:anim>
                                    <p:anim calcmode="lin" valueType="num">
                                      <p:cBhvr additive="base">
                                        <p:cTn id="30" dur="500" fill="hold"/>
                                        <p:tgtEl>
                                          <p:spTgt spid="52243"/>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2244"/>
                                        </p:tgtEl>
                                        <p:attrNameLst>
                                          <p:attrName>style.visibility</p:attrName>
                                        </p:attrNameLst>
                                      </p:cBhvr>
                                      <p:to>
                                        <p:strVal val="visible"/>
                                      </p:to>
                                    </p:set>
                                    <p:anim calcmode="lin" valueType="num">
                                      <p:cBhvr additive="base">
                                        <p:cTn id="35" dur="500" fill="hold"/>
                                        <p:tgtEl>
                                          <p:spTgt spid="52244"/>
                                        </p:tgtEl>
                                        <p:attrNameLst>
                                          <p:attrName>ppt_x</p:attrName>
                                        </p:attrNameLst>
                                      </p:cBhvr>
                                      <p:tavLst>
                                        <p:tav tm="0">
                                          <p:val>
                                            <p:strVal val="1+#ppt_w/2"/>
                                          </p:val>
                                        </p:tav>
                                        <p:tav tm="100000">
                                          <p:val>
                                            <p:strVal val="#ppt_x"/>
                                          </p:val>
                                        </p:tav>
                                      </p:tavLst>
                                    </p:anim>
                                    <p:anim calcmode="lin" valueType="num">
                                      <p:cBhvr additive="base">
                                        <p:cTn id="36" dur="500" fill="hold"/>
                                        <p:tgtEl>
                                          <p:spTgt spid="5224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248"/>
                                        </p:tgtEl>
                                        <p:attrNameLst>
                                          <p:attrName>style.visibility</p:attrName>
                                        </p:attrNameLst>
                                      </p:cBhvr>
                                      <p:to>
                                        <p:strVal val="visible"/>
                                      </p:to>
                                    </p:set>
                                    <p:anim calcmode="lin" valueType="num">
                                      <p:cBhvr additive="base">
                                        <p:cTn id="41" dur="500" fill="hold"/>
                                        <p:tgtEl>
                                          <p:spTgt spid="52248"/>
                                        </p:tgtEl>
                                        <p:attrNameLst>
                                          <p:attrName>ppt_x</p:attrName>
                                        </p:attrNameLst>
                                      </p:cBhvr>
                                      <p:tavLst>
                                        <p:tav tm="0">
                                          <p:val>
                                            <p:strVal val="1+#ppt_w/2"/>
                                          </p:val>
                                        </p:tav>
                                        <p:tav tm="100000">
                                          <p:val>
                                            <p:strVal val="#ppt_x"/>
                                          </p:val>
                                        </p:tav>
                                      </p:tavLst>
                                    </p:anim>
                                    <p:anim calcmode="lin" valueType="num">
                                      <p:cBhvr additive="base">
                                        <p:cTn id="42" dur="500" fill="hold"/>
                                        <p:tgtEl>
                                          <p:spTgt spid="5224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2246"/>
                                        </p:tgtEl>
                                        <p:attrNameLst>
                                          <p:attrName>style.visibility</p:attrName>
                                        </p:attrNameLst>
                                      </p:cBhvr>
                                      <p:to>
                                        <p:strVal val="visible"/>
                                      </p:to>
                                    </p:set>
                                    <p:animEffect transition="in" filter="blinds(horizontal)">
                                      <p:cBhvr>
                                        <p:cTn id="47" dur="500"/>
                                        <p:tgtEl>
                                          <p:spTgt spid="52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P spid="52241" grpId="0" autoUpdateAnimBg="0"/>
      <p:bldP spid="52242" grpId="0" autoUpdateAnimBg="0"/>
      <p:bldP spid="52243" grpId="0" autoUpdateAnimBg="0"/>
      <p:bldP spid="52244" grpId="0" autoUpdateAnimBg="0"/>
      <p:bldP spid="52246" grpId="0" autoUpdateAnimBg="0"/>
      <p:bldP spid="52247" grpId="0" autoUpdateAnimBg="0"/>
      <p:bldP spid="5224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A78D5B10-297A-4280-8D22-0CA370F5AF33}"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11</a:t>
            </a:fld>
            <a:endParaRPr lang="en-US" sz="1200">
              <a:latin typeface="Arial Black" panose="020B0A04020102020204" pitchFamily="34" charset="0"/>
            </a:endParaRPr>
          </a:p>
        </p:txBody>
      </p:sp>
      <p:sp>
        <p:nvSpPr>
          <p:cNvPr id="54275" name="Rectangle 4"/>
          <p:cNvSpPr>
            <a:spLocks noChangeArrowheads="1"/>
          </p:cNvSpPr>
          <p:nvPr/>
        </p:nvSpPr>
        <p:spPr bwMode="auto">
          <a:xfrm>
            <a:off x="323850" y="1125538"/>
            <a:ext cx="80645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
                <a:schemeClr val="tx2"/>
              </a:buClr>
              <a:buSzPct val="90000"/>
              <a:buFont typeface="Symbol" panose="05050102010706020507" pitchFamily="18" charset="2"/>
              <a:buNone/>
            </a:pPr>
            <a:r>
              <a:rPr lang="zh-CN" altLang="en-US" sz="2400" b="1">
                <a:solidFill>
                  <a:srgbClr val="FF0000"/>
                </a:solidFill>
                <a:latin typeface="楷体_GB2312" pitchFamily="49" charset="-122"/>
                <a:ea typeface="楷体_GB2312" pitchFamily="49" charset="-122"/>
              </a:rPr>
              <a:t>绘制参数根轨迹的方法可归纳为下述两个步骤</a:t>
            </a:r>
            <a:r>
              <a:rPr lang="zh-CN" altLang="en-US" sz="2400" b="1">
                <a:solidFill>
                  <a:schemeClr val="bg2"/>
                </a:solidFill>
                <a:latin typeface="楷体_GB2312" pitchFamily="49" charset="-122"/>
                <a:ea typeface="楷体_GB2312" pitchFamily="49" charset="-122"/>
              </a:rPr>
              <a:t>：</a:t>
            </a:r>
          </a:p>
          <a:p>
            <a:pPr eaLnBrk="1" hangingPunct="1">
              <a:lnSpc>
                <a:spcPct val="130000"/>
              </a:lnSpc>
              <a:spcBef>
                <a:spcPct val="0"/>
              </a:spcBef>
              <a:buClr>
                <a:schemeClr val="tx2"/>
              </a:buClr>
              <a:buSzPct val="90000"/>
              <a:buFont typeface="Symbol" panose="05050102010706020507" pitchFamily="18" charset="2"/>
              <a:buNone/>
            </a:pPr>
            <a:r>
              <a:rPr lang="zh-CN" altLang="en-US" sz="2400" b="1">
                <a:solidFill>
                  <a:schemeClr val="bg2"/>
                </a:solidFill>
                <a:latin typeface="楷体_GB2312" pitchFamily="49" charset="-122"/>
                <a:ea typeface="楷体_GB2312" pitchFamily="49" charset="-122"/>
              </a:rPr>
              <a:t>⑴ </a:t>
            </a:r>
            <a:r>
              <a:rPr lang="zh-CN" altLang="en-US" sz="2400" b="1">
                <a:solidFill>
                  <a:schemeClr val="bg2"/>
                </a:solidFill>
                <a:latin typeface="Times New Roman" panose="02020603050405020304" pitchFamily="18" charset="0"/>
                <a:ea typeface="楷体_GB2312" pitchFamily="49" charset="-122"/>
              </a:rPr>
              <a:t>先根据系统的特征方程</a:t>
            </a:r>
            <a:r>
              <a:rPr lang="en-US" sz="2400" b="1">
                <a:solidFill>
                  <a:schemeClr val="bg2"/>
                </a:solidFill>
                <a:latin typeface="Times New Roman" panose="02020603050405020304" pitchFamily="18" charset="0"/>
                <a:ea typeface="楷体_GB2312" pitchFamily="49" charset="-122"/>
              </a:rPr>
              <a:t>1+GH(s)=0 </a:t>
            </a:r>
            <a:r>
              <a:rPr lang="zh-CN" altLang="en-US" sz="2400" b="1">
                <a:solidFill>
                  <a:schemeClr val="bg2"/>
                </a:solidFill>
                <a:latin typeface="Times New Roman" panose="02020603050405020304" pitchFamily="18" charset="0"/>
                <a:ea typeface="楷体_GB2312" pitchFamily="49" charset="-122"/>
              </a:rPr>
              <a:t>，求出系统的</a:t>
            </a:r>
            <a:r>
              <a:rPr lang="zh-CN" altLang="en-US" sz="2400" b="1">
                <a:solidFill>
                  <a:srgbClr val="FF0000"/>
                </a:solidFill>
                <a:latin typeface="Times New Roman" panose="02020603050405020304" pitchFamily="18" charset="0"/>
                <a:ea typeface="楷体_GB2312" pitchFamily="49" charset="-122"/>
              </a:rPr>
              <a:t>等效</a:t>
            </a:r>
            <a:r>
              <a:rPr lang="zh-CN" altLang="en-US" sz="2400" b="1">
                <a:solidFill>
                  <a:schemeClr val="bg2"/>
                </a:solidFill>
                <a:latin typeface="Times New Roman" panose="02020603050405020304" pitchFamily="18" charset="0"/>
                <a:ea typeface="楷体_GB2312" pitchFamily="49" charset="-122"/>
              </a:rPr>
              <a:t>开环传递函数</a:t>
            </a:r>
            <a:r>
              <a:rPr lang="en-US" sz="2400" b="1">
                <a:solidFill>
                  <a:schemeClr val="bg2"/>
                </a:solidFill>
                <a:latin typeface="Times New Roman" panose="02020603050405020304" pitchFamily="18" charset="0"/>
                <a:ea typeface="楷体_GB2312" pitchFamily="49" charset="-122"/>
              </a:rPr>
              <a:t>GH</a:t>
            </a:r>
            <a:r>
              <a:rPr lang="en-US" sz="2400" b="1" baseline="30000">
                <a:solidFill>
                  <a:schemeClr val="bg2"/>
                </a:solidFill>
                <a:latin typeface="Times New Roman" panose="02020603050405020304" pitchFamily="18" charset="0"/>
                <a:ea typeface="楷体_GB2312" pitchFamily="49" charset="-122"/>
              </a:rPr>
              <a:t>*</a:t>
            </a:r>
            <a:r>
              <a:rPr lang="en-US" sz="2400" b="1">
                <a:solidFill>
                  <a:schemeClr val="bg2"/>
                </a:solidFill>
                <a:latin typeface="Times New Roman" panose="02020603050405020304" pitchFamily="18" charset="0"/>
                <a:ea typeface="楷体_GB2312" pitchFamily="49" charset="-122"/>
              </a:rPr>
              <a:t>(s) </a:t>
            </a:r>
            <a:r>
              <a:rPr lang="zh-CN" altLang="en-US" sz="2400" b="1">
                <a:solidFill>
                  <a:schemeClr val="bg2"/>
                </a:solidFill>
                <a:latin typeface="Times New Roman" panose="02020603050405020304" pitchFamily="18" charset="0"/>
                <a:ea typeface="楷体_GB2312" pitchFamily="49" charset="-122"/>
              </a:rPr>
              <a:t>，使</a:t>
            </a:r>
            <a:r>
              <a:rPr lang="en-US" sz="2400" b="1">
                <a:solidFill>
                  <a:schemeClr val="bg2"/>
                </a:solidFill>
                <a:latin typeface="Times New Roman" panose="02020603050405020304" pitchFamily="18" charset="0"/>
                <a:ea typeface="楷体_GB2312" pitchFamily="49" charset="-122"/>
              </a:rPr>
              <a:t>GH</a:t>
            </a:r>
            <a:r>
              <a:rPr lang="en-US" sz="2400" b="1" baseline="30000">
                <a:solidFill>
                  <a:schemeClr val="bg2"/>
                </a:solidFill>
                <a:latin typeface="Times New Roman" panose="02020603050405020304" pitchFamily="18" charset="0"/>
                <a:ea typeface="楷体_GB2312" pitchFamily="49" charset="-122"/>
              </a:rPr>
              <a:t>*</a:t>
            </a:r>
            <a:r>
              <a:rPr lang="en-US" sz="2400" b="1">
                <a:solidFill>
                  <a:schemeClr val="bg2"/>
                </a:solidFill>
                <a:latin typeface="Times New Roman" panose="02020603050405020304" pitchFamily="18" charset="0"/>
                <a:ea typeface="楷体_GB2312" pitchFamily="49" charset="-122"/>
              </a:rPr>
              <a:t>(s)</a:t>
            </a:r>
            <a:r>
              <a:rPr lang="zh-CN" altLang="en-US" sz="2400" b="1">
                <a:solidFill>
                  <a:schemeClr val="bg2"/>
                </a:solidFill>
                <a:latin typeface="Times New Roman" panose="02020603050405020304" pitchFamily="18" charset="0"/>
                <a:ea typeface="楷体_GB2312" pitchFamily="49" charset="-122"/>
              </a:rPr>
              <a:t>与绘制普通根轨迹的开环传递函数有相同的形式，即</a:t>
            </a:r>
          </a:p>
        </p:txBody>
      </p:sp>
      <p:sp>
        <p:nvSpPr>
          <p:cNvPr id="54276" name="Text Box 9"/>
          <p:cNvSpPr txBox="1">
            <a:spLocks noChangeArrowheads="1"/>
          </p:cNvSpPr>
          <p:nvPr/>
        </p:nvSpPr>
        <p:spPr bwMode="auto">
          <a:xfrm>
            <a:off x="684213" y="45085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b="1">
                <a:solidFill>
                  <a:srgbClr val="FF0000"/>
                </a:solidFill>
                <a:latin typeface="Times New Roman" panose="02020603050405020304" pitchFamily="18" charset="0"/>
                <a:ea typeface="楷体_GB2312" pitchFamily="49" charset="-122"/>
              </a:rPr>
              <a:t>（注：此处</a:t>
            </a:r>
            <a:r>
              <a:rPr lang="en-US" sz="2400" b="1">
                <a:solidFill>
                  <a:srgbClr val="FF0000"/>
                </a:solidFill>
                <a:latin typeface="Times New Roman" panose="02020603050405020304" pitchFamily="18" charset="0"/>
                <a:ea typeface="楷体_GB2312" pitchFamily="49" charset="-122"/>
              </a:rPr>
              <a:t>a</a:t>
            </a:r>
            <a:r>
              <a:rPr lang="zh-CN" altLang="en-US" sz="2400" b="1">
                <a:solidFill>
                  <a:srgbClr val="FF0000"/>
                </a:solidFill>
                <a:latin typeface="Times New Roman" panose="02020603050405020304" pitchFamily="18" charset="0"/>
                <a:ea typeface="楷体_GB2312" pitchFamily="49" charset="-122"/>
              </a:rPr>
              <a:t>为讨论的除</a:t>
            </a:r>
            <a:r>
              <a:rPr lang="en-US" sz="2400" b="1">
                <a:solidFill>
                  <a:srgbClr val="FF0000"/>
                </a:solidFill>
                <a:latin typeface="Times New Roman" panose="02020603050405020304" pitchFamily="18" charset="0"/>
                <a:ea typeface="楷体_GB2312" pitchFamily="49" charset="-122"/>
              </a:rPr>
              <a:t>K</a:t>
            </a:r>
            <a:r>
              <a:rPr lang="en-US" sz="2400" b="1" baseline="30000">
                <a:solidFill>
                  <a:srgbClr val="FF0000"/>
                </a:solidFill>
                <a:latin typeface="Times New Roman" panose="02020603050405020304" pitchFamily="18" charset="0"/>
                <a:ea typeface="楷体_GB2312" pitchFamily="49" charset="-122"/>
              </a:rPr>
              <a:t>*</a:t>
            </a:r>
            <a:r>
              <a:rPr lang="zh-CN" altLang="en-US" sz="2400" b="1">
                <a:solidFill>
                  <a:srgbClr val="FF0000"/>
                </a:solidFill>
                <a:latin typeface="Times New Roman" panose="02020603050405020304" pitchFamily="18" charset="0"/>
                <a:ea typeface="楷体_GB2312" pitchFamily="49" charset="-122"/>
              </a:rPr>
              <a:t>之外的其他可变参数）</a:t>
            </a:r>
          </a:p>
        </p:txBody>
      </p:sp>
      <p:sp>
        <p:nvSpPr>
          <p:cNvPr id="54277" name="Rectangle 13"/>
          <p:cNvSpPr>
            <a:spLocks noChangeArrowheads="1"/>
          </p:cNvSpPr>
          <p:nvPr/>
        </p:nvSpPr>
        <p:spPr bwMode="auto">
          <a:xfrm>
            <a:off x="323850" y="5013325"/>
            <a:ext cx="81375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buClr>
                <a:schemeClr val="tx2"/>
              </a:buClr>
              <a:buSzPct val="90000"/>
              <a:buFont typeface="Symbol" panose="05050102010706020507" pitchFamily="18" charset="2"/>
              <a:buNone/>
            </a:pPr>
            <a:r>
              <a:rPr lang="en-US" sz="2400" b="1">
                <a:solidFill>
                  <a:schemeClr val="bg2"/>
                </a:solidFill>
                <a:latin typeface="楷体_GB2312" pitchFamily="49" charset="-122"/>
                <a:ea typeface="楷体_GB2312" pitchFamily="49" charset="-122"/>
              </a:rPr>
              <a:t>⑵ </a:t>
            </a:r>
            <a:r>
              <a:rPr lang="zh-CN" altLang="en-US" sz="2400" b="1">
                <a:solidFill>
                  <a:schemeClr val="bg2"/>
                </a:solidFill>
                <a:latin typeface="楷体_GB2312" pitchFamily="49" charset="-122"/>
                <a:ea typeface="楷体_GB2312" pitchFamily="49" charset="-122"/>
              </a:rPr>
              <a:t>根据绘制普通根轨迹的七条基本规则和等效开环传递函数绘制出系统的参数根轨迹。</a:t>
            </a:r>
          </a:p>
        </p:txBody>
      </p:sp>
      <p:sp>
        <p:nvSpPr>
          <p:cNvPr id="54278" name="Rectangle 14"/>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graphicFrame>
        <p:nvGraphicFramePr>
          <p:cNvPr id="54279" name="Object 7"/>
          <p:cNvGraphicFramePr>
            <a:graphicFrameLocks noChangeAspect="1"/>
          </p:cNvGraphicFramePr>
          <p:nvPr/>
        </p:nvGraphicFramePr>
        <p:xfrm>
          <a:off x="1763713" y="3068638"/>
          <a:ext cx="2486025" cy="1363662"/>
        </p:xfrm>
        <a:graphic>
          <a:graphicData uri="http://schemas.openxmlformats.org/presentationml/2006/ole">
            <mc:AlternateContent xmlns:mc="http://schemas.openxmlformats.org/markup-compatibility/2006">
              <mc:Choice xmlns:v="urn:schemas-microsoft-com:vml" Requires="v">
                <p:oleObj spid="_x0000_s54333" r:id="rId3" imgW="2126160" imgH="1147680" progId="Equation.3">
                  <p:embed/>
                </p:oleObj>
              </mc:Choice>
              <mc:Fallback>
                <p:oleObj r:id="rId3" imgW="2126160" imgH="11476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068638"/>
                        <a:ext cx="2486025" cy="136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0" name="Object 8"/>
          <p:cNvGraphicFramePr>
            <a:graphicFrameLocks noChangeAspect="1"/>
          </p:cNvGraphicFramePr>
          <p:nvPr/>
        </p:nvGraphicFramePr>
        <p:xfrm>
          <a:off x="5126038" y="3570288"/>
          <a:ext cx="2386012" cy="360362"/>
        </p:xfrm>
        <a:graphic>
          <a:graphicData uri="http://schemas.openxmlformats.org/presentationml/2006/ole">
            <mc:AlternateContent xmlns:mc="http://schemas.openxmlformats.org/markup-compatibility/2006">
              <mc:Choice xmlns:v="urn:schemas-microsoft-com:vml" Requires="v">
                <p:oleObj spid="_x0000_s54334" r:id="rId5" imgW="2047680" imgH="258840" progId="Equation.3">
                  <p:embed/>
                </p:oleObj>
              </mc:Choice>
              <mc:Fallback>
                <p:oleObj r:id="rId5" imgW="2047680" imgH="2588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6038" y="3570288"/>
                        <a:ext cx="2386012"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9CE1334-AD72-491D-9BAB-26F068DDEB55}"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9"/>
                                        </p:tgtEl>
                                        <p:attrNameLst>
                                          <p:attrName>style.visibility</p:attrName>
                                        </p:attrNameLst>
                                      </p:cBhvr>
                                      <p:to>
                                        <p:strVal val="visible"/>
                                      </p:to>
                                    </p:set>
                                    <p:animEffect transition="in" filter="blinds(horizontal)">
                                      <p:cBhvr>
                                        <p:cTn id="17" dur="500"/>
                                        <p:tgtEl>
                                          <p:spTgt spid="542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80"/>
                                        </p:tgtEl>
                                        <p:attrNameLst>
                                          <p:attrName>style.visibility</p:attrName>
                                        </p:attrNameLst>
                                      </p:cBhvr>
                                      <p:to>
                                        <p:strVal val="visible"/>
                                      </p:to>
                                    </p:set>
                                    <p:animEffect transition="in" filter="blinds(horizontal)">
                                      <p:cBhvr>
                                        <p:cTn id="22" dur="500"/>
                                        <p:tgtEl>
                                          <p:spTgt spid="542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276"/>
                                        </p:tgtEl>
                                        <p:attrNameLst>
                                          <p:attrName>style.visibility</p:attrName>
                                        </p:attrNameLst>
                                      </p:cBhvr>
                                      <p:to>
                                        <p:strVal val="visible"/>
                                      </p:to>
                                    </p:set>
                                    <p:animEffect transition="in" filter="blinds(horizontal)">
                                      <p:cBhvr>
                                        <p:cTn id="27" dur="500"/>
                                        <p:tgtEl>
                                          <p:spTgt spid="542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4277"/>
                                        </p:tgtEl>
                                        <p:attrNameLst>
                                          <p:attrName>style.visibility</p:attrName>
                                        </p:attrNameLst>
                                      </p:cBhvr>
                                      <p:to>
                                        <p:strVal val="visible"/>
                                      </p:to>
                                    </p:set>
                                    <p:animEffect transition="in" filter="blinds(horizontal)">
                                      <p:cBhvr>
                                        <p:cTn id="32"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p:bldP spid="54276" grpId="0" autoUpdateAnimBg="0"/>
      <p:bldP spid="5427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DED5C547-4D96-4505-BE27-6EFF7ED5C55C}"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12</a:t>
            </a:fld>
            <a:endParaRPr lang="en-US" sz="1200">
              <a:latin typeface="Arial Black" panose="020B0A04020102020204" pitchFamily="34" charset="0"/>
            </a:endParaRPr>
          </a:p>
        </p:txBody>
      </p:sp>
      <p:sp>
        <p:nvSpPr>
          <p:cNvPr id="55299" name="Rectangle 2"/>
          <p:cNvSpPr>
            <a:spLocks noChangeArrowheads="1"/>
          </p:cNvSpPr>
          <p:nvPr/>
        </p:nvSpPr>
        <p:spPr bwMode="auto">
          <a:xfrm>
            <a:off x="0" y="1052513"/>
            <a:ext cx="62277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例</a:t>
            </a:r>
            <a:r>
              <a:rPr lang="en-US" sz="2400" b="1">
                <a:solidFill>
                  <a:schemeClr val="bg2"/>
                </a:solidFill>
                <a:latin typeface="Times New Roman" panose="02020603050405020304" pitchFamily="18" charset="0"/>
                <a:ea typeface="楷体_GB2312" pitchFamily="49" charset="-122"/>
              </a:rPr>
              <a:t>11  </a:t>
            </a:r>
            <a:r>
              <a:rPr lang="zh-CN" altLang="en-US" sz="2400" b="1">
                <a:solidFill>
                  <a:schemeClr val="bg2"/>
                </a:solidFill>
                <a:latin typeface="Times New Roman" panose="02020603050405020304" pitchFamily="18" charset="0"/>
                <a:ea typeface="楷体_GB2312" pitchFamily="49" charset="-122"/>
              </a:rPr>
              <a:t>单位反馈系统的开环传递函数为</a:t>
            </a:r>
          </a:p>
        </p:txBody>
      </p:sp>
      <p:graphicFrame>
        <p:nvGraphicFramePr>
          <p:cNvPr id="55300" name="Object 4"/>
          <p:cNvGraphicFramePr>
            <a:graphicFrameLocks noChangeAspect="1"/>
          </p:cNvGraphicFramePr>
          <p:nvPr/>
        </p:nvGraphicFramePr>
        <p:xfrm>
          <a:off x="684213" y="2276475"/>
          <a:ext cx="3738562" cy="398463"/>
        </p:xfrm>
        <a:graphic>
          <a:graphicData uri="http://schemas.openxmlformats.org/presentationml/2006/ole">
            <mc:AlternateContent xmlns:mc="http://schemas.openxmlformats.org/markup-compatibility/2006">
              <mc:Choice xmlns:v="urn:schemas-microsoft-com:vml" Requires="v">
                <p:oleObj spid="_x0000_s55787" r:id="rId3" imgW="2925000" imgH="258840" progId="Equation.3">
                  <p:embed/>
                </p:oleObj>
              </mc:Choice>
              <mc:Fallback>
                <p:oleObj r:id="rId3" imgW="2925000" imgH="258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37385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1" name="Rectangle 4"/>
          <p:cNvSpPr>
            <a:spLocks noChangeArrowheads="1"/>
          </p:cNvSpPr>
          <p:nvPr/>
        </p:nvSpPr>
        <p:spPr bwMode="auto">
          <a:xfrm>
            <a:off x="0" y="2133600"/>
            <a:ext cx="7620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解</a:t>
            </a:r>
          </a:p>
        </p:txBody>
      </p:sp>
      <p:sp>
        <p:nvSpPr>
          <p:cNvPr id="55302" name="Rectangle 5"/>
          <p:cNvSpPr>
            <a:spLocks noChangeArrowheads="1"/>
          </p:cNvSpPr>
          <p:nvPr/>
        </p:nvSpPr>
        <p:spPr bwMode="auto">
          <a:xfrm>
            <a:off x="395288" y="6291263"/>
            <a:ext cx="1408112"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入射角：</a:t>
            </a:r>
          </a:p>
        </p:txBody>
      </p:sp>
      <p:graphicFrame>
        <p:nvGraphicFramePr>
          <p:cNvPr id="55303" name="Object 7"/>
          <p:cNvGraphicFramePr>
            <a:graphicFrameLocks noChangeAspect="1"/>
          </p:cNvGraphicFramePr>
          <p:nvPr/>
        </p:nvGraphicFramePr>
        <p:xfrm>
          <a:off x="2195513" y="6527800"/>
          <a:ext cx="1547812" cy="330200"/>
        </p:xfrm>
        <a:graphic>
          <a:graphicData uri="http://schemas.openxmlformats.org/presentationml/2006/ole">
            <mc:AlternateContent xmlns:mc="http://schemas.openxmlformats.org/markup-compatibility/2006">
              <mc:Choice xmlns:v="urn:schemas-microsoft-com:vml" Requires="v">
                <p:oleObj spid="_x0000_s55788" r:id="rId5" imgW="1271160" imgH="213840" progId="Equation.3">
                  <p:embed/>
                </p:oleObj>
              </mc:Choice>
              <mc:Fallback>
                <p:oleObj r:id="rId5" imgW="1271160" imgH="2138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6527800"/>
                        <a:ext cx="1547812"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4" name="Object 8"/>
          <p:cNvGraphicFramePr>
            <a:graphicFrameLocks noChangeAspect="1"/>
          </p:cNvGraphicFramePr>
          <p:nvPr/>
        </p:nvGraphicFramePr>
        <p:xfrm>
          <a:off x="5292725" y="1052513"/>
          <a:ext cx="1995488" cy="708025"/>
        </p:xfrm>
        <a:graphic>
          <a:graphicData uri="http://schemas.openxmlformats.org/presentationml/2006/ole">
            <mc:AlternateContent xmlns:mc="http://schemas.openxmlformats.org/markup-compatibility/2006">
              <mc:Choice xmlns:v="urn:schemas-microsoft-com:vml" Requires="v">
                <p:oleObj spid="_x0000_s55789" r:id="rId7" imgW="1642680" imgH="540000" progId="Equation.3">
                  <p:embed/>
                </p:oleObj>
              </mc:Choice>
              <mc:Fallback>
                <p:oleObj r:id="rId7" imgW="1642680" imgH="540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2725" y="1052513"/>
                        <a:ext cx="1995488"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5" name="Rectangle 9"/>
          <p:cNvSpPr>
            <a:spLocks noChangeArrowheads="1"/>
          </p:cNvSpPr>
          <p:nvPr/>
        </p:nvSpPr>
        <p:spPr bwMode="auto">
          <a:xfrm>
            <a:off x="0" y="1628775"/>
            <a:ext cx="576103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sz="2400" b="1">
                <a:solidFill>
                  <a:schemeClr val="bg2"/>
                </a:solidFill>
                <a:latin typeface="Times New Roman" panose="02020603050405020304" pitchFamily="18" charset="0"/>
                <a:ea typeface="楷体_GB2312" pitchFamily="49" charset="-122"/>
              </a:rPr>
              <a:t>T=0→∞,  </a:t>
            </a:r>
            <a:r>
              <a:rPr lang="zh-CN" altLang="en-US" sz="2400" b="1">
                <a:solidFill>
                  <a:schemeClr val="bg2"/>
                </a:solidFill>
                <a:latin typeface="Times New Roman" panose="02020603050405020304" pitchFamily="18" charset="0"/>
                <a:ea typeface="楷体_GB2312" pitchFamily="49" charset="-122"/>
              </a:rPr>
              <a:t>绘制根轨迹。</a:t>
            </a:r>
          </a:p>
        </p:txBody>
      </p:sp>
      <p:sp>
        <p:nvSpPr>
          <p:cNvPr id="55306" name="Rectangle 10"/>
          <p:cNvSpPr>
            <a:spLocks noChangeArrowheads="1"/>
          </p:cNvSpPr>
          <p:nvPr/>
        </p:nvSpPr>
        <p:spPr bwMode="auto">
          <a:xfrm>
            <a:off x="250825" y="4581525"/>
            <a:ext cx="16129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分离点：</a:t>
            </a:r>
          </a:p>
        </p:txBody>
      </p:sp>
      <p:graphicFrame>
        <p:nvGraphicFramePr>
          <p:cNvPr id="55307" name="Object 11"/>
          <p:cNvGraphicFramePr>
            <a:graphicFrameLocks noChangeAspect="1"/>
          </p:cNvGraphicFramePr>
          <p:nvPr/>
        </p:nvGraphicFramePr>
        <p:xfrm>
          <a:off x="900113" y="5157788"/>
          <a:ext cx="1162050" cy="325437"/>
        </p:xfrm>
        <a:graphic>
          <a:graphicData uri="http://schemas.openxmlformats.org/presentationml/2006/ole">
            <mc:AlternateContent xmlns:mc="http://schemas.openxmlformats.org/markup-compatibility/2006">
              <mc:Choice xmlns:v="urn:schemas-microsoft-com:vml" Requires="v">
                <p:oleObj spid="_x0000_s55790" r:id="rId9" imgW="945000" imgH="213840" progId="Equation.3">
                  <p:embed/>
                </p:oleObj>
              </mc:Choice>
              <mc:Fallback>
                <p:oleObj r:id="rId9" imgW="945000" imgH="2138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5157788"/>
                        <a:ext cx="1162050"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9" name="Object 13"/>
          <p:cNvGraphicFramePr>
            <a:graphicFrameLocks noChangeAspect="1"/>
          </p:cNvGraphicFramePr>
          <p:nvPr/>
        </p:nvGraphicFramePr>
        <p:xfrm>
          <a:off x="468313" y="2852738"/>
          <a:ext cx="2954337" cy="744537"/>
        </p:xfrm>
        <a:graphic>
          <a:graphicData uri="http://schemas.openxmlformats.org/presentationml/2006/ole">
            <mc:AlternateContent xmlns:mc="http://schemas.openxmlformats.org/markup-compatibility/2006">
              <mc:Choice xmlns:v="urn:schemas-microsoft-com:vml" Requires="v">
                <p:oleObj spid="_x0000_s55791" r:id="rId11" imgW="2261160" imgH="517680" progId="Equation.3">
                  <p:embed/>
                </p:oleObj>
              </mc:Choice>
              <mc:Fallback>
                <p:oleObj r:id="rId11" imgW="2261160" imgH="51768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2852738"/>
                        <a:ext cx="2954337"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10" name="Rectangle 14"/>
          <p:cNvSpPr>
            <a:spLocks noChangeArrowheads="1"/>
          </p:cNvSpPr>
          <p:nvPr/>
        </p:nvSpPr>
        <p:spPr bwMode="auto">
          <a:xfrm>
            <a:off x="0" y="5734050"/>
            <a:ext cx="1752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虚轴交点：</a:t>
            </a:r>
          </a:p>
        </p:txBody>
      </p:sp>
      <p:graphicFrame>
        <p:nvGraphicFramePr>
          <p:cNvPr id="55311" name="Object 15"/>
          <p:cNvGraphicFramePr>
            <a:graphicFrameLocks noChangeAspect="1"/>
          </p:cNvGraphicFramePr>
          <p:nvPr/>
        </p:nvGraphicFramePr>
        <p:xfrm>
          <a:off x="2195513" y="5589588"/>
          <a:ext cx="1219200" cy="300037"/>
        </p:xfrm>
        <a:graphic>
          <a:graphicData uri="http://schemas.openxmlformats.org/presentationml/2006/ole">
            <mc:AlternateContent xmlns:mc="http://schemas.openxmlformats.org/markup-compatibility/2006">
              <mc:Choice xmlns:v="urn:schemas-microsoft-com:vml" Requires="v">
                <p:oleObj spid="_x0000_s55792" r:id="rId13" imgW="945000" imgH="191160" progId="Equation.3">
                  <p:embed/>
                </p:oleObj>
              </mc:Choice>
              <mc:Fallback>
                <p:oleObj r:id="rId13" imgW="945000" imgH="19116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513" y="5589588"/>
                        <a:ext cx="1219200" cy="30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2" name="Object 16"/>
          <p:cNvGraphicFramePr>
            <a:graphicFrameLocks noChangeAspect="1"/>
          </p:cNvGraphicFramePr>
          <p:nvPr/>
        </p:nvGraphicFramePr>
        <p:xfrm>
          <a:off x="2195513" y="6021388"/>
          <a:ext cx="1254125" cy="307975"/>
        </p:xfrm>
        <a:graphic>
          <a:graphicData uri="http://schemas.openxmlformats.org/presentationml/2006/ole">
            <mc:AlternateContent xmlns:mc="http://schemas.openxmlformats.org/markup-compatibility/2006">
              <mc:Choice xmlns:v="urn:schemas-microsoft-com:vml" Requires="v">
                <p:oleObj spid="_x0000_s55793" r:id="rId15" imgW="945000" imgH="191160" progId="Equation.3">
                  <p:embed/>
                </p:oleObj>
              </mc:Choice>
              <mc:Fallback>
                <p:oleObj r:id="rId15" imgW="945000" imgH="19116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6021388"/>
                        <a:ext cx="12541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3" name="Object 19"/>
          <p:cNvGraphicFramePr>
            <a:graphicFrameLocks noChangeAspect="1"/>
          </p:cNvGraphicFramePr>
          <p:nvPr/>
        </p:nvGraphicFramePr>
        <p:xfrm>
          <a:off x="4267200" y="2914650"/>
          <a:ext cx="4267200" cy="3333750"/>
        </p:xfrm>
        <a:graphic>
          <a:graphicData uri="http://schemas.openxmlformats.org/presentationml/2006/ole">
            <mc:AlternateContent xmlns:mc="http://schemas.openxmlformats.org/markup-compatibility/2006">
              <mc:Choice xmlns:v="urn:schemas-microsoft-com:vml" Requires="v">
                <p:oleObj spid="_x0000_s55794" r:id="rId17" imgW="4266667" imgH="3333333" progId="PBrush">
                  <p:embed/>
                </p:oleObj>
              </mc:Choice>
              <mc:Fallback>
                <p:oleObj r:id="rId17" imgW="4266667" imgH="3333333" progId="PBrush">
                  <p:embed/>
                  <p:pic>
                    <p:nvPicPr>
                      <p:cNvPr id="0" name="Object 19"/>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0" y="2914650"/>
                        <a:ext cx="42672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4" name="Object 20"/>
          <p:cNvGraphicFramePr>
            <a:graphicFrameLocks noChangeAspect="1"/>
          </p:cNvGraphicFramePr>
          <p:nvPr/>
        </p:nvGraphicFramePr>
        <p:xfrm>
          <a:off x="7740650" y="4652963"/>
          <a:ext cx="266700" cy="123825"/>
        </p:xfrm>
        <a:graphic>
          <a:graphicData uri="http://schemas.openxmlformats.org/presentationml/2006/ole">
            <mc:AlternateContent xmlns:mc="http://schemas.openxmlformats.org/markup-compatibility/2006">
              <mc:Choice xmlns:v="urn:schemas-microsoft-com:vml" Requires="v">
                <p:oleObj spid="_x0000_s55795" r:id="rId19" imgW="266737" imgH="123842" progId="PBrush">
                  <p:embed/>
                </p:oleObj>
              </mc:Choice>
              <mc:Fallback>
                <p:oleObj r:id="rId19" imgW="266737" imgH="123842" progId="PBrush">
                  <p:embed/>
                  <p:pic>
                    <p:nvPicPr>
                      <p:cNvPr id="0" name="Object 20"/>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40650" y="4652963"/>
                        <a:ext cx="2667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5" name="Object 21"/>
          <p:cNvGraphicFramePr>
            <a:graphicFrameLocks noChangeAspect="1"/>
          </p:cNvGraphicFramePr>
          <p:nvPr/>
        </p:nvGraphicFramePr>
        <p:xfrm>
          <a:off x="4279900" y="4652963"/>
          <a:ext cx="2524125" cy="133350"/>
        </p:xfrm>
        <a:graphic>
          <a:graphicData uri="http://schemas.openxmlformats.org/presentationml/2006/ole">
            <mc:AlternateContent xmlns:mc="http://schemas.openxmlformats.org/markup-compatibility/2006">
              <mc:Choice xmlns:v="urn:schemas-microsoft-com:vml" Requires="v">
                <p:oleObj spid="_x0000_s55796" r:id="rId21" imgW="2523810" imgH="133192" progId="PBrush">
                  <p:embed/>
                </p:oleObj>
              </mc:Choice>
              <mc:Fallback>
                <p:oleObj r:id="rId21" imgW="2523810" imgH="133192" progId="PBrush">
                  <p:embed/>
                  <p:pic>
                    <p:nvPicPr>
                      <p:cNvPr id="0" name="Object 21"/>
                      <p:cNvPicPr>
                        <a:picLocks noChangeAspect="1" noChangeArrowheads="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79900" y="4652963"/>
                        <a:ext cx="2524125"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6" name="Object 22"/>
          <p:cNvGraphicFramePr>
            <a:graphicFrameLocks noChangeAspect="1"/>
          </p:cNvGraphicFramePr>
          <p:nvPr/>
        </p:nvGraphicFramePr>
        <p:xfrm>
          <a:off x="8001000" y="4184650"/>
          <a:ext cx="504825" cy="1028700"/>
        </p:xfrm>
        <a:graphic>
          <a:graphicData uri="http://schemas.openxmlformats.org/presentationml/2006/ole">
            <mc:AlternateContent xmlns:mc="http://schemas.openxmlformats.org/markup-compatibility/2006">
              <mc:Choice xmlns:v="urn:schemas-microsoft-com:vml" Requires="v">
                <p:oleObj spid="_x0000_s55797" r:id="rId23" imgW="504762" imgH="1028844" progId="PBrush">
                  <p:embed/>
                </p:oleObj>
              </mc:Choice>
              <mc:Fallback>
                <p:oleObj r:id="rId23" imgW="504762" imgH="1028844" progId="PBrush">
                  <p:embed/>
                  <p:pic>
                    <p:nvPicPr>
                      <p:cNvPr id="0" name="Object 22"/>
                      <p:cNvPicPr>
                        <a:picLocks noChangeAspect="1" noChangeArrowheads="1"/>
                      </p:cNvPicPr>
                      <p:nvPr/>
                    </p:nvPicPr>
                    <p:blipFill>
                      <a:blip r:embed="rId2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01000" y="4184650"/>
                        <a:ext cx="5048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7" name="Object 23"/>
          <p:cNvGraphicFramePr>
            <a:graphicFrameLocks noChangeAspect="1"/>
          </p:cNvGraphicFramePr>
          <p:nvPr/>
        </p:nvGraphicFramePr>
        <p:xfrm>
          <a:off x="7967663" y="4292600"/>
          <a:ext cx="133350" cy="809625"/>
        </p:xfrm>
        <a:graphic>
          <a:graphicData uri="http://schemas.openxmlformats.org/presentationml/2006/ole">
            <mc:AlternateContent xmlns:mc="http://schemas.openxmlformats.org/markup-compatibility/2006">
              <mc:Choice xmlns:v="urn:schemas-microsoft-com:vml" Requires="v">
                <p:oleObj spid="_x0000_s55798" r:id="rId25" imgW="133192" imgH="809738" progId="PBrush">
                  <p:embed/>
                </p:oleObj>
              </mc:Choice>
              <mc:Fallback>
                <p:oleObj r:id="rId25" imgW="133192" imgH="809738" progId="PBrush">
                  <p:embed/>
                  <p:pic>
                    <p:nvPicPr>
                      <p:cNvPr id="0" name="Object 23"/>
                      <p:cNvPicPr>
                        <a:picLocks noChangeAspect="1"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67663" y="4292600"/>
                        <a:ext cx="1333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8" name="Object 24"/>
          <p:cNvGraphicFramePr>
            <a:graphicFrameLocks noChangeAspect="1"/>
          </p:cNvGraphicFramePr>
          <p:nvPr/>
        </p:nvGraphicFramePr>
        <p:xfrm>
          <a:off x="5364163" y="4625975"/>
          <a:ext cx="142875" cy="171450"/>
        </p:xfrm>
        <a:graphic>
          <a:graphicData uri="http://schemas.openxmlformats.org/presentationml/2006/ole">
            <mc:AlternateContent xmlns:mc="http://schemas.openxmlformats.org/markup-compatibility/2006">
              <mc:Choice xmlns:v="urn:schemas-microsoft-com:vml" Requires="v">
                <p:oleObj spid="_x0000_s55799" r:id="rId27" imgW="142933" imgH="171338" progId="PBrush">
                  <p:embed/>
                </p:oleObj>
              </mc:Choice>
              <mc:Fallback>
                <p:oleObj r:id="rId27" imgW="142933" imgH="171338" progId="PBrush">
                  <p:embed/>
                  <p:pic>
                    <p:nvPicPr>
                      <p:cNvPr id="0" name="Object 24"/>
                      <p:cNvPicPr>
                        <a:picLocks noChangeAspect="1" noChangeArrowheads="1"/>
                      </p:cNvPicPr>
                      <p:nvPr/>
                    </p:nvPicPr>
                    <p:blipFill>
                      <a:blip r:embed="rId2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4163" y="4625975"/>
                        <a:ext cx="14287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9" name="Object 25"/>
          <p:cNvGraphicFramePr>
            <a:graphicFrameLocks noChangeAspect="1"/>
          </p:cNvGraphicFramePr>
          <p:nvPr/>
        </p:nvGraphicFramePr>
        <p:xfrm>
          <a:off x="5435600" y="4437063"/>
          <a:ext cx="685800" cy="219075"/>
        </p:xfrm>
        <a:graphic>
          <a:graphicData uri="http://schemas.openxmlformats.org/presentationml/2006/ole">
            <mc:AlternateContent xmlns:mc="http://schemas.openxmlformats.org/markup-compatibility/2006">
              <mc:Choice xmlns:v="urn:schemas-microsoft-com:vml" Requires="v">
                <p:oleObj spid="_x0000_s55800" r:id="rId29" imgW="685714" imgH="219222" progId="PBrush">
                  <p:embed/>
                </p:oleObj>
              </mc:Choice>
              <mc:Fallback>
                <p:oleObj r:id="rId29" imgW="685714" imgH="219222" progId="PBrush">
                  <p:embed/>
                  <p:pic>
                    <p:nvPicPr>
                      <p:cNvPr id="0" name="Object 25"/>
                      <p:cNvPicPr>
                        <a:picLocks noChangeAspect="1" noChangeArrowheads="1"/>
                      </p:cNvPicPr>
                      <p:nvPr/>
                    </p:nvPicPr>
                    <p:blipFill>
                      <a:blip r:embed="rId3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5600" y="4437063"/>
                        <a:ext cx="68580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20" name="Object 26"/>
          <p:cNvGraphicFramePr>
            <a:graphicFrameLocks noChangeAspect="1"/>
          </p:cNvGraphicFramePr>
          <p:nvPr/>
        </p:nvGraphicFramePr>
        <p:xfrm>
          <a:off x="5434013" y="3284538"/>
          <a:ext cx="2667000" cy="2752725"/>
        </p:xfrm>
        <a:graphic>
          <a:graphicData uri="http://schemas.openxmlformats.org/presentationml/2006/ole">
            <mc:AlternateContent xmlns:mc="http://schemas.openxmlformats.org/markup-compatibility/2006">
              <mc:Choice xmlns:v="urn:schemas-microsoft-com:vml" Requires="v">
                <p:oleObj spid="_x0000_s55801" r:id="rId31" imgW="2666667" imgH="2752381" progId="PBrush">
                  <p:embed/>
                </p:oleObj>
              </mc:Choice>
              <mc:Fallback>
                <p:oleObj r:id="rId31" imgW="2666667" imgH="2752381" progId="PBrush">
                  <p:embed/>
                  <p:pic>
                    <p:nvPicPr>
                      <p:cNvPr id="0" name="Object 26"/>
                      <p:cNvPicPr>
                        <a:picLocks noChangeAspect="1" noChangeArrowheads="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4013" y="3284538"/>
                        <a:ext cx="266700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21" name="Rectangle 27"/>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graphicFrame>
        <p:nvGraphicFramePr>
          <p:cNvPr id="55322" name="Object 26"/>
          <p:cNvGraphicFramePr>
            <a:graphicFrameLocks noChangeAspect="1"/>
          </p:cNvGraphicFramePr>
          <p:nvPr/>
        </p:nvGraphicFramePr>
        <p:xfrm>
          <a:off x="3328988" y="2852738"/>
          <a:ext cx="2638425" cy="788987"/>
        </p:xfrm>
        <a:graphic>
          <a:graphicData uri="http://schemas.openxmlformats.org/presentationml/2006/ole">
            <mc:AlternateContent xmlns:mc="http://schemas.openxmlformats.org/markup-compatibility/2006">
              <mc:Choice xmlns:v="urn:schemas-microsoft-com:vml" Requires="v">
                <p:oleObj spid="_x0000_s55802" r:id="rId33" imgW="2013840" imgH="562680" progId="Equation.3">
                  <p:embed/>
                </p:oleObj>
              </mc:Choice>
              <mc:Fallback>
                <p:oleObj r:id="rId33" imgW="2013840" imgH="562680" progId="Equation.3">
                  <p:embed/>
                  <p:pic>
                    <p:nvPicPr>
                      <p:cNvPr id="0" name="Object 2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328988" y="2852738"/>
                        <a:ext cx="2638425"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3" name="Rectangle 30"/>
          <p:cNvSpPr>
            <a:spLocks noChangeArrowheads="1"/>
          </p:cNvSpPr>
          <p:nvPr/>
        </p:nvSpPr>
        <p:spPr bwMode="auto">
          <a:xfrm>
            <a:off x="0" y="3644900"/>
            <a:ext cx="24050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rgbClr val="FF0000"/>
                </a:solidFill>
                <a:latin typeface="Times New Roman" panose="02020603050405020304" pitchFamily="18" charset="0"/>
                <a:ea typeface="楷体_GB2312" pitchFamily="49" charset="-122"/>
              </a:rPr>
              <a:t>变换后可能出现</a:t>
            </a:r>
            <a:r>
              <a:rPr lang="zh-CN" sz="2400" b="1">
                <a:solidFill>
                  <a:schemeClr val="bg2"/>
                </a:solidFill>
                <a:latin typeface="Times New Roman" panose="02020603050405020304" pitchFamily="18" charset="0"/>
                <a:ea typeface="楷体_GB2312" pitchFamily="49" charset="-122"/>
              </a:rPr>
              <a:t> </a:t>
            </a:r>
          </a:p>
        </p:txBody>
      </p:sp>
      <p:graphicFrame>
        <p:nvGraphicFramePr>
          <p:cNvPr id="55324" name="Object 28"/>
          <p:cNvGraphicFramePr>
            <a:graphicFrameLocks noChangeAspect="1"/>
          </p:cNvGraphicFramePr>
          <p:nvPr/>
        </p:nvGraphicFramePr>
        <p:xfrm>
          <a:off x="2484438" y="3789363"/>
          <a:ext cx="752475" cy="309562"/>
        </p:xfrm>
        <a:graphic>
          <a:graphicData uri="http://schemas.openxmlformats.org/presentationml/2006/ole">
            <mc:AlternateContent xmlns:mc="http://schemas.openxmlformats.org/markup-compatibility/2006">
              <mc:Choice xmlns:v="urn:schemas-microsoft-com:vml" Requires="v">
                <p:oleObj spid="_x0000_s55803" r:id="rId35" imgW="540000" imgH="191160" progId="Equation.3">
                  <p:embed/>
                </p:oleObj>
              </mc:Choice>
              <mc:Fallback>
                <p:oleObj r:id="rId35" imgW="540000" imgH="191160" progId="Equation.3">
                  <p:embed/>
                  <p:pic>
                    <p:nvPicPr>
                      <p:cNvPr id="0" name="Object 2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484438" y="3789363"/>
                        <a:ext cx="752475"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5" name="Rectangle 32"/>
          <p:cNvSpPr>
            <a:spLocks noChangeArrowheads="1"/>
          </p:cNvSpPr>
          <p:nvPr/>
        </p:nvSpPr>
        <p:spPr bwMode="auto">
          <a:xfrm>
            <a:off x="0" y="4221163"/>
            <a:ext cx="44624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产生</a:t>
            </a:r>
            <a:r>
              <a:rPr lang="en-US" sz="2400" b="1">
                <a:solidFill>
                  <a:schemeClr val="bg2"/>
                </a:solidFill>
                <a:latin typeface="Times New Roman" panose="02020603050405020304" pitchFamily="18" charset="0"/>
                <a:ea typeface="楷体_GB2312" pitchFamily="49" charset="-122"/>
              </a:rPr>
              <a:t>m-n</a:t>
            </a:r>
            <a:r>
              <a:rPr lang="zh-CN" altLang="en-US" sz="2400" b="1">
                <a:solidFill>
                  <a:schemeClr val="bg2"/>
                </a:solidFill>
                <a:latin typeface="Times New Roman" panose="02020603050405020304" pitchFamily="18" charset="0"/>
                <a:ea typeface="楷体_GB2312" pitchFamily="49" charset="-122"/>
              </a:rPr>
              <a:t>条根轨迹</a:t>
            </a:r>
            <a:r>
              <a:rPr lang="zh-CN" altLang="en-US" sz="2400" b="1">
                <a:solidFill>
                  <a:srgbClr val="FF0000"/>
                </a:solidFill>
                <a:latin typeface="Times New Roman" panose="02020603050405020304" pitchFamily="18" charset="0"/>
                <a:ea typeface="楷体_GB2312" pitchFamily="49" charset="-122"/>
              </a:rPr>
              <a:t>来自于</a:t>
            </a:r>
            <a:r>
              <a:rPr lang="zh-CN" altLang="en-US" sz="2400" b="1">
                <a:solidFill>
                  <a:schemeClr val="bg2"/>
                </a:solidFill>
                <a:latin typeface="Times New Roman" panose="02020603050405020304" pitchFamily="18" charset="0"/>
                <a:ea typeface="楷体_GB2312" pitchFamily="49" charset="-122"/>
              </a:rPr>
              <a:t>无穷远 </a:t>
            </a:r>
          </a:p>
        </p:txBody>
      </p:sp>
      <p:sp>
        <p:nvSpPr>
          <p:cNvPr id="2" name="灯片编号占位符 1"/>
          <p:cNvSpPr>
            <a:spLocks noGrp="1"/>
          </p:cNvSpPr>
          <p:nvPr>
            <p:ph type="sldNum" sz="quarter" idx="12"/>
          </p:nvPr>
        </p:nvSpPr>
        <p:spPr/>
        <p:txBody>
          <a:bodyPr/>
          <a:lstStyle/>
          <a:p>
            <a:fld id="{E9CE1334-AD72-491D-9BAB-26F068DDEB55}" type="slidenum">
              <a:rPr lang="en-US" smtClean="0"/>
              <a:pPr/>
              <a:t>12</a:t>
            </a:fld>
            <a:endParaRPr lang="en-US"/>
          </a:p>
        </p:txBody>
      </p:sp>
      <p:pic>
        <p:nvPicPr>
          <p:cNvPr id="3" name="图片 2"/>
          <p:cNvPicPr>
            <a:picLocks noChangeAspect="1"/>
          </p:cNvPicPr>
          <p:nvPr/>
        </p:nvPicPr>
        <p:blipFill>
          <a:blip r:embed="rId37"/>
          <a:stretch>
            <a:fillRect/>
          </a:stretch>
        </p:blipFill>
        <p:spPr>
          <a:xfrm>
            <a:off x="2347118" y="5148263"/>
            <a:ext cx="153352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linds(horizontal)">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309"/>
                                        </p:tgtEl>
                                        <p:attrNameLst>
                                          <p:attrName>style.visibility</p:attrName>
                                        </p:attrNameLst>
                                      </p:cBhvr>
                                      <p:to>
                                        <p:strVal val="visible"/>
                                      </p:to>
                                    </p:set>
                                    <p:animEffect transition="in" filter="blinds(horizontal)">
                                      <p:cBhvr>
                                        <p:cTn id="12" dur="500"/>
                                        <p:tgtEl>
                                          <p:spTgt spid="55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22"/>
                                        </p:tgtEl>
                                        <p:attrNameLst>
                                          <p:attrName>style.visibility</p:attrName>
                                        </p:attrNameLst>
                                      </p:cBhvr>
                                      <p:to>
                                        <p:strVal val="visible"/>
                                      </p:to>
                                    </p:set>
                                    <p:animEffect transition="in" filter="blinds(horizontal)">
                                      <p:cBhvr>
                                        <p:cTn id="17" dur="500"/>
                                        <p:tgtEl>
                                          <p:spTgt spid="55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23"/>
                                        </p:tgtEl>
                                        <p:attrNameLst>
                                          <p:attrName>style.visibility</p:attrName>
                                        </p:attrNameLst>
                                      </p:cBhvr>
                                      <p:to>
                                        <p:strVal val="visible"/>
                                      </p:to>
                                    </p:set>
                                    <p:animEffect transition="in" filter="blinds(horizontal)">
                                      <p:cBhvr>
                                        <p:cTn id="22" dur="500"/>
                                        <p:tgtEl>
                                          <p:spTgt spid="553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324"/>
                                        </p:tgtEl>
                                        <p:attrNameLst>
                                          <p:attrName>style.visibility</p:attrName>
                                        </p:attrNameLst>
                                      </p:cBhvr>
                                      <p:to>
                                        <p:strVal val="visible"/>
                                      </p:to>
                                    </p:set>
                                    <p:animEffect transition="in" filter="blinds(horizontal)">
                                      <p:cBhvr>
                                        <p:cTn id="27" dur="500"/>
                                        <p:tgtEl>
                                          <p:spTgt spid="55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325"/>
                                        </p:tgtEl>
                                        <p:attrNameLst>
                                          <p:attrName>style.visibility</p:attrName>
                                        </p:attrNameLst>
                                      </p:cBhvr>
                                      <p:to>
                                        <p:strVal val="visible"/>
                                      </p:to>
                                    </p:set>
                                    <p:animEffect transition="in" filter="blinds(horizontal)">
                                      <p:cBhvr>
                                        <p:cTn id="32" dur="500"/>
                                        <p:tgtEl>
                                          <p:spTgt spid="553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55313"/>
                                        </p:tgtEl>
                                        <p:attrNameLst>
                                          <p:attrName>style.visibility</p:attrName>
                                        </p:attrNameLst>
                                      </p:cBhvr>
                                      <p:to>
                                        <p:strVal val="visible"/>
                                      </p:to>
                                    </p:set>
                                    <p:animEffect transition="in" filter="diamond(in)">
                                      <p:cBhvr>
                                        <p:cTn id="37" dur="2000"/>
                                        <p:tgtEl>
                                          <p:spTgt spid="553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314"/>
                                        </p:tgtEl>
                                        <p:attrNameLst>
                                          <p:attrName>style.visibility</p:attrName>
                                        </p:attrNameLst>
                                      </p:cBhvr>
                                      <p:to>
                                        <p:strVal val="visible"/>
                                      </p:to>
                                    </p:set>
                                    <p:animEffect transition="in" filter="blinds(horizontal)">
                                      <p:cBhvr>
                                        <p:cTn id="42" dur="500"/>
                                        <p:tgtEl>
                                          <p:spTgt spid="553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315"/>
                                        </p:tgtEl>
                                        <p:attrNameLst>
                                          <p:attrName>style.visibility</p:attrName>
                                        </p:attrNameLst>
                                      </p:cBhvr>
                                      <p:to>
                                        <p:strVal val="visible"/>
                                      </p:to>
                                    </p:set>
                                    <p:animEffect transition="in" filter="blinds(horizontal)">
                                      <p:cBhvr>
                                        <p:cTn id="47" dur="500"/>
                                        <p:tgtEl>
                                          <p:spTgt spid="553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306"/>
                                        </p:tgtEl>
                                        <p:attrNameLst>
                                          <p:attrName>style.visibility</p:attrName>
                                        </p:attrNameLst>
                                      </p:cBhvr>
                                      <p:to>
                                        <p:strVal val="visible"/>
                                      </p:to>
                                    </p:set>
                                    <p:animEffect transition="in" filter="blinds(horizontal)">
                                      <p:cBhvr>
                                        <p:cTn id="52" dur="500"/>
                                        <p:tgtEl>
                                          <p:spTgt spid="553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5307"/>
                                        </p:tgtEl>
                                        <p:attrNameLst>
                                          <p:attrName>style.visibility</p:attrName>
                                        </p:attrNameLst>
                                      </p:cBhvr>
                                      <p:to>
                                        <p:strVal val="visible"/>
                                      </p:to>
                                    </p:set>
                                    <p:animEffect transition="in" filter="blinds(horizontal)">
                                      <p:cBhvr>
                                        <p:cTn id="57" dur="500"/>
                                        <p:tgtEl>
                                          <p:spTgt spid="55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6" presetClass="entr" presetSubtype="16"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circle(in)">
                                      <p:cBhvr>
                                        <p:cTn id="62" dur="2000"/>
                                        <p:tgtEl>
                                          <p:spTgt spid="3"/>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5318"/>
                                        </p:tgtEl>
                                        <p:attrNameLst>
                                          <p:attrName>style.visibility</p:attrName>
                                        </p:attrNameLst>
                                      </p:cBhvr>
                                      <p:to>
                                        <p:strVal val="visible"/>
                                      </p:to>
                                    </p:set>
                                    <p:anim calcmode="lin" valueType="num">
                                      <p:cBhvr additive="base">
                                        <p:cTn id="67" dur="500" fill="hold"/>
                                        <p:tgtEl>
                                          <p:spTgt spid="55318"/>
                                        </p:tgtEl>
                                        <p:attrNameLst>
                                          <p:attrName>ppt_x</p:attrName>
                                        </p:attrNameLst>
                                      </p:cBhvr>
                                      <p:tavLst>
                                        <p:tav tm="0">
                                          <p:val>
                                            <p:strVal val="#ppt_x"/>
                                          </p:val>
                                        </p:tav>
                                        <p:tav tm="100000">
                                          <p:val>
                                            <p:strVal val="#ppt_x"/>
                                          </p:val>
                                        </p:tav>
                                      </p:tavLst>
                                    </p:anim>
                                    <p:anim calcmode="lin" valueType="num">
                                      <p:cBhvr additive="base">
                                        <p:cTn id="68" dur="500" fill="hold"/>
                                        <p:tgtEl>
                                          <p:spTgt spid="553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5319"/>
                                        </p:tgtEl>
                                        <p:attrNameLst>
                                          <p:attrName>style.visibility</p:attrName>
                                        </p:attrNameLst>
                                      </p:cBhvr>
                                      <p:to>
                                        <p:strVal val="visible"/>
                                      </p:to>
                                    </p:set>
                                    <p:anim calcmode="lin" valueType="num">
                                      <p:cBhvr additive="base">
                                        <p:cTn id="73" dur="500" fill="hold"/>
                                        <p:tgtEl>
                                          <p:spTgt spid="55319"/>
                                        </p:tgtEl>
                                        <p:attrNameLst>
                                          <p:attrName>ppt_x</p:attrName>
                                        </p:attrNameLst>
                                      </p:cBhvr>
                                      <p:tavLst>
                                        <p:tav tm="0">
                                          <p:val>
                                            <p:strVal val="#ppt_x"/>
                                          </p:val>
                                        </p:tav>
                                        <p:tav tm="100000">
                                          <p:val>
                                            <p:strVal val="#ppt_x"/>
                                          </p:val>
                                        </p:tav>
                                      </p:tavLst>
                                    </p:anim>
                                    <p:anim calcmode="lin" valueType="num">
                                      <p:cBhvr additive="base">
                                        <p:cTn id="74" dur="500" fill="hold"/>
                                        <p:tgtEl>
                                          <p:spTgt spid="553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5310"/>
                                        </p:tgtEl>
                                        <p:attrNameLst>
                                          <p:attrName>style.visibility</p:attrName>
                                        </p:attrNameLst>
                                      </p:cBhvr>
                                      <p:to>
                                        <p:strVal val="visible"/>
                                      </p:to>
                                    </p:set>
                                    <p:animEffect transition="in" filter="blinds(horizontal)">
                                      <p:cBhvr>
                                        <p:cTn id="79" dur="500"/>
                                        <p:tgtEl>
                                          <p:spTgt spid="5531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55311"/>
                                        </p:tgtEl>
                                        <p:attrNameLst>
                                          <p:attrName>style.visibility</p:attrName>
                                        </p:attrNameLst>
                                      </p:cBhvr>
                                      <p:to>
                                        <p:strVal val="visible"/>
                                      </p:to>
                                    </p:set>
                                    <p:animEffect transition="in" filter="blinds(horizontal)">
                                      <p:cBhvr>
                                        <p:cTn id="84" dur="500"/>
                                        <p:tgtEl>
                                          <p:spTgt spid="5531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55312"/>
                                        </p:tgtEl>
                                        <p:attrNameLst>
                                          <p:attrName>style.visibility</p:attrName>
                                        </p:attrNameLst>
                                      </p:cBhvr>
                                      <p:to>
                                        <p:strVal val="visible"/>
                                      </p:to>
                                    </p:set>
                                    <p:animEffect transition="in" filter="blinds(horizontal)">
                                      <p:cBhvr>
                                        <p:cTn id="89" dur="500"/>
                                        <p:tgtEl>
                                          <p:spTgt spid="55312"/>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55302"/>
                                        </p:tgtEl>
                                        <p:attrNameLst>
                                          <p:attrName>style.visibility</p:attrName>
                                        </p:attrNameLst>
                                      </p:cBhvr>
                                      <p:to>
                                        <p:strVal val="visible"/>
                                      </p:to>
                                    </p:set>
                                    <p:animEffect transition="in" filter="blinds(horizontal)">
                                      <p:cBhvr>
                                        <p:cTn id="94" dur="500"/>
                                        <p:tgtEl>
                                          <p:spTgt spid="55302"/>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55303"/>
                                        </p:tgtEl>
                                        <p:attrNameLst>
                                          <p:attrName>style.visibility</p:attrName>
                                        </p:attrNameLst>
                                      </p:cBhvr>
                                      <p:to>
                                        <p:strVal val="visible"/>
                                      </p:to>
                                    </p:set>
                                    <p:animEffect transition="in" filter="blinds(horizontal)">
                                      <p:cBhvr>
                                        <p:cTn id="99" dur="500"/>
                                        <p:tgtEl>
                                          <p:spTgt spid="55303"/>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55317"/>
                                        </p:tgtEl>
                                        <p:attrNameLst>
                                          <p:attrName>style.visibility</p:attrName>
                                        </p:attrNameLst>
                                      </p:cBhvr>
                                      <p:to>
                                        <p:strVal val="visible"/>
                                      </p:to>
                                    </p:set>
                                    <p:animEffect transition="in" filter="blinds(horizontal)">
                                      <p:cBhvr>
                                        <p:cTn id="104" dur="500"/>
                                        <p:tgtEl>
                                          <p:spTgt spid="55317"/>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55316"/>
                                        </p:tgtEl>
                                        <p:attrNameLst>
                                          <p:attrName>style.visibility</p:attrName>
                                        </p:attrNameLst>
                                      </p:cBhvr>
                                      <p:to>
                                        <p:strVal val="visible"/>
                                      </p:to>
                                    </p:set>
                                    <p:animEffect transition="in" filter="blinds(horizontal)">
                                      <p:cBhvr>
                                        <p:cTn id="109" dur="500"/>
                                        <p:tgtEl>
                                          <p:spTgt spid="55316"/>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5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6" grpId="0" autoUpdateAnimBg="0"/>
      <p:bldP spid="55310" grpId="0" autoUpdateAnimBg="0"/>
      <p:bldP spid="55323" grpId="0" autoUpdateAnimBg="0"/>
      <p:bldP spid="5532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99AAAA54-D5BE-4F4B-A56C-DD02F4623540}"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2</a:t>
            </a:fld>
            <a:endParaRPr lang="en-US" sz="1200">
              <a:latin typeface="Arial Black" panose="020B0A04020102020204" pitchFamily="34" charset="0"/>
            </a:endParaRPr>
          </a:p>
        </p:txBody>
      </p:sp>
      <p:graphicFrame>
        <p:nvGraphicFramePr>
          <p:cNvPr id="43011" name="Object 3"/>
          <p:cNvGraphicFramePr>
            <a:graphicFrameLocks noChangeAspect="1"/>
          </p:cNvGraphicFramePr>
          <p:nvPr/>
        </p:nvGraphicFramePr>
        <p:xfrm>
          <a:off x="468313" y="1484313"/>
          <a:ext cx="5754687" cy="1397000"/>
        </p:xfrm>
        <a:graphic>
          <a:graphicData uri="http://schemas.openxmlformats.org/presentationml/2006/ole">
            <mc:AlternateContent xmlns:mc="http://schemas.openxmlformats.org/markup-compatibility/2006">
              <mc:Choice xmlns:v="urn:schemas-microsoft-com:vml" Requires="v">
                <p:oleObj spid="_x0000_s43290" r:id="rId3" imgW="4893840" imgH="1147680" progId="Equation.3">
                  <p:embed/>
                </p:oleObj>
              </mc:Choice>
              <mc:Fallback>
                <p:oleObj r:id="rId3" imgW="4893840" imgH="11476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484313"/>
                        <a:ext cx="5754687"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2" name="Object 4"/>
          <p:cNvGraphicFramePr>
            <a:graphicFrameLocks noChangeAspect="1"/>
          </p:cNvGraphicFramePr>
          <p:nvPr/>
        </p:nvGraphicFramePr>
        <p:xfrm>
          <a:off x="323850" y="4076700"/>
          <a:ext cx="5686425" cy="1350963"/>
        </p:xfrm>
        <a:graphic>
          <a:graphicData uri="http://schemas.openxmlformats.org/presentationml/2006/ole">
            <mc:AlternateContent xmlns:mc="http://schemas.openxmlformats.org/markup-compatibility/2006">
              <mc:Choice xmlns:v="urn:schemas-microsoft-com:vml" Requires="v">
                <p:oleObj spid="_x0000_s43291" r:id="rId5" imgW="4995000" imgH="1147680" progId="Equation.3">
                  <p:embed/>
                </p:oleObj>
              </mc:Choice>
              <mc:Fallback>
                <p:oleObj r:id="rId5" imgW="4995000" imgH="11476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076700"/>
                        <a:ext cx="5686425" cy="1350963"/>
                      </a:xfrm>
                      <a:prstGeom prst="rect">
                        <a:avLst/>
                      </a:prstGeom>
                      <a:gradFill rotWithShape="0">
                        <a:gsLst>
                          <a:gs pos="0">
                            <a:srgbClr val="FFFFCC"/>
                          </a:gs>
                          <a:gs pos="5000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3" name="Object 4"/>
          <p:cNvGraphicFramePr>
            <a:graphicFrameLocks noChangeAspect="1"/>
          </p:cNvGraphicFramePr>
          <p:nvPr/>
        </p:nvGraphicFramePr>
        <p:xfrm>
          <a:off x="6659563" y="549275"/>
          <a:ext cx="2286000" cy="1311275"/>
        </p:xfrm>
        <a:graphic>
          <a:graphicData uri="http://schemas.openxmlformats.org/presentationml/2006/ole">
            <mc:AlternateContent xmlns:mc="http://schemas.openxmlformats.org/markup-compatibility/2006">
              <mc:Choice xmlns:v="urn:schemas-microsoft-com:vml" Requires="v">
                <p:oleObj spid="_x0000_s43292" r:id="rId7" imgW="2010056" imgH="1152381" progId="PBrush">
                  <p:embed/>
                </p:oleObj>
              </mc:Choice>
              <mc:Fallback>
                <p:oleObj r:id="rId7" imgW="2010056" imgH="1152381" progId="PBrush">
                  <p:embed/>
                  <p:pic>
                    <p:nvPicPr>
                      <p:cNvPr id="0" name="Object 4"/>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549275"/>
                        <a:ext cx="2286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4" name="Rectangle 5"/>
          <p:cNvSpPr>
            <a:spLocks noChangeArrowheads="1"/>
          </p:cNvSpPr>
          <p:nvPr/>
        </p:nvSpPr>
        <p:spPr bwMode="auto">
          <a:xfrm>
            <a:off x="6300788" y="4508500"/>
            <a:ext cx="2057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2400" b="1">
                <a:solidFill>
                  <a:srgbClr val="FF0000"/>
                </a:solidFill>
                <a:ea typeface="黑体" panose="02010609060101010101" pitchFamily="49" charset="-122"/>
              </a:rPr>
              <a:t>—</a:t>
            </a:r>
            <a:r>
              <a:rPr lang="zh-CN" altLang="en-US" sz="2400" b="1">
                <a:solidFill>
                  <a:srgbClr val="FF0000"/>
                </a:solidFill>
                <a:ea typeface="黑体" panose="02010609060101010101" pitchFamily="49" charset="-122"/>
              </a:rPr>
              <a:t>幅</a:t>
            </a:r>
            <a:r>
              <a:rPr lang="zh-CN" altLang="en-US" sz="2400" b="1">
                <a:solidFill>
                  <a:srgbClr val="FF0000"/>
                </a:solidFill>
                <a:latin typeface="黑体" panose="02010609060101010101" pitchFamily="49" charset="-122"/>
                <a:ea typeface="黑体" panose="02010609060101010101" pitchFamily="49" charset="-122"/>
              </a:rPr>
              <a:t>值条件</a:t>
            </a:r>
          </a:p>
        </p:txBody>
      </p:sp>
      <p:sp>
        <p:nvSpPr>
          <p:cNvPr id="43015" name="Rectangle 6"/>
          <p:cNvSpPr>
            <a:spLocks noChangeArrowheads="1"/>
          </p:cNvSpPr>
          <p:nvPr/>
        </p:nvSpPr>
        <p:spPr bwMode="auto">
          <a:xfrm>
            <a:off x="6372225" y="5589588"/>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2400" b="1">
                <a:solidFill>
                  <a:srgbClr val="FF0000"/>
                </a:solidFill>
                <a:ea typeface="黑体" panose="02010609060101010101" pitchFamily="49" charset="-122"/>
              </a:rPr>
              <a:t>—</a:t>
            </a:r>
            <a:r>
              <a:rPr lang="en-US" sz="2400" b="1">
                <a:solidFill>
                  <a:srgbClr val="FF0000"/>
                </a:solidFill>
                <a:latin typeface="黑体" panose="02010609060101010101" pitchFamily="49" charset="-122"/>
                <a:ea typeface="黑体" panose="02010609060101010101" pitchFamily="49" charset="-122"/>
              </a:rPr>
              <a:t> </a:t>
            </a:r>
            <a:r>
              <a:rPr lang="zh-CN" altLang="en-US" sz="2400" b="1">
                <a:solidFill>
                  <a:srgbClr val="FF0000"/>
                </a:solidFill>
                <a:latin typeface="黑体" panose="02010609060101010101" pitchFamily="49" charset="-122"/>
                <a:ea typeface="黑体" panose="02010609060101010101" pitchFamily="49" charset="-122"/>
              </a:rPr>
              <a:t>相角条件</a:t>
            </a:r>
          </a:p>
        </p:txBody>
      </p:sp>
      <p:sp>
        <p:nvSpPr>
          <p:cNvPr id="43016" name="Rectangle 7"/>
          <p:cNvSpPr>
            <a:spLocks noChangeArrowheads="1"/>
          </p:cNvSpPr>
          <p:nvPr/>
        </p:nvSpPr>
        <p:spPr bwMode="auto">
          <a:xfrm>
            <a:off x="0" y="1052513"/>
            <a:ext cx="50768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一、 正反馈时的根轨迹</a:t>
            </a:r>
          </a:p>
        </p:txBody>
      </p:sp>
      <p:grpSp>
        <p:nvGrpSpPr>
          <p:cNvPr id="43017" name="Group 8"/>
          <p:cNvGrpSpPr>
            <a:grpSpLocks noChangeAspect="1"/>
          </p:cNvGrpSpPr>
          <p:nvPr/>
        </p:nvGrpSpPr>
        <p:grpSpPr bwMode="auto">
          <a:xfrm>
            <a:off x="1258888" y="3357563"/>
            <a:ext cx="4843462" cy="739775"/>
            <a:chOff x="0" y="0"/>
            <a:chExt cx="3051" cy="466"/>
          </a:xfrm>
        </p:grpSpPr>
        <p:graphicFrame>
          <p:nvGraphicFramePr>
            <p:cNvPr id="43018" name="Object 10"/>
            <p:cNvGraphicFramePr>
              <a:graphicFrameLocks noChangeAspect="1"/>
            </p:cNvGraphicFramePr>
            <p:nvPr/>
          </p:nvGraphicFramePr>
          <p:xfrm>
            <a:off x="0" y="0"/>
            <a:ext cx="3051" cy="466"/>
          </p:xfrm>
          <a:graphic>
            <a:graphicData uri="http://schemas.openxmlformats.org/presentationml/2006/ole">
              <mc:AlternateContent xmlns:mc="http://schemas.openxmlformats.org/markup-compatibility/2006">
                <mc:Choice xmlns:v="urn:schemas-microsoft-com:vml" Requires="v">
                  <p:oleObj spid="_x0000_s43293" r:id="rId9" imgW="4128840" imgH="573840" progId="Equation.3">
                    <p:embed/>
                  </p:oleObj>
                </mc:Choice>
                <mc:Fallback>
                  <p:oleObj r:id="rId9" imgW="4128840" imgH="5738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3051"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9" name="Object 11"/>
            <p:cNvGraphicFramePr>
              <a:graphicFrameLocks noChangeAspect="1"/>
            </p:cNvGraphicFramePr>
            <p:nvPr/>
          </p:nvGraphicFramePr>
          <p:xfrm>
            <a:off x="2665" y="90"/>
            <a:ext cx="256" cy="256"/>
          </p:xfrm>
          <a:graphic>
            <a:graphicData uri="http://schemas.openxmlformats.org/presentationml/2006/ole">
              <mc:AlternateContent xmlns:mc="http://schemas.openxmlformats.org/markup-compatibility/2006">
                <mc:Choice xmlns:v="urn:schemas-microsoft-com:vml" Requires="v">
                  <p:oleObj spid="_x0000_s43294" r:id="rId11" imgW="135000" imgH="135000" progId="Equation.3">
                    <p:embed/>
                  </p:oleObj>
                </mc:Choice>
                <mc:Fallback>
                  <p:oleObj r:id="rId11" imgW="135000" imgH="1350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5" y="90"/>
                          <a:ext cx="25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3020" name="Group 19"/>
          <p:cNvGrpSpPr>
            <a:grpSpLocks noChangeAspect="1"/>
          </p:cNvGrpSpPr>
          <p:nvPr/>
        </p:nvGrpSpPr>
        <p:grpSpPr bwMode="auto">
          <a:xfrm>
            <a:off x="323850" y="5559425"/>
            <a:ext cx="5759450" cy="749300"/>
            <a:chOff x="0" y="0"/>
            <a:chExt cx="3628" cy="472"/>
          </a:xfrm>
        </p:grpSpPr>
        <p:graphicFrame>
          <p:nvGraphicFramePr>
            <p:cNvPr id="43021" name="Object 13"/>
            <p:cNvGraphicFramePr>
              <a:graphicFrameLocks noChangeAspect="1"/>
            </p:cNvGraphicFramePr>
            <p:nvPr/>
          </p:nvGraphicFramePr>
          <p:xfrm>
            <a:off x="0" y="0"/>
            <a:ext cx="3621" cy="472"/>
          </p:xfrm>
          <a:graphic>
            <a:graphicData uri="http://schemas.openxmlformats.org/presentationml/2006/ole">
              <mc:AlternateContent xmlns:mc="http://schemas.openxmlformats.org/markup-compatibility/2006">
                <mc:Choice xmlns:v="urn:schemas-microsoft-com:vml" Requires="v">
                  <p:oleObj spid="_x0000_s43295" r:id="rId13" imgW="4601160" imgH="562680" progId="Equation.3">
                    <p:embed/>
                  </p:oleObj>
                </mc:Choice>
                <mc:Fallback>
                  <p:oleObj r:id="rId13" imgW="4601160" imgH="56268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3621" cy="472"/>
                        </a:xfrm>
                        <a:prstGeom prst="rect">
                          <a:avLst/>
                        </a:prstGeom>
                        <a:gradFill rotWithShape="1">
                          <a:gsLst>
                            <a:gs pos="0">
                              <a:srgbClr val="FFFFCC"/>
                            </a:gs>
                            <a:gs pos="50000">
                              <a:schemeClr val="bg1"/>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2" name="Object 14"/>
            <p:cNvGraphicFramePr>
              <a:graphicFrameLocks noChangeAspect="1"/>
            </p:cNvGraphicFramePr>
            <p:nvPr/>
          </p:nvGraphicFramePr>
          <p:xfrm>
            <a:off x="3175" y="90"/>
            <a:ext cx="453" cy="263"/>
          </p:xfrm>
          <a:graphic>
            <a:graphicData uri="http://schemas.openxmlformats.org/presentationml/2006/ole">
              <mc:AlternateContent xmlns:mc="http://schemas.openxmlformats.org/markup-compatibility/2006">
                <mc:Choice xmlns:v="urn:schemas-microsoft-com:vml" Requires="v">
                  <p:oleObj spid="_x0000_s43296" r:id="rId15" imgW="416160" imgH="213840" progId="Equation.3">
                    <p:embed/>
                  </p:oleObj>
                </mc:Choice>
                <mc:Fallback>
                  <p:oleObj r:id="rId15" imgW="416160" imgH="21384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75" y="90"/>
                          <a:ext cx="453" cy="263"/>
                        </a:xfrm>
                        <a:prstGeom prst="rect">
                          <a:avLst/>
                        </a:prstGeom>
                        <a:gradFill rotWithShape="0">
                          <a:gsLst>
                            <a:gs pos="0">
                              <a:srgbClr val="FFFFCC"/>
                            </a:gs>
                            <a:gs pos="5000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3023" name="Group 18"/>
          <p:cNvGrpSpPr>
            <a:grpSpLocks noChangeAspect="1"/>
          </p:cNvGrpSpPr>
          <p:nvPr/>
        </p:nvGrpSpPr>
        <p:grpSpPr bwMode="auto">
          <a:xfrm>
            <a:off x="323850" y="2565400"/>
            <a:ext cx="2576513" cy="800100"/>
            <a:chOff x="0" y="0"/>
            <a:chExt cx="1623" cy="504"/>
          </a:xfrm>
        </p:grpSpPr>
        <p:graphicFrame>
          <p:nvGraphicFramePr>
            <p:cNvPr id="43024" name="Object 16"/>
            <p:cNvGraphicFramePr>
              <a:graphicFrameLocks noChangeAspect="1"/>
            </p:cNvGraphicFramePr>
            <p:nvPr/>
          </p:nvGraphicFramePr>
          <p:xfrm>
            <a:off x="0" y="0"/>
            <a:ext cx="1623" cy="440"/>
          </p:xfrm>
          <a:graphic>
            <a:graphicData uri="http://schemas.openxmlformats.org/presentationml/2006/ole">
              <mc:AlternateContent xmlns:mc="http://schemas.openxmlformats.org/markup-compatibility/2006">
                <mc:Choice xmlns:v="urn:schemas-microsoft-com:vml" Requires="v">
                  <p:oleObj spid="_x0000_s43297" r:id="rId17" imgW="2160000" imgH="540000" progId="Equation.3">
                    <p:embed/>
                  </p:oleObj>
                </mc:Choice>
                <mc:Fallback>
                  <p:oleObj r:id="rId17" imgW="2160000" imgH="5400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623"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5" name="Object 16"/>
            <p:cNvGraphicFramePr>
              <a:graphicFrameLocks noChangeAspect="1"/>
            </p:cNvGraphicFramePr>
            <p:nvPr/>
          </p:nvGraphicFramePr>
          <p:xfrm>
            <a:off x="646" y="264"/>
            <a:ext cx="288" cy="240"/>
          </p:xfrm>
          <a:graphic>
            <a:graphicData uri="http://schemas.openxmlformats.org/presentationml/2006/ole">
              <mc:AlternateContent xmlns:mc="http://schemas.openxmlformats.org/markup-compatibility/2006">
                <mc:Choice xmlns:v="urn:schemas-microsoft-com:vml" Requires="v">
                  <p:oleObj spid="_x0000_s43298" r:id="rId19" imgW="343039" imgH="285866" progId="PBrush">
                    <p:embed/>
                  </p:oleObj>
                </mc:Choice>
                <mc:Fallback>
                  <p:oleObj r:id="rId19" imgW="343039" imgH="285866" progId="PBrush">
                    <p:embed/>
                    <p:pic>
                      <p:nvPicPr>
                        <p:cNvPr id="0" name="Object 16"/>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6" y="264"/>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3026" name="Rectangle 17"/>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sp>
        <p:nvSpPr>
          <p:cNvPr id="43027" name="Rectangle 21"/>
          <p:cNvSpPr>
            <a:spLocks noChangeArrowheads="1"/>
          </p:cNvSpPr>
          <p:nvPr/>
        </p:nvSpPr>
        <p:spPr bwMode="auto">
          <a:xfrm>
            <a:off x="827088" y="6380163"/>
            <a:ext cx="416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正反馈根轨迹又称</a:t>
            </a:r>
            <a:r>
              <a:rPr lang="zh-CN" sz="2400" b="1">
                <a:solidFill>
                  <a:srgbClr val="FF0000"/>
                </a:solidFill>
                <a:latin typeface="Times New Roman" panose="02020603050405020304" pitchFamily="18" charset="0"/>
                <a:ea typeface="楷体_GB2312" pitchFamily="49" charset="-122"/>
              </a:rPr>
              <a:t>零度根轨迹</a:t>
            </a:r>
          </a:p>
        </p:txBody>
      </p:sp>
      <p:graphicFrame>
        <p:nvGraphicFramePr>
          <p:cNvPr id="43028" name="Object 20"/>
          <p:cNvGraphicFramePr>
            <a:graphicFrameLocks noChangeAspect="1"/>
          </p:cNvGraphicFramePr>
          <p:nvPr/>
        </p:nvGraphicFramePr>
        <p:xfrm>
          <a:off x="3963988" y="2781300"/>
          <a:ext cx="1357312" cy="365125"/>
        </p:xfrm>
        <a:graphic>
          <a:graphicData uri="http://schemas.openxmlformats.org/presentationml/2006/ole">
            <mc:AlternateContent xmlns:mc="http://schemas.openxmlformats.org/markup-compatibility/2006">
              <mc:Choice xmlns:v="urn:schemas-microsoft-com:vml" Requires="v">
                <p:oleObj spid="_x0000_s43299" r:id="rId21" imgW="1012680" imgH="225000" progId="Equation.3">
                  <p:embed/>
                </p:oleObj>
              </mc:Choice>
              <mc:Fallback>
                <p:oleObj r:id="rId21" imgW="1012680" imgH="225000" progId="Equation.3">
                  <p:embed/>
                  <p:pic>
                    <p:nvPicPr>
                      <p:cNvPr id="0" name="Object 2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63988" y="2781300"/>
                        <a:ext cx="13573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9" name="Rectangle 26"/>
          <p:cNvSpPr>
            <a:spLocks noChangeArrowheads="1"/>
          </p:cNvSpPr>
          <p:nvPr/>
        </p:nvSpPr>
        <p:spPr bwMode="auto">
          <a:xfrm>
            <a:off x="6011863" y="27813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sz="2400" b="1">
                <a:solidFill>
                  <a:srgbClr val="FF0000"/>
                </a:solidFill>
                <a:latin typeface="Times New Roman" panose="02020603050405020304" pitchFamily="18" charset="0"/>
                <a:ea typeface="楷体_GB2312" pitchFamily="49" charset="-122"/>
              </a:rPr>
              <a:t>根轨迹方程</a:t>
            </a:r>
          </a:p>
        </p:txBody>
      </p:sp>
      <p:sp>
        <p:nvSpPr>
          <p:cNvPr id="2" name="灯片编号占位符 1"/>
          <p:cNvSpPr>
            <a:spLocks noGrp="1"/>
          </p:cNvSpPr>
          <p:nvPr>
            <p:ph type="sldNum" sz="quarter" idx="12"/>
          </p:nvPr>
        </p:nvSpPr>
        <p:spPr/>
        <p:txBody>
          <a:bodyPr/>
          <a:lstStyle/>
          <a:p>
            <a:fld id="{E9CE1334-AD72-491D-9BAB-26F068DDEB55}"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animEffect transition="in" filter="blinds(horizontal)">
                                      <p:cBhvr>
                                        <p:cTn id="7" dur="500"/>
                                        <p:tgtEl>
                                          <p:spTgt spid="430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diamond(in)">
                                      <p:cBhvr>
                                        <p:cTn id="12" dur="20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box(in)">
                                      <p:cBhvr>
                                        <p:cTn id="17" dur="500"/>
                                        <p:tgtEl>
                                          <p:spTgt spid="430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3023"/>
                                        </p:tgtEl>
                                        <p:attrNameLst>
                                          <p:attrName>style.visibility</p:attrName>
                                        </p:attrNameLst>
                                      </p:cBhvr>
                                      <p:to>
                                        <p:strVal val="visible"/>
                                      </p:to>
                                    </p:set>
                                    <p:animEffect transition="in" filter="box(in)">
                                      <p:cBhvr>
                                        <p:cTn id="22" dur="500"/>
                                        <p:tgtEl>
                                          <p:spTgt spid="430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3028"/>
                                        </p:tgtEl>
                                        <p:attrNameLst>
                                          <p:attrName>style.visibility</p:attrName>
                                        </p:attrNameLst>
                                      </p:cBhvr>
                                      <p:to>
                                        <p:strVal val="visible"/>
                                      </p:to>
                                    </p:set>
                                    <p:animEffect transition="in" filter="box(in)">
                                      <p:cBhvr>
                                        <p:cTn id="27" dur="500"/>
                                        <p:tgtEl>
                                          <p:spTgt spid="43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43029"/>
                                        </p:tgtEl>
                                        <p:attrNameLst>
                                          <p:attrName>style.visibility</p:attrName>
                                        </p:attrNameLst>
                                      </p:cBhvr>
                                      <p:to>
                                        <p:strVal val="visible"/>
                                      </p:to>
                                    </p:set>
                                    <p:animEffect transition="in" filter="diamond(in)">
                                      <p:cBhvr>
                                        <p:cTn id="32" dur="2000"/>
                                        <p:tgtEl>
                                          <p:spTgt spid="43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3017"/>
                                        </p:tgtEl>
                                        <p:attrNameLst>
                                          <p:attrName>style.visibility</p:attrName>
                                        </p:attrNameLst>
                                      </p:cBhvr>
                                      <p:to>
                                        <p:strVal val="visible"/>
                                      </p:to>
                                    </p:set>
                                    <p:animEffect transition="in" filter="box(in)">
                                      <p:cBhvr>
                                        <p:cTn id="37" dur="500"/>
                                        <p:tgtEl>
                                          <p:spTgt spid="430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3012"/>
                                        </p:tgtEl>
                                        <p:attrNameLst>
                                          <p:attrName>style.visibility</p:attrName>
                                        </p:attrNameLst>
                                      </p:cBhvr>
                                      <p:to>
                                        <p:strVal val="visible"/>
                                      </p:to>
                                    </p:set>
                                    <p:animEffect transition="in" filter="blinds(horizontal)">
                                      <p:cBhvr>
                                        <p:cTn id="42" dur="500"/>
                                        <p:tgtEl>
                                          <p:spTgt spid="430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43014"/>
                                        </p:tgtEl>
                                        <p:attrNameLst>
                                          <p:attrName>style.visibility</p:attrName>
                                        </p:attrNameLst>
                                      </p:cBhvr>
                                      <p:to>
                                        <p:strVal val="visible"/>
                                      </p:to>
                                    </p:set>
                                    <p:animEffect transition="in" filter="diamond(in)">
                                      <p:cBhvr>
                                        <p:cTn id="47" dur="2000"/>
                                        <p:tgtEl>
                                          <p:spTgt spid="430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3" presetClass="entr" presetSubtype="0" fill="hold" nodeType="clickEffect">
                                  <p:stCondLst>
                                    <p:cond delay="0"/>
                                  </p:stCondLst>
                                  <p:childTnLst>
                                    <p:set>
                                      <p:cBhvr>
                                        <p:cTn id="51" dur="1" fill="hold">
                                          <p:stCondLst>
                                            <p:cond delay="0"/>
                                          </p:stCondLst>
                                        </p:cTn>
                                        <p:tgtEl>
                                          <p:spTgt spid="43020"/>
                                        </p:tgtEl>
                                        <p:attrNameLst>
                                          <p:attrName>style.visibility</p:attrName>
                                        </p:attrNameLst>
                                      </p:cBhvr>
                                      <p:to>
                                        <p:strVal val="visible"/>
                                      </p:to>
                                    </p:set>
                                    <p:animEffect transition="in" filter="fade">
                                      <p:cBhvr>
                                        <p:cTn id="52" dur="100"/>
                                        <p:tgtEl>
                                          <p:spTgt spid="43020"/>
                                        </p:tgtEl>
                                      </p:cBhvr>
                                    </p:animEffect>
                                    <p:anim calcmode="lin" valueType="num">
                                      <p:cBhvr>
                                        <p:cTn id="53" dur="400" fill="hold"/>
                                        <p:tgtEl>
                                          <p:spTgt spid="43020"/>
                                        </p:tgtEl>
                                        <p:attrNameLst>
                                          <p:attrName>ppt_x</p:attrName>
                                        </p:attrNameLst>
                                      </p:cBhvr>
                                      <p:tavLst>
                                        <p:tav tm="0">
                                          <p:val>
                                            <p:strVal val="#ppt_x"/>
                                          </p:val>
                                        </p:tav>
                                        <p:tav tm="100000">
                                          <p:val>
                                            <p:strVal val="#ppt_x"/>
                                          </p:val>
                                        </p:tav>
                                      </p:tavLst>
                                    </p:anim>
                                    <p:anim calcmode="lin" valueType="num">
                                      <p:cBhvr>
                                        <p:cTn id="54" dur="400" fill="hold"/>
                                        <p:tgtEl>
                                          <p:spTgt spid="43020"/>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4302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4302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43015"/>
                                        </p:tgtEl>
                                        <p:attrNameLst>
                                          <p:attrName>style.visibility</p:attrName>
                                        </p:attrNameLst>
                                      </p:cBhvr>
                                      <p:to>
                                        <p:strVal val="visible"/>
                                      </p:to>
                                    </p:set>
                                    <p:animEffect transition="in" filter="blinds(horizontal)">
                                      <p:cBhvr>
                                        <p:cTn id="61" dur="500"/>
                                        <p:tgtEl>
                                          <p:spTgt spid="430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3027"/>
                                        </p:tgtEl>
                                        <p:attrNameLst>
                                          <p:attrName>style.visibility</p:attrName>
                                        </p:attrNameLst>
                                      </p:cBhvr>
                                      <p:to>
                                        <p:strVal val="visible"/>
                                      </p:to>
                                    </p:set>
                                    <p:animEffect transition="in" filter="blinds(horizontal)">
                                      <p:cBhvr>
                                        <p:cTn id="66" dur="500"/>
                                        <p:tgtEl>
                                          <p:spTgt spid="43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utoUpdateAnimBg="0"/>
      <p:bldP spid="43015" grpId="0" autoUpdateAnimBg="0"/>
      <p:bldP spid="43016" grpId="0" autoUpdateAnimBg="0"/>
      <p:bldP spid="43027" grpId="0" autoUpdateAnimBg="0"/>
      <p:bldP spid="430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FF2703AA-1132-4292-B33E-E6D675AD3771}"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3</a:t>
            </a:fld>
            <a:endParaRPr lang="en-US" sz="1200">
              <a:latin typeface="Arial Black" panose="020B0A04020102020204" pitchFamily="34" charset="0"/>
            </a:endParaRPr>
          </a:p>
        </p:txBody>
      </p:sp>
      <p:sp>
        <p:nvSpPr>
          <p:cNvPr id="44035" name="Rectangle 2"/>
          <p:cNvSpPr>
            <a:spLocks noGrp="1" noChangeArrowheads="1"/>
          </p:cNvSpPr>
          <p:nvPr>
            <p:ph type="title" idx="4294967295"/>
          </p:nvPr>
        </p:nvSpPr>
        <p:spPr>
          <a:xfrm>
            <a:off x="971550" y="1125538"/>
            <a:ext cx="6372225" cy="547687"/>
          </a:xfrm>
          <a:noFill/>
        </p:spPr>
        <p:txBody>
          <a:bodyPr/>
          <a:lstStyle/>
          <a:p>
            <a:pPr algn="ctr" eaLnBrk="1" hangingPunct="1"/>
            <a:r>
              <a:rPr lang="zh-CN" sz="3200" b="1" dirty="0">
                <a:solidFill>
                  <a:schemeClr val="bg2"/>
                </a:solidFill>
                <a:latin typeface="楷体_GB2312" pitchFamily="49" charset="-122"/>
                <a:ea typeface="楷体_GB2312" pitchFamily="49" charset="-122"/>
              </a:rPr>
              <a:t>绘制</a:t>
            </a:r>
            <a:r>
              <a:rPr lang="zh-CN" sz="3200" b="1" dirty="0">
                <a:solidFill>
                  <a:srgbClr val="FF0000"/>
                </a:solidFill>
                <a:latin typeface="楷体_GB2312" pitchFamily="49" charset="-122"/>
                <a:ea typeface="楷体_GB2312" pitchFamily="49" charset="-122"/>
              </a:rPr>
              <a:t>零度根轨迹</a:t>
            </a:r>
            <a:r>
              <a:rPr lang="zh-CN" sz="3200" b="1" dirty="0">
                <a:solidFill>
                  <a:schemeClr val="bg2"/>
                </a:solidFill>
                <a:latin typeface="楷体_GB2312" pitchFamily="49" charset="-122"/>
                <a:ea typeface="楷体_GB2312" pitchFamily="49" charset="-122"/>
              </a:rPr>
              <a:t>的基本</a:t>
            </a:r>
            <a:r>
              <a:rPr lang="zh-CN" sz="3200" b="1" dirty="0">
                <a:solidFill>
                  <a:srgbClr val="FF0000"/>
                </a:solidFill>
                <a:latin typeface="楷体_GB2312" pitchFamily="49" charset="-122"/>
                <a:ea typeface="楷体_GB2312" pitchFamily="49" charset="-122"/>
              </a:rPr>
              <a:t>法则</a:t>
            </a:r>
          </a:p>
        </p:txBody>
      </p:sp>
      <p:graphicFrame>
        <p:nvGraphicFramePr>
          <p:cNvPr id="44036" name="Object 4"/>
          <p:cNvGraphicFramePr>
            <a:graphicFrameLocks noChangeAspect="1"/>
          </p:cNvGraphicFramePr>
          <p:nvPr/>
        </p:nvGraphicFramePr>
        <p:xfrm>
          <a:off x="4211638" y="3573463"/>
          <a:ext cx="1565275" cy="869950"/>
        </p:xfrm>
        <a:graphic>
          <a:graphicData uri="http://schemas.openxmlformats.org/presentationml/2006/ole">
            <mc:AlternateContent xmlns:mc="http://schemas.openxmlformats.org/markup-compatibility/2006">
              <mc:Choice xmlns:v="urn:schemas-microsoft-com:vml" Requires="v">
                <p:oleObj spid="_x0000_s44243" r:id="rId3" imgW="1530000" imgH="832680" progId="Equation.3">
                  <p:embed/>
                </p:oleObj>
              </mc:Choice>
              <mc:Fallback>
                <p:oleObj r:id="rId3" imgW="1530000" imgH="832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3573463"/>
                        <a:ext cx="156527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Rectangle 5"/>
          <p:cNvSpPr>
            <a:spLocks noChangeArrowheads="1"/>
          </p:cNvSpPr>
          <p:nvPr/>
        </p:nvSpPr>
        <p:spPr bwMode="auto">
          <a:xfrm>
            <a:off x="0" y="1628775"/>
            <a:ext cx="6186488"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800" b="1">
                <a:solidFill>
                  <a:schemeClr val="bg2"/>
                </a:solidFill>
                <a:latin typeface="Times New Roman" panose="02020603050405020304" pitchFamily="18" charset="0"/>
                <a:ea typeface="楷体_GB2312" pitchFamily="49" charset="-122"/>
              </a:rPr>
              <a:t>法则 </a:t>
            </a:r>
            <a:r>
              <a:rPr lang="en-US" sz="2800" b="1">
                <a:solidFill>
                  <a:schemeClr val="bg2"/>
                </a:solidFill>
                <a:latin typeface="Times New Roman" panose="02020603050405020304" pitchFamily="18" charset="0"/>
                <a:ea typeface="楷体_GB2312" pitchFamily="49" charset="-122"/>
              </a:rPr>
              <a:t>1  </a:t>
            </a:r>
            <a:r>
              <a:rPr lang="zh-CN" altLang="en-US" sz="2800" b="1">
                <a:solidFill>
                  <a:schemeClr val="bg2"/>
                </a:solidFill>
                <a:latin typeface="Times New Roman" panose="02020603050405020304" pitchFamily="18" charset="0"/>
                <a:ea typeface="楷体_GB2312" pitchFamily="49" charset="-122"/>
              </a:rPr>
              <a:t>根轨迹的起点和终点</a:t>
            </a:r>
          </a:p>
          <a:p>
            <a:pPr eaLnBrk="1" hangingPunct="1">
              <a:lnSpc>
                <a:spcPct val="150000"/>
              </a:lnSpc>
              <a:spcBef>
                <a:spcPct val="0"/>
              </a:spcBef>
              <a:buClrTx/>
              <a:buSzTx/>
              <a:buFont typeface="Wingdings" panose="05000000000000000000" pitchFamily="2" charset="2"/>
              <a:buNone/>
            </a:pPr>
            <a:r>
              <a:rPr lang="zh-CN" altLang="en-US" sz="2800" b="1">
                <a:solidFill>
                  <a:schemeClr val="bg2"/>
                </a:solidFill>
                <a:latin typeface="Times New Roman" panose="02020603050405020304" pitchFamily="18" charset="0"/>
                <a:ea typeface="楷体_GB2312" pitchFamily="49" charset="-122"/>
              </a:rPr>
              <a:t>法则 </a:t>
            </a:r>
            <a:r>
              <a:rPr lang="en-US" sz="2800" b="1">
                <a:solidFill>
                  <a:schemeClr val="bg2"/>
                </a:solidFill>
                <a:latin typeface="Times New Roman" panose="02020603050405020304" pitchFamily="18" charset="0"/>
                <a:ea typeface="楷体_GB2312" pitchFamily="49" charset="-122"/>
              </a:rPr>
              <a:t>2  </a:t>
            </a:r>
            <a:r>
              <a:rPr lang="zh-CN" altLang="en-US" sz="2800" b="1">
                <a:solidFill>
                  <a:schemeClr val="bg2"/>
                </a:solidFill>
                <a:latin typeface="Times New Roman" panose="02020603050405020304" pitchFamily="18" charset="0"/>
                <a:ea typeface="楷体_GB2312" pitchFamily="49" charset="-122"/>
              </a:rPr>
              <a:t>根轨迹的支数对称性连续性</a:t>
            </a:r>
          </a:p>
          <a:p>
            <a:pPr eaLnBrk="1" hangingPunct="1">
              <a:lnSpc>
                <a:spcPct val="150000"/>
              </a:lnSpc>
              <a:spcBef>
                <a:spcPct val="0"/>
              </a:spcBef>
              <a:buClrTx/>
              <a:buSzTx/>
              <a:buFont typeface="Wingdings" panose="05000000000000000000" pitchFamily="2" charset="2"/>
              <a:buNone/>
            </a:pPr>
            <a:r>
              <a:rPr lang="zh-CN" altLang="en-US" sz="2800" b="1">
                <a:solidFill>
                  <a:schemeClr val="bg2"/>
                </a:solidFill>
                <a:latin typeface="Times New Roman" panose="02020603050405020304" pitchFamily="18" charset="0"/>
                <a:ea typeface="楷体_GB2312" pitchFamily="49" charset="-122"/>
              </a:rPr>
              <a:t>法则 </a:t>
            </a:r>
            <a:r>
              <a:rPr lang="en-US" sz="2800" b="1">
                <a:solidFill>
                  <a:schemeClr val="bg2"/>
                </a:solidFill>
                <a:latin typeface="Times New Roman" panose="02020603050405020304" pitchFamily="18" charset="0"/>
                <a:ea typeface="楷体_GB2312" pitchFamily="49" charset="-122"/>
              </a:rPr>
              <a:t>3  </a:t>
            </a:r>
            <a:r>
              <a:rPr lang="zh-CN" altLang="en-US" sz="2800" b="1">
                <a:solidFill>
                  <a:schemeClr val="bg2"/>
                </a:solidFill>
                <a:latin typeface="Times New Roman" panose="02020603050405020304" pitchFamily="18" charset="0"/>
                <a:ea typeface="楷体_GB2312" pitchFamily="49" charset="-122"/>
              </a:rPr>
              <a:t>实轴上的根轨迹</a:t>
            </a:r>
          </a:p>
          <a:p>
            <a:pPr eaLnBrk="1" hangingPunct="1">
              <a:lnSpc>
                <a:spcPct val="150000"/>
              </a:lnSpc>
              <a:spcBef>
                <a:spcPct val="0"/>
              </a:spcBef>
              <a:buClrTx/>
              <a:buSzTx/>
              <a:buFont typeface="Wingdings" panose="05000000000000000000" pitchFamily="2" charset="2"/>
              <a:buNone/>
            </a:pPr>
            <a:r>
              <a:rPr lang="zh-CN" altLang="en-US" sz="2800" b="1">
                <a:solidFill>
                  <a:schemeClr val="bg2"/>
                </a:solidFill>
                <a:latin typeface="Times New Roman" panose="02020603050405020304" pitchFamily="18" charset="0"/>
                <a:ea typeface="楷体_GB2312" pitchFamily="49" charset="-122"/>
              </a:rPr>
              <a:t>法则 </a:t>
            </a:r>
            <a:r>
              <a:rPr lang="en-US" sz="2800" b="1">
                <a:solidFill>
                  <a:schemeClr val="bg2"/>
                </a:solidFill>
                <a:latin typeface="Times New Roman" panose="02020603050405020304" pitchFamily="18" charset="0"/>
                <a:ea typeface="楷体_GB2312" pitchFamily="49" charset="-122"/>
              </a:rPr>
              <a:t>4  </a:t>
            </a:r>
            <a:r>
              <a:rPr lang="zh-CN" altLang="en-US" sz="2800" b="1">
                <a:solidFill>
                  <a:schemeClr val="bg2"/>
                </a:solidFill>
                <a:latin typeface="Times New Roman" panose="02020603050405020304" pitchFamily="18" charset="0"/>
                <a:ea typeface="楷体_GB2312" pitchFamily="49" charset="-122"/>
              </a:rPr>
              <a:t>渐近线</a:t>
            </a:r>
          </a:p>
          <a:p>
            <a:pPr eaLnBrk="1" hangingPunct="1">
              <a:lnSpc>
                <a:spcPct val="150000"/>
              </a:lnSpc>
              <a:spcBef>
                <a:spcPct val="0"/>
              </a:spcBef>
              <a:buClrTx/>
              <a:buSzTx/>
              <a:buFont typeface="Wingdings" panose="05000000000000000000" pitchFamily="2" charset="2"/>
              <a:buNone/>
            </a:pPr>
            <a:r>
              <a:rPr lang="zh-CN" altLang="en-US" sz="2800" b="1">
                <a:solidFill>
                  <a:schemeClr val="bg2"/>
                </a:solidFill>
                <a:latin typeface="Times New Roman" panose="02020603050405020304" pitchFamily="18" charset="0"/>
                <a:ea typeface="楷体_GB2312" pitchFamily="49" charset="-122"/>
              </a:rPr>
              <a:t>法则 </a:t>
            </a:r>
            <a:r>
              <a:rPr lang="en-US" sz="2800" b="1">
                <a:solidFill>
                  <a:schemeClr val="bg2"/>
                </a:solidFill>
                <a:latin typeface="Times New Roman" panose="02020603050405020304" pitchFamily="18" charset="0"/>
                <a:ea typeface="楷体_GB2312" pitchFamily="49" charset="-122"/>
              </a:rPr>
              <a:t>5  </a:t>
            </a:r>
            <a:r>
              <a:rPr lang="zh-CN" altLang="en-US" sz="2800" b="1">
                <a:solidFill>
                  <a:schemeClr val="bg2"/>
                </a:solidFill>
                <a:latin typeface="Times New Roman" panose="02020603050405020304" pitchFamily="18" charset="0"/>
                <a:ea typeface="楷体_GB2312" pitchFamily="49" charset="-122"/>
              </a:rPr>
              <a:t>分离点</a:t>
            </a:r>
          </a:p>
          <a:p>
            <a:pPr eaLnBrk="1" hangingPunct="1">
              <a:lnSpc>
                <a:spcPct val="150000"/>
              </a:lnSpc>
              <a:spcBef>
                <a:spcPct val="0"/>
              </a:spcBef>
              <a:buClrTx/>
              <a:buSzTx/>
              <a:buFont typeface="Wingdings" panose="05000000000000000000" pitchFamily="2" charset="2"/>
              <a:buNone/>
            </a:pPr>
            <a:r>
              <a:rPr lang="zh-CN" altLang="en-US" sz="2800" b="1">
                <a:solidFill>
                  <a:schemeClr val="bg2"/>
                </a:solidFill>
                <a:latin typeface="Times New Roman" panose="02020603050405020304" pitchFamily="18" charset="0"/>
                <a:ea typeface="楷体_GB2312" pitchFamily="49" charset="-122"/>
              </a:rPr>
              <a:t>法则 </a:t>
            </a:r>
            <a:r>
              <a:rPr lang="en-US" sz="2800" b="1">
                <a:solidFill>
                  <a:schemeClr val="bg2"/>
                </a:solidFill>
                <a:latin typeface="Times New Roman" panose="02020603050405020304" pitchFamily="18" charset="0"/>
                <a:ea typeface="楷体_GB2312" pitchFamily="49" charset="-122"/>
              </a:rPr>
              <a:t>6  </a:t>
            </a:r>
            <a:r>
              <a:rPr lang="zh-CN" altLang="en-US" sz="2800" b="1">
                <a:solidFill>
                  <a:schemeClr val="bg2"/>
                </a:solidFill>
                <a:latin typeface="Times New Roman" panose="02020603050405020304" pitchFamily="18" charset="0"/>
                <a:ea typeface="楷体_GB2312" pitchFamily="49" charset="-122"/>
              </a:rPr>
              <a:t>与虚轴交点</a:t>
            </a:r>
          </a:p>
          <a:p>
            <a:pPr eaLnBrk="1" hangingPunct="1">
              <a:lnSpc>
                <a:spcPct val="150000"/>
              </a:lnSpc>
              <a:spcBef>
                <a:spcPct val="0"/>
              </a:spcBef>
              <a:buClrTx/>
              <a:buSzTx/>
              <a:buFont typeface="Wingdings" panose="05000000000000000000" pitchFamily="2" charset="2"/>
              <a:buNone/>
            </a:pPr>
            <a:r>
              <a:rPr lang="zh-CN" altLang="en-US" sz="2800" b="1">
                <a:solidFill>
                  <a:schemeClr val="bg2"/>
                </a:solidFill>
                <a:latin typeface="Times New Roman" panose="02020603050405020304" pitchFamily="18" charset="0"/>
                <a:ea typeface="楷体_GB2312" pitchFamily="49" charset="-122"/>
              </a:rPr>
              <a:t>法则 </a:t>
            </a:r>
            <a:r>
              <a:rPr lang="en-US" sz="2800" b="1">
                <a:solidFill>
                  <a:schemeClr val="bg2"/>
                </a:solidFill>
                <a:latin typeface="Times New Roman" panose="02020603050405020304" pitchFamily="18" charset="0"/>
                <a:ea typeface="楷体_GB2312" pitchFamily="49" charset="-122"/>
              </a:rPr>
              <a:t>7  </a:t>
            </a:r>
            <a:r>
              <a:rPr lang="zh-CN" altLang="en-US" sz="2800" b="1">
                <a:solidFill>
                  <a:schemeClr val="bg2"/>
                </a:solidFill>
                <a:latin typeface="Times New Roman" panose="02020603050405020304" pitchFamily="18" charset="0"/>
                <a:ea typeface="楷体_GB2312" pitchFamily="49" charset="-122"/>
              </a:rPr>
              <a:t>出射角</a:t>
            </a:r>
            <a:r>
              <a:rPr lang="en-US" sz="2800" b="1">
                <a:solidFill>
                  <a:schemeClr val="bg2"/>
                </a:solidFill>
                <a:latin typeface="Times New Roman" panose="02020603050405020304" pitchFamily="18" charset="0"/>
                <a:ea typeface="楷体_GB2312" pitchFamily="49" charset="-122"/>
              </a:rPr>
              <a:t>/</a:t>
            </a:r>
            <a:r>
              <a:rPr lang="zh-CN" altLang="en-US" sz="2800" b="1">
                <a:solidFill>
                  <a:schemeClr val="bg2"/>
                </a:solidFill>
                <a:latin typeface="Times New Roman" panose="02020603050405020304" pitchFamily="18" charset="0"/>
                <a:ea typeface="楷体_GB2312" pitchFamily="49" charset="-122"/>
              </a:rPr>
              <a:t>入射角</a:t>
            </a:r>
          </a:p>
        </p:txBody>
      </p:sp>
      <p:graphicFrame>
        <p:nvGraphicFramePr>
          <p:cNvPr id="44038" name="Object 6"/>
          <p:cNvGraphicFramePr>
            <a:graphicFrameLocks noChangeAspect="1"/>
          </p:cNvGraphicFramePr>
          <p:nvPr/>
        </p:nvGraphicFramePr>
        <p:xfrm>
          <a:off x="3786188" y="4429125"/>
          <a:ext cx="2195512" cy="746125"/>
        </p:xfrm>
        <a:graphic>
          <a:graphicData uri="http://schemas.openxmlformats.org/presentationml/2006/ole">
            <mc:AlternateContent xmlns:mc="http://schemas.openxmlformats.org/markup-compatibility/2006">
              <mc:Choice xmlns:v="urn:schemas-microsoft-com:vml" Requires="v">
                <p:oleObj spid="_x0000_s44244" r:id="rId5" imgW="1811160" imgH="573840" progId="Equation.3">
                  <p:embed/>
                </p:oleObj>
              </mc:Choice>
              <mc:Fallback>
                <p:oleObj r:id="rId5" imgW="1811160" imgH="5738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8" y="4429125"/>
                        <a:ext cx="2195512"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9" name="Object 7"/>
          <p:cNvGraphicFramePr>
            <a:graphicFrameLocks noChangeAspect="1"/>
          </p:cNvGraphicFramePr>
          <p:nvPr/>
        </p:nvGraphicFramePr>
        <p:xfrm>
          <a:off x="4356100" y="5373688"/>
          <a:ext cx="2786063" cy="336550"/>
        </p:xfrm>
        <a:graphic>
          <a:graphicData uri="http://schemas.openxmlformats.org/presentationml/2006/ole">
            <mc:AlternateContent xmlns:mc="http://schemas.openxmlformats.org/markup-compatibility/2006">
              <mc:Choice xmlns:v="urn:schemas-microsoft-com:vml" Requires="v">
                <p:oleObj spid="_x0000_s44245" r:id="rId7" imgW="2430000" imgH="247680" progId="Equation.3">
                  <p:embed/>
                </p:oleObj>
              </mc:Choice>
              <mc:Fallback>
                <p:oleObj r:id="rId7" imgW="2430000" imgH="2476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5373688"/>
                        <a:ext cx="27860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40" name="Group 23"/>
          <p:cNvGrpSpPr>
            <a:grpSpLocks noChangeAspect="1"/>
          </p:cNvGrpSpPr>
          <p:nvPr/>
        </p:nvGrpSpPr>
        <p:grpSpPr bwMode="auto">
          <a:xfrm>
            <a:off x="6481763" y="3786188"/>
            <a:ext cx="1141412" cy="620712"/>
            <a:chOff x="0" y="0"/>
            <a:chExt cx="719" cy="391"/>
          </a:xfrm>
        </p:grpSpPr>
        <p:graphicFrame>
          <p:nvGraphicFramePr>
            <p:cNvPr id="44041" name="Object 9"/>
            <p:cNvGraphicFramePr>
              <a:graphicFrameLocks noChangeAspect="1"/>
            </p:cNvGraphicFramePr>
            <p:nvPr/>
          </p:nvGraphicFramePr>
          <p:xfrm>
            <a:off x="0" y="0"/>
            <a:ext cx="719" cy="391"/>
          </p:xfrm>
          <a:graphic>
            <a:graphicData uri="http://schemas.openxmlformats.org/presentationml/2006/ole">
              <mc:AlternateContent xmlns:mc="http://schemas.openxmlformats.org/markup-compatibility/2006">
                <mc:Choice xmlns:v="urn:schemas-microsoft-com:vml" Requires="v">
                  <p:oleObj spid="_x0000_s44246" r:id="rId9" imgW="945000" imgH="483840" progId="Equation.3">
                    <p:embed/>
                  </p:oleObj>
                </mc:Choice>
                <mc:Fallback>
                  <p:oleObj r:id="rId9" imgW="945000" imgH="48384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719" cy="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10"/>
            <p:cNvGraphicFramePr>
              <a:graphicFrameLocks noChangeAspect="1"/>
            </p:cNvGraphicFramePr>
            <p:nvPr/>
          </p:nvGraphicFramePr>
          <p:xfrm>
            <a:off x="349" y="6"/>
            <a:ext cx="368" cy="206"/>
          </p:xfrm>
          <a:graphic>
            <a:graphicData uri="http://schemas.openxmlformats.org/presentationml/2006/ole">
              <mc:AlternateContent xmlns:mc="http://schemas.openxmlformats.org/markup-compatibility/2006">
                <mc:Choice xmlns:v="urn:schemas-microsoft-com:vml" Requires="v">
                  <p:oleObj spid="_x0000_s44247" r:id="rId11" imgW="371160" imgH="191160" progId="Equation.3">
                    <p:embed/>
                  </p:oleObj>
                </mc:Choice>
                <mc:Fallback>
                  <p:oleObj r:id="rId11" imgW="371160" imgH="19116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 y="6"/>
                          <a:ext cx="36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43" name="Rectangle 22"/>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grpSp>
        <p:nvGrpSpPr>
          <p:cNvPr id="44044" name="Group 26"/>
          <p:cNvGrpSpPr>
            <a:grpSpLocks noChangeAspect="1"/>
          </p:cNvGrpSpPr>
          <p:nvPr/>
        </p:nvGrpSpPr>
        <p:grpSpPr bwMode="auto">
          <a:xfrm>
            <a:off x="3789363" y="5916613"/>
            <a:ext cx="3767137" cy="744537"/>
            <a:chOff x="0" y="0"/>
            <a:chExt cx="2373" cy="469"/>
          </a:xfrm>
        </p:grpSpPr>
        <p:graphicFrame>
          <p:nvGraphicFramePr>
            <p:cNvPr id="44045" name="Object 13"/>
            <p:cNvGraphicFramePr>
              <a:graphicFrameLocks noChangeAspect="1"/>
            </p:cNvGraphicFramePr>
            <p:nvPr/>
          </p:nvGraphicFramePr>
          <p:xfrm>
            <a:off x="221" y="94"/>
            <a:ext cx="368" cy="206"/>
          </p:xfrm>
          <a:graphic>
            <a:graphicData uri="http://schemas.openxmlformats.org/presentationml/2006/ole">
              <mc:AlternateContent xmlns:mc="http://schemas.openxmlformats.org/markup-compatibility/2006">
                <mc:Choice xmlns:v="urn:schemas-microsoft-com:vml" Requires="v">
                  <p:oleObj spid="_x0000_s44248" r:id="rId13" imgW="371160" imgH="191160" progId="Equation.3">
                    <p:embed/>
                  </p:oleObj>
                </mc:Choice>
                <mc:Fallback>
                  <p:oleObj r:id="rId13" imgW="371160" imgH="19116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 y="94"/>
                          <a:ext cx="36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 name="Object 14"/>
            <p:cNvGraphicFramePr>
              <a:graphicFrameLocks noChangeAspect="1"/>
            </p:cNvGraphicFramePr>
            <p:nvPr/>
          </p:nvGraphicFramePr>
          <p:xfrm>
            <a:off x="0" y="0"/>
            <a:ext cx="2373" cy="469"/>
          </p:xfrm>
          <a:graphic>
            <a:graphicData uri="http://schemas.openxmlformats.org/presentationml/2006/ole">
              <mc:AlternateContent xmlns:mc="http://schemas.openxmlformats.org/markup-compatibility/2006">
                <mc:Choice xmlns:v="urn:schemas-microsoft-com:vml" Requires="v">
                  <p:oleObj spid="_x0000_s44249" r:id="rId15" imgW="3138840" imgH="585000" progId="Equation.3">
                    <p:embed/>
                  </p:oleObj>
                </mc:Choice>
                <mc:Fallback>
                  <p:oleObj r:id="rId15" imgW="3138840" imgH="5850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2373" cy="469"/>
                        </a:xfrm>
                        <a:prstGeom prst="rect">
                          <a:avLst/>
                        </a:prstGeom>
                        <a:noFill/>
                        <a:ln>
                          <a:noFill/>
                        </a:ln>
                        <a:effectLst/>
                        <a:extLst>
                          <a:ext uri="{909E8E84-426E-40DD-AFC4-6F175D3DCCD1}">
                            <a14:hiddenFill xmlns:a14="http://schemas.microsoft.com/office/drawing/2010/main">
                              <a:gradFill rotWithShape="1">
                                <a:gsLst>
                                  <a:gs pos="0">
                                    <a:srgbClr val="FFFFCC"/>
                                  </a:gs>
                                  <a:gs pos="50000">
                                    <a:schemeClr val="bg1"/>
                                  </a:gs>
                                  <a:gs pos="100000">
                                    <a:srgbClr val="FFFFCC"/>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47" name="Rectangle 28"/>
          <p:cNvSpPr>
            <a:spLocks noChangeArrowheads="1"/>
          </p:cNvSpPr>
          <p:nvPr/>
        </p:nvSpPr>
        <p:spPr bwMode="auto">
          <a:xfrm>
            <a:off x="4427538" y="2997200"/>
            <a:ext cx="44735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根轨迹</a:t>
            </a:r>
            <a:r>
              <a:rPr lang="zh-CN" sz="2400" b="1">
                <a:solidFill>
                  <a:srgbClr val="FF0000"/>
                </a:solidFill>
                <a:latin typeface="Times New Roman" panose="02020603050405020304" pitchFamily="18" charset="0"/>
                <a:ea typeface="楷体_GB2312" pitchFamily="49" charset="-122"/>
              </a:rPr>
              <a:t>右侧开环</a:t>
            </a:r>
            <a:r>
              <a:rPr lang="zh-CN" sz="2400" b="1">
                <a:solidFill>
                  <a:schemeClr val="bg2"/>
                </a:solidFill>
                <a:latin typeface="Times New Roman" panose="02020603050405020304" pitchFamily="18" charset="0"/>
                <a:ea typeface="楷体_GB2312" pitchFamily="49" charset="-122"/>
              </a:rPr>
              <a:t>零极点数为</a:t>
            </a:r>
            <a:r>
              <a:rPr lang="zh-CN" sz="2400" b="1">
                <a:solidFill>
                  <a:srgbClr val="FF0000"/>
                </a:solidFill>
                <a:latin typeface="Times New Roman" panose="02020603050405020304" pitchFamily="18" charset="0"/>
                <a:ea typeface="楷体_GB2312" pitchFamily="49" charset="-122"/>
              </a:rPr>
              <a:t>偶数</a:t>
            </a:r>
          </a:p>
        </p:txBody>
      </p:sp>
      <p:sp>
        <p:nvSpPr>
          <p:cNvPr id="44048" name="Rectangle 30"/>
          <p:cNvSpPr>
            <a:spLocks noChangeArrowheads="1"/>
          </p:cNvSpPr>
          <p:nvPr/>
        </p:nvSpPr>
        <p:spPr bwMode="auto">
          <a:xfrm>
            <a:off x="0" y="3024188"/>
            <a:ext cx="3843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800" b="1">
                <a:solidFill>
                  <a:srgbClr val="FF0000"/>
                </a:solidFill>
                <a:latin typeface="Times New Roman" panose="02020603050405020304" pitchFamily="18" charset="0"/>
                <a:ea typeface="楷体_GB2312" pitchFamily="49" charset="-122"/>
              </a:rPr>
              <a:t>法则 </a:t>
            </a:r>
            <a:r>
              <a:rPr lang="en-US" sz="2800" b="1">
                <a:solidFill>
                  <a:srgbClr val="FF0000"/>
                </a:solidFill>
                <a:latin typeface="Times New Roman" panose="02020603050405020304" pitchFamily="18" charset="0"/>
                <a:ea typeface="楷体_GB2312" pitchFamily="49" charset="-122"/>
              </a:rPr>
              <a:t>3  </a:t>
            </a:r>
            <a:r>
              <a:rPr lang="zh-CN" altLang="en-US" sz="2800" b="1">
                <a:solidFill>
                  <a:srgbClr val="FF0000"/>
                </a:solidFill>
                <a:latin typeface="Times New Roman" panose="02020603050405020304" pitchFamily="18" charset="0"/>
                <a:ea typeface="楷体_GB2312" pitchFamily="49" charset="-122"/>
              </a:rPr>
              <a:t>实轴上的根轨迹</a:t>
            </a:r>
          </a:p>
        </p:txBody>
      </p:sp>
      <p:sp>
        <p:nvSpPr>
          <p:cNvPr id="44049" name="Rectangle 32"/>
          <p:cNvSpPr>
            <a:spLocks noChangeArrowheads="1"/>
          </p:cNvSpPr>
          <p:nvPr/>
        </p:nvSpPr>
        <p:spPr bwMode="auto">
          <a:xfrm>
            <a:off x="0" y="3527425"/>
            <a:ext cx="241458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lang="zh-CN" altLang="en-US" sz="2800" b="1">
                <a:solidFill>
                  <a:srgbClr val="FF0000"/>
                </a:solidFill>
                <a:latin typeface="Times New Roman" panose="02020603050405020304" pitchFamily="18" charset="0"/>
                <a:ea typeface="楷体_GB2312" pitchFamily="49" charset="-122"/>
              </a:rPr>
              <a:t>法则 </a:t>
            </a:r>
            <a:r>
              <a:rPr lang="en-US" sz="2800" b="1">
                <a:solidFill>
                  <a:srgbClr val="FF0000"/>
                </a:solidFill>
                <a:latin typeface="Times New Roman" panose="02020603050405020304" pitchFamily="18" charset="0"/>
                <a:ea typeface="楷体_GB2312" pitchFamily="49" charset="-122"/>
              </a:rPr>
              <a:t>4  </a:t>
            </a:r>
            <a:r>
              <a:rPr lang="zh-CN" altLang="en-US" sz="2800" b="1">
                <a:solidFill>
                  <a:srgbClr val="FF0000"/>
                </a:solidFill>
                <a:latin typeface="Times New Roman" panose="02020603050405020304" pitchFamily="18" charset="0"/>
                <a:ea typeface="楷体_GB2312" pitchFamily="49" charset="-122"/>
              </a:rPr>
              <a:t>渐近线</a:t>
            </a:r>
          </a:p>
        </p:txBody>
      </p:sp>
      <p:sp>
        <p:nvSpPr>
          <p:cNvPr id="44050" name="Rectangle 34"/>
          <p:cNvSpPr>
            <a:spLocks noChangeArrowheads="1"/>
          </p:cNvSpPr>
          <p:nvPr/>
        </p:nvSpPr>
        <p:spPr bwMode="auto">
          <a:xfrm>
            <a:off x="0" y="5580063"/>
            <a:ext cx="3584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800" b="1">
                <a:solidFill>
                  <a:srgbClr val="FF0000"/>
                </a:solidFill>
                <a:latin typeface="Times New Roman" panose="02020603050405020304" pitchFamily="18" charset="0"/>
                <a:ea typeface="楷体_GB2312" pitchFamily="49" charset="-122"/>
              </a:rPr>
              <a:t>法则 </a:t>
            </a:r>
            <a:r>
              <a:rPr lang="en-US" sz="2800" b="1">
                <a:solidFill>
                  <a:srgbClr val="FF0000"/>
                </a:solidFill>
                <a:latin typeface="Times New Roman" panose="02020603050405020304" pitchFamily="18" charset="0"/>
                <a:ea typeface="楷体_GB2312" pitchFamily="49" charset="-122"/>
              </a:rPr>
              <a:t>7  </a:t>
            </a:r>
            <a:r>
              <a:rPr lang="zh-CN" altLang="en-US" sz="2800" b="1">
                <a:solidFill>
                  <a:srgbClr val="FF0000"/>
                </a:solidFill>
                <a:latin typeface="Times New Roman" panose="02020603050405020304" pitchFamily="18" charset="0"/>
                <a:ea typeface="楷体_GB2312" pitchFamily="49" charset="-122"/>
              </a:rPr>
              <a:t>出射角</a:t>
            </a:r>
            <a:r>
              <a:rPr lang="en-US" sz="2800" b="1">
                <a:solidFill>
                  <a:srgbClr val="FF0000"/>
                </a:solidFill>
                <a:latin typeface="Times New Roman" panose="02020603050405020304" pitchFamily="18" charset="0"/>
                <a:ea typeface="楷体_GB2312" pitchFamily="49" charset="-122"/>
              </a:rPr>
              <a:t>/</a:t>
            </a:r>
            <a:r>
              <a:rPr lang="zh-CN" altLang="en-US" sz="2800" b="1">
                <a:solidFill>
                  <a:srgbClr val="FF0000"/>
                </a:solidFill>
                <a:latin typeface="Times New Roman" panose="02020603050405020304" pitchFamily="18" charset="0"/>
                <a:ea typeface="楷体_GB2312" pitchFamily="49" charset="-122"/>
              </a:rPr>
              <a:t>入射角</a:t>
            </a:r>
          </a:p>
        </p:txBody>
      </p:sp>
      <p:sp>
        <p:nvSpPr>
          <p:cNvPr id="2" name="灯片编号占位符 1"/>
          <p:cNvSpPr>
            <a:spLocks noGrp="1"/>
          </p:cNvSpPr>
          <p:nvPr>
            <p:ph type="sldNum" sz="quarter" idx="12"/>
          </p:nvPr>
        </p:nvSpPr>
        <p:spPr/>
        <p:txBody>
          <a:bodyPr/>
          <a:lstStyle/>
          <a:p>
            <a:fld id="{E9CE1334-AD72-491D-9BAB-26F068DDEB55}" type="slidenum">
              <a:rPr lang="en-US" smtClean="0"/>
              <a:pPr/>
              <a:t>3</a:t>
            </a:fld>
            <a:endParaRPr lang="en-US"/>
          </a:p>
        </p:txBody>
      </p:sp>
      <p:graphicFrame>
        <p:nvGraphicFramePr>
          <p:cNvPr id="20" name="Object 24"/>
          <p:cNvGraphicFramePr>
            <a:graphicFrameLocks noChangeAspect="1"/>
          </p:cNvGraphicFramePr>
          <p:nvPr>
            <p:extLst>
              <p:ext uri="{D42A27DB-BD31-4B8C-83A1-F6EECF244321}">
                <p14:modId xmlns:p14="http://schemas.microsoft.com/office/powerpoint/2010/main" val="1137285774"/>
              </p:ext>
            </p:extLst>
          </p:nvPr>
        </p:nvGraphicFramePr>
        <p:xfrm>
          <a:off x="6302375" y="4619625"/>
          <a:ext cx="1466850" cy="398463"/>
        </p:xfrm>
        <a:graphic>
          <a:graphicData uri="http://schemas.openxmlformats.org/presentationml/2006/ole">
            <mc:AlternateContent xmlns:mc="http://schemas.openxmlformats.org/markup-compatibility/2006">
              <mc:Choice xmlns:v="urn:schemas-microsoft-com:vml" Requires="v">
                <p:oleObj spid="_x0000_s44250" name="公式" r:id="rId17" imgW="990000" imgH="213840" progId="Equation.3">
                  <p:embed/>
                </p:oleObj>
              </mc:Choice>
              <mc:Fallback>
                <p:oleObj name="公式" r:id="rId17" imgW="990000" imgH="2138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02375" y="4619625"/>
                        <a:ext cx="1466850" cy="398463"/>
                      </a:xfrm>
                      <a:prstGeom prst="rect">
                        <a:avLst/>
                      </a:prstGeom>
                      <a:gradFill rotWithShape="1">
                        <a:gsLst>
                          <a:gs pos="0">
                            <a:srgbClr val="FFFFCC"/>
                          </a:gs>
                          <a:gs pos="50000">
                            <a:schemeClr val="bg1"/>
                          </a:gs>
                          <a:gs pos="100000">
                            <a:srgbClr val="FFFFCC"/>
                          </a:gs>
                        </a:gsLst>
                        <a:lin ang="5400000" scaled="1"/>
                      </a:grad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blinds(horizontal)">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blinds(horizontal)">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blinds(horizontal)">
                                      <p:cBhvr>
                                        <p:cTn id="17" dur="500"/>
                                        <p:tgtEl>
                                          <p:spTgt spid="440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037">
                                            <p:txEl>
                                              <p:pRg st="3" end="3"/>
                                            </p:txEl>
                                          </p:spTgt>
                                        </p:tgtEl>
                                        <p:attrNameLst>
                                          <p:attrName>style.visibility</p:attrName>
                                        </p:attrNameLst>
                                      </p:cBhvr>
                                      <p:to>
                                        <p:strVal val="visible"/>
                                      </p:to>
                                    </p:set>
                                    <p:animEffect transition="in" filter="blinds(horizontal)">
                                      <p:cBhvr>
                                        <p:cTn id="22" dur="500"/>
                                        <p:tgtEl>
                                          <p:spTgt spid="440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037">
                                            <p:txEl>
                                              <p:pRg st="4" end="4"/>
                                            </p:txEl>
                                          </p:spTgt>
                                        </p:tgtEl>
                                        <p:attrNameLst>
                                          <p:attrName>style.visibility</p:attrName>
                                        </p:attrNameLst>
                                      </p:cBhvr>
                                      <p:to>
                                        <p:strVal val="visible"/>
                                      </p:to>
                                    </p:set>
                                    <p:animEffect transition="in" filter="blinds(horizontal)">
                                      <p:cBhvr>
                                        <p:cTn id="27" dur="500"/>
                                        <p:tgtEl>
                                          <p:spTgt spid="4403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4037">
                                            <p:txEl>
                                              <p:pRg st="5" end="5"/>
                                            </p:txEl>
                                          </p:spTgt>
                                        </p:tgtEl>
                                        <p:attrNameLst>
                                          <p:attrName>style.visibility</p:attrName>
                                        </p:attrNameLst>
                                      </p:cBhvr>
                                      <p:to>
                                        <p:strVal val="visible"/>
                                      </p:to>
                                    </p:set>
                                    <p:animEffect transition="in" filter="blinds(horizontal)">
                                      <p:cBhvr>
                                        <p:cTn id="32" dur="500"/>
                                        <p:tgtEl>
                                          <p:spTgt spid="4403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4037">
                                            <p:txEl>
                                              <p:pRg st="6" end="6"/>
                                            </p:txEl>
                                          </p:spTgt>
                                        </p:tgtEl>
                                        <p:attrNameLst>
                                          <p:attrName>style.visibility</p:attrName>
                                        </p:attrNameLst>
                                      </p:cBhvr>
                                      <p:to>
                                        <p:strVal val="visible"/>
                                      </p:to>
                                    </p:set>
                                    <p:animEffect transition="in" filter="blinds(horizontal)">
                                      <p:cBhvr>
                                        <p:cTn id="37" dur="500"/>
                                        <p:tgtEl>
                                          <p:spTgt spid="4403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4048"/>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44047"/>
                                        </p:tgtEl>
                                        <p:attrNameLst>
                                          <p:attrName>style.visibility</p:attrName>
                                        </p:attrNameLst>
                                      </p:cBhvr>
                                      <p:to>
                                        <p:strVal val="visible"/>
                                      </p:to>
                                    </p:set>
                                    <p:animEffect transition="in" filter="box(in)">
                                      <p:cBhvr>
                                        <p:cTn id="46" dur="500"/>
                                        <p:tgtEl>
                                          <p:spTgt spid="4404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04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16" fill="hold" nodeType="clickEffect">
                                  <p:stCondLst>
                                    <p:cond delay="0"/>
                                  </p:stCondLst>
                                  <p:childTnLst>
                                    <p:set>
                                      <p:cBhvr>
                                        <p:cTn id="54" dur="1" fill="hold">
                                          <p:stCondLst>
                                            <p:cond delay="0"/>
                                          </p:stCondLst>
                                        </p:cTn>
                                        <p:tgtEl>
                                          <p:spTgt spid="44036"/>
                                        </p:tgtEl>
                                        <p:attrNameLst>
                                          <p:attrName>style.visibility</p:attrName>
                                        </p:attrNameLst>
                                      </p:cBhvr>
                                      <p:to>
                                        <p:strVal val="visible"/>
                                      </p:to>
                                    </p:set>
                                    <p:animEffect transition="in" filter="box(in)">
                                      <p:cBhvr>
                                        <p:cTn id="55" dur="500"/>
                                        <p:tgtEl>
                                          <p:spTgt spid="4403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44040"/>
                                        </p:tgtEl>
                                        <p:attrNameLst>
                                          <p:attrName>style.visibility</p:attrName>
                                        </p:attrNameLst>
                                      </p:cBhvr>
                                      <p:to>
                                        <p:strVal val="visible"/>
                                      </p:to>
                                    </p:set>
                                    <p:animEffect transition="in" filter="box(in)">
                                      <p:cBhvr>
                                        <p:cTn id="60" dur="500"/>
                                        <p:tgtEl>
                                          <p:spTgt spid="4404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44038"/>
                                        </p:tgtEl>
                                        <p:attrNameLst>
                                          <p:attrName>style.visibility</p:attrName>
                                        </p:attrNameLst>
                                      </p:cBhvr>
                                      <p:to>
                                        <p:strVal val="visible"/>
                                      </p:to>
                                    </p:set>
                                    <p:animEffect transition="in" filter="box(in)">
                                      <p:cBhvr>
                                        <p:cTn id="65" dur="500"/>
                                        <p:tgtEl>
                                          <p:spTgt spid="4403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linds(horizontal)">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44039"/>
                                        </p:tgtEl>
                                        <p:attrNameLst>
                                          <p:attrName>style.visibility</p:attrName>
                                        </p:attrNameLst>
                                      </p:cBhvr>
                                      <p:to>
                                        <p:strVal val="visible"/>
                                      </p:to>
                                    </p:set>
                                    <p:animEffect transition="in" filter="box(in)">
                                      <p:cBhvr>
                                        <p:cTn id="75" dur="500"/>
                                        <p:tgtEl>
                                          <p:spTgt spid="44039"/>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4050">
                                            <p:txEl>
                                              <p:pRg st="0" end="0"/>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44044"/>
                                        </p:tgtEl>
                                        <p:attrNameLst>
                                          <p:attrName>style.visibility</p:attrName>
                                        </p:attrNameLst>
                                      </p:cBhvr>
                                      <p:to>
                                        <p:strVal val="visible"/>
                                      </p:to>
                                    </p:set>
                                    <p:animEffect transition="in" filter="blinds(horizontal)">
                                      <p:cBhvr>
                                        <p:cTn id="84"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7" grpId="0" autoUpdateAnimBg="0"/>
      <p:bldP spid="44048" grpId="0" autoUpdateAnimBg="0"/>
      <p:bldP spid="4404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FA629804-EF6F-44D7-9CE2-CED95CD38A4D}"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4</a:t>
            </a:fld>
            <a:endParaRPr lang="en-US" sz="1200">
              <a:latin typeface="Arial Black" panose="020B0A04020102020204" pitchFamily="34" charset="0"/>
            </a:endParaRPr>
          </a:p>
        </p:txBody>
      </p:sp>
      <p:sp>
        <p:nvSpPr>
          <p:cNvPr id="45059" name="Rectangle 4"/>
          <p:cNvSpPr>
            <a:spLocks noChangeArrowheads="1"/>
          </p:cNvSpPr>
          <p:nvPr/>
        </p:nvSpPr>
        <p:spPr bwMode="auto">
          <a:xfrm>
            <a:off x="0" y="1125538"/>
            <a:ext cx="63722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例</a:t>
            </a:r>
            <a:r>
              <a:rPr lang="en-US" sz="2400" b="1">
                <a:solidFill>
                  <a:schemeClr val="bg2"/>
                </a:solidFill>
                <a:latin typeface="Times New Roman" panose="02020603050405020304" pitchFamily="18" charset="0"/>
                <a:ea typeface="楷体_GB2312" pitchFamily="49" charset="-122"/>
              </a:rPr>
              <a:t>8  </a:t>
            </a:r>
            <a:r>
              <a:rPr lang="zh-CN" altLang="en-US" sz="2400" b="1">
                <a:solidFill>
                  <a:schemeClr val="bg2"/>
                </a:solidFill>
                <a:latin typeface="Times New Roman" panose="02020603050405020304" pitchFamily="18" charset="0"/>
                <a:ea typeface="楷体_GB2312" pitchFamily="49" charset="-122"/>
              </a:rPr>
              <a:t>系统结构图如图所示，</a:t>
            </a:r>
            <a:r>
              <a:rPr lang="en-US" sz="2400" b="1">
                <a:solidFill>
                  <a:schemeClr val="bg2"/>
                </a:solidFill>
                <a:latin typeface="Times New Roman" panose="02020603050405020304" pitchFamily="18" charset="0"/>
                <a:ea typeface="楷体_GB2312" pitchFamily="49" charset="-122"/>
              </a:rPr>
              <a:t>K</a:t>
            </a:r>
            <a:r>
              <a:rPr lang="en-US" sz="2400" b="1" baseline="30000">
                <a:solidFill>
                  <a:schemeClr val="bg2"/>
                </a:solidFill>
                <a:latin typeface="Times New Roman" panose="02020603050405020304" pitchFamily="18" charset="0"/>
                <a:ea typeface="楷体_GB2312" pitchFamily="49" charset="-122"/>
              </a:rPr>
              <a:t>*</a:t>
            </a:r>
            <a:r>
              <a:rPr lang="en-US" sz="2400" b="1">
                <a:solidFill>
                  <a:schemeClr val="bg2"/>
                </a:solidFill>
                <a:latin typeface="Times New Roman" panose="02020603050405020304" pitchFamily="18" charset="0"/>
                <a:ea typeface="楷体_GB2312" pitchFamily="49" charset="-122"/>
              </a:rPr>
              <a:t>= 0→∞, </a:t>
            </a:r>
            <a:r>
              <a:rPr lang="zh-CN" altLang="en-US" sz="2400" b="1">
                <a:solidFill>
                  <a:schemeClr val="bg2"/>
                </a:solidFill>
                <a:latin typeface="Times New Roman" panose="02020603050405020304" pitchFamily="18" charset="0"/>
                <a:ea typeface="楷体_GB2312" pitchFamily="49" charset="-122"/>
              </a:rPr>
              <a:t>变化</a:t>
            </a:r>
            <a:r>
              <a:rPr lang="en-US" sz="2400" b="1">
                <a:solidFill>
                  <a:schemeClr val="bg2"/>
                </a:solidFill>
                <a:latin typeface="Times New Roman" panose="02020603050405020304" pitchFamily="18" charset="0"/>
                <a:ea typeface="楷体_GB2312" pitchFamily="49" charset="-122"/>
              </a:rPr>
              <a:t>,</a:t>
            </a:r>
          </a:p>
          <a:p>
            <a:pPr eaLnBrk="1" hangingPunct="1">
              <a:lnSpc>
                <a:spcPct val="130000"/>
              </a:lnSpc>
              <a:spcBef>
                <a:spcPct val="0"/>
              </a:spcBef>
              <a:buClrTx/>
              <a:buSzTx/>
              <a:buFont typeface="Wingdings" panose="05000000000000000000" pitchFamily="2" charset="2"/>
              <a:buNone/>
            </a:pPr>
            <a:r>
              <a:rPr lang="en-US" sz="2400" b="1">
                <a:solidFill>
                  <a:schemeClr val="bg2"/>
                </a:solidFill>
                <a:latin typeface="Times New Roman" panose="02020603050405020304" pitchFamily="18" charset="0"/>
                <a:ea typeface="楷体_GB2312" pitchFamily="49" charset="-122"/>
              </a:rPr>
              <a:t>    </a:t>
            </a:r>
            <a:r>
              <a:rPr lang="zh-CN" altLang="en-US" sz="2400" b="1">
                <a:solidFill>
                  <a:schemeClr val="bg2"/>
                </a:solidFill>
                <a:latin typeface="Times New Roman" panose="02020603050405020304" pitchFamily="18" charset="0"/>
                <a:ea typeface="楷体_GB2312" pitchFamily="49" charset="-122"/>
              </a:rPr>
              <a:t>试分别绘制 </a:t>
            </a:r>
            <a:r>
              <a:rPr lang="en-US" sz="2400" b="1">
                <a:solidFill>
                  <a:schemeClr val="bg2"/>
                </a:solidFill>
                <a:latin typeface="Times New Roman" panose="02020603050405020304" pitchFamily="18" charset="0"/>
                <a:ea typeface="楷体_GB2312" pitchFamily="49" charset="-122"/>
              </a:rPr>
              <a:t>0°</a:t>
            </a:r>
            <a:r>
              <a:rPr lang="zh-CN" altLang="en-US" sz="2400" b="1">
                <a:solidFill>
                  <a:schemeClr val="bg2"/>
                </a:solidFill>
                <a:latin typeface="Times New Roman" panose="02020603050405020304" pitchFamily="18" charset="0"/>
                <a:ea typeface="楷体_GB2312" pitchFamily="49" charset="-122"/>
              </a:rPr>
              <a:t>、</a:t>
            </a:r>
            <a:r>
              <a:rPr lang="en-US" sz="2400" b="1">
                <a:solidFill>
                  <a:schemeClr val="bg2"/>
                </a:solidFill>
                <a:latin typeface="Times New Roman" panose="02020603050405020304" pitchFamily="18" charset="0"/>
                <a:ea typeface="楷体_GB2312" pitchFamily="49" charset="-122"/>
              </a:rPr>
              <a:t>180°</a:t>
            </a:r>
            <a:r>
              <a:rPr lang="zh-CN" altLang="en-US" sz="2400" b="1">
                <a:solidFill>
                  <a:schemeClr val="bg2"/>
                </a:solidFill>
                <a:latin typeface="Times New Roman" panose="02020603050405020304" pitchFamily="18" charset="0"/>
                <a:ea typeface="楷体_GB2312" pitchFamily="49" charset="-122"/>
              </a:rPr>
              <a:t>根轨迹。</a:t>
            </a:r>
          </a:p>
        </p:txBody>
      </p:sp>
      <p:graphicFrame>
        <p:nvGraphicFramePr>
          <p:cNvPr id="45060" name="Object 4"/>
          <p:cNvGraphicFramePr>
            <a:graphicFrameLocks noChangeAspect="1"/>
          </p:cNvGraphicFramePr>
          <p:nvPr/>
        </p:nvGraphicFramePr>
        <p:xfrm>
          <a:off x="611188" y="2133600"/>
          <a:ext cx="4027487" cy="660400"/>
        </p:xfrm>
        <a:graphic>
          <a:graphicData uri="http://schemas.openxmlformats.org/presentationml/2006/ole">
            <mc:AlternateContent xmlns:mc="http://schemas.openxmlformats.org/markup-compatibility/2006">
              <mc:Choice xmlns:v="urn:schemas-microsoft-com:vml" Requires="v">
                <p:oleObj spid="_x0000_s45186" r:id="rId3" imgW="3498840" imgH="517680" progId="Equation.3">
                  <p:embed/>
                </p:oleObj>
              </mc:Choice>
              <mc:Fallback>
                <p:oleObj r:id="rId3" imgW="3498840" imgH="517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133600"/>
                        <a:ext cx="402748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Rectangle 6"/>
          <p:cNvSpPr>
            <a:spLocks noChangeArrowheads="1"/>
          </p:cNvSpPr>
          <p:nvPr/>
        </p:nvSpPr>
        <p:spPr bwMode="auto">
          <a:xfrm>
            <a:off x="0" y="2205038"/>
            <a:ext cx="609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解</a:t>
            </a:r>
            <a:r>
              <a:rPr lang="en-US" sz="2400" b="1">
                <a:solidFill>
                  <a:schemeClr val="bg2"/>
                </a:solidFill>
                <a:latin typeface="Times New Roman" panose="02020603050405020304" pitchFamily="18" charset="0"/>
                <a:ea typeface="楷体_GB2312" pitchFamily="49" charset="-122"/>
              </a:rPr>
              <a:t>. </a:t>
            </a:r>
          </a:p>
        </p:txBody>
      </p:sp>
      <p:graphicFrame>
        <p:nvGraphicFramePr>
          <p:cNvPr id="45062" name="Object 6"/>
          <p:cNvGraphicFramePr>
            <a:graphicFrameLocks noChangeAspect="1"/>
          </p:cNvGraphicFramePr>
          <p:nvPr/>
        </p:nvGraphicFramePr>
        <p:xfrm>
          <a:off x="5148263" y="2133600"/>
          <a:ext cx="1103312" cy="712788"/>
        </p:xfrm>
        <a:graphic>
          <a:graphicData uri="http://schemas.openxmlformats.org/presentationml/2006/ole">
            <mc:AlternateContent xmlns:mc="http://schemas.openxmlformats.org/markup-compatibility/2006">
              <mc:Choice xmlns:v="urn:schemas-microsoft-com:vml" Requires="v">
                <p:oleObj spid="_x0000_s45187" r:id="rId5" imgW="933840" imgH="573840" progId="Equation.3">
                  <p:embed/>
                </p:oleObj>
              </mc:Choice>
              <mc:Fallback>
                <p:oleObj r:id="rId5" imgW="933840" imgH="5738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133600"/>
                        <a:ext cx="1103312"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3" name="Rectangle 9"/>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pic>
        <p:nvPicPr>
          <p:cNvPr id="4506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981075"/>
            <a:ext cx="25908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Rectangle 11"/>
          <p:cNvSpPr>
            <a:spLocks noChangeArrowheads="1"/>
          </p:cNvSpPr>
          <p:nvPr/>
        </p:nvSpPr>
        <p:spPr bwMode="auto">
          <a:xfrm>
            <a:off x="0" y="2997200"/>
            <a:ext cx="29527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sz="2400" b="1">
                <a:solidFill>
                  <a:srgbClr val="3333FF"/>
                </a:solidFill>
                <a:latin typeface="Times New Roman" panose="02020603050405020304" pitchFamily="18" charset="0"/>
                <a:ea typeface="楷体_GB2312" pitchFamily="49" charset="-122"/>
              </a:rPr>
              <a:t>(1) 180º </a:t>
            </a:r>
            <a:r>
              <a:rPr lang="zh-CN" altLang="en-US" sz="2400" b="1">
                <a:solidFill>
                  <a:srgbClr val="3333FF"/>
                </a:solidFill>
                <a:latin typeface="Times New Roman" panose="02020603050405020304" pitchFamily="18" charset="0"/>
                <a:ea typeface="楷体_GB2312" pitchFamily="49" charset="-122"/>
              </a:rPr>
              <a:t>根轨迹（兰）</a:t>
            </a:r>
          </a:p>
        </p:txBody>
      </p:sp>
      <p:sp>
        <p:nvSpPr>
          <p:cNvPr id="45066" name="Rectangle 12"/>
          <p:cNvSpPr>
            <a:spLocks noChangeArrowheads="1"/>
          </p:cNvSpPr>
          <p:nvPr/>
        </p:nvSpPr>
        <p:spPr bwMode="auto">
          <a:xfrm>
            <a:off x="3492500" y="2997200"/>
            <a:ext cx="32400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sz="2400" b="1">
                <a:solidFill>
                  <a:srgbClr val="FF0000"/>
                </a:solidFill>
                <a:latin typeface="Times New Roman" panose="02020603050405020304" pitchFamily="18" charset="0"/>
                <a:ea typeface="楷体_GB2312" pitchFamily="49" charset="-122"/>
              </a:rPr>
              <a:t>(2) 0º </a:t>
            </a:r>
            <a:r>
              <a:rPr lang="zh-CN" altLang="en-US" sz="2400" b="1">
                <a:solidFill>
                  <a:srgbClr val="FF0000"/>
                </a:solidFill>
                <a:latin typeface="Times New Roman" panose="02020603050405020304" pitchFamily="18" charset="0"/>
                <a:ea typeface="楷体_GB2312" pitchFamily="49" charset="-122"/>
              </a:rPr>
              <a:t>根轨迹（紫红）</a:t>
            </a:r>
          </a:p>
        </p:txBody>
      </p:sp>
      <p:pic>
        <p:nvPicPr>
          <p:cNvPr id="4506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900" y="4221163"/>
            <a:ext cx="27051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8" name="Line 14"/>
          <p:cNvSpPr>
            <a:spLocks noChangeShapeType="1"/>
          </p:cNvSpPr>
          <p:nvPr/>
        </p:nvSpPr>
        <p:spPr bwMode="auto">
          <a:xfrm flipH="1">
            <a:off x="5795963" y="5229225"/>
            <a:ext cx="1800225" cy="0"/>
          </a:xfrm>
          <a:prstGeom prst="line">
            <a:avLst/>
          </a:prstGeom>
          <a:noFill/>
          <a:ln w="38100" cmpd="sng">
            <a:solidFill>
              <a:srgbClr val="3333FF"/>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5069" name="Line 15"/>
          <p:cNvSpPr>
            <a:spLocks noChangeShapeType="1"/>
          </p:cNvSpPr>
          <p:nvPr/>
        </p:nvSpPr>
        <p:spPr bwMode="auto">
          <a:xfrm>
            <a:off x="7740650" y="5229225"/>
            <a:ext cx="1403350" cy="0"/>
          </a:xfrm>
          <a:prstGeom prst="line">
            <a:avLst/>
          </a:prstGeom>
          <a:noFill/>
          <a:ln w="38100" cmpd="sng">
            <a:solidFill>
              <a:srgbClr val="FF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5070" name="Rectangle 16"/>
          <p:cNvSpPr>
            <a:spLocks noChangeArrowheads="1"/>
          </p:cNvSpPr>
          <p:nvPr/>
        </p:nvSpPr>
        <p:spPr bwMode="auto">
          <a:xfrm>
            <a:off x="0" y="3573463"/>
            <a:ext cx="305911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rgbClr val="3333FF"/>
                </a:solidFill>
                <a:latin typeface="Times New Roman" panose="02020603050405020304" pitchFamily="18" charset="0"/>
                <a:ea typeface="楷体_GB2312" pitchFamily="49" charset="-122"/>
              </a:rPr>
              <a:t>实轴轨迹：</a:t>
            </a:r>
            <a:r>
              <a:rPr lang="en-US" sz="2400" b="1">
                <a:solidFill>
                  <a:srgbClr val="3333FF"/>
                </a:solidFill>
                <a:latin typeface="Times New Roman" panose="02020603050405020304" pitchFamily="18" charset="0"/>
                <a:ea typeface="楷体_GB2312" pitchFamily="49" charset="-122"/>
              </a:rPr>
              <a:t>[-∞, -1]</a:t>
            </a:r>
          </a:p>
        </p:txBody>
      </p:sp>
      <p:sp>
        <p:nvSpPr>
          <p:cNvPr id="45071" name="Rectangle 17"/>
          <p:cNvSpPr>
            <a:spLocks noChangeArrowheads="1"/>
          </p:cNvSpPr>
          <p:nvPr/>
        </p:nvSpPr>
        <p:spPr bwMode="auto">
          <a:xfrm>
            <a:off x="3779838" y="3573463"/>
            <a:ext cx="203358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sz="2400" b="1">
                <a:solidFill>
                  <a:srgbClr val="FF0000"/>
                </a:solidFill>
                <a:latin typeface="Times New Roman" panose="02020603050405020304" pitchFamily="18" charset="0"/>
                <a:ea typeface="楷体_GB2312" pitchFamily="49" charset="-122"/>
              </a:rPr>
              <a:t>[-1,  ∞]</a:t>
            </a:r>
          </a:p>
        </p:txBody>
      </p:sp>
      <p:sp>
        <p:nvSpPr>
          <p:cNvPr id="45072" name="Rectangle 18"/>
          <p:cNvSpPr>
            <a:spLocks noChangeArrowheads="1"/>
          </p:cNvSpPr>
          <p:nvPr/>
        </p:nvSpPr>
        <p:spPr bwMode="auto">
          <a:xfrm>
            <a:off x="0" y="4868863"/>
            <a:ext cx="16129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出射角：</a:t>
            </a:r>
          </a:p>
        </p:txBody>
      </p:sp>
      <p:sp>
        <p:nvSpPr>
          <p:cNvPr id="45073" name="Rectangle 19"/>
          <p:cNvSpPr>
            <a:spLocks noChangeArrowheads="1"/>
          </p:cNvSpPr>
          <p:nvPr/>
        </p:nvSpPr>
        <p:spPr bwMode="auto">
          <a:xfrm>
            <a:off x="0" y="4221163"/>
            <a:ext cx="24479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渐近线夹角：</a:t>
            </a:r>
          </a:p>
        </p:txBody>
      </p:sp>
      <p:sp>
        <p:nvSpPr>
          <p:cNvPr id="45074" name="Rectangle 21"/>
          <p:cNvSpPr>
            <a:spLocks noChangeArrowheads="1"/>
          </p:cNvSpPr>
          <p:nvPr/>
        </p:nvSpPr>
        <p:spPr bwMode="auto">
          <a:xfrm>
            <a:off x="1979613" y="4292600"/>
            <a:ext cx="741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2400" b="1">
                <a:solidFill>
                  <a:srgbClr val="3333FF"/>
                </a:solidFill>
                <a:latin typeface="Times New Roman" panose="02020603050405020304" pitchFamily="18" charset="0"/>
                <a:ea typeface="楷体_GB2312" pitchFamily="49" charset="-122"/>
              </a:rPr>
              <a:t>180º</a:t>
            </a:r>
          </a:p>
        </p:txBody>
      </p:sp>
      <p:sp>
        <p:nvSpPr>
          <p:cNvPr id="45075" name="Rectangle 22"/>
          <p:cNvSpPr>
            <a:spLocks noChangeArrowheads="1"/>
          </p:cNvSpPr>
          <p:nvPr/>
        </p:nvSpPr>
        <p:spPr bwMode="auto">
          <a:xfrm>
            <a:off x="3851275" y="42926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1800" b="1">
                <a:solidFill>
                  <a:srgbClr val="FF0000"/>
                </a:solidFill>
              </a:rPr>
              <a:t>0º</a:t>
            </a:r>
          </a:p>
        </p:txBody>
      </p:sp>
      <p:graphicFrame>
        <p:nvGraphicFramePr>
          <p:cNvPr id="45076" name="Object 20"/>
          <p:cNvGraphicFramePr>
            <a:graphicFrameLocks noChangeAspect="1"/>
          </p:cNvGraphicFramePr>
          <p:nvPr/>
        </p:nvGraphicFramePr>
        <p:xfrm>
          <a:off x="250825" y="5589588"/>
          <a:ext cx="2625725" cy="279400"/>
        </p:xfrm>
        <a:graphic>
          <a:graphicData uri="http://schemas.openxmlformats.org/presentationml/2006/ole">
            <mc:AlternateContent xmlns:mc="http://schemas.openxmlformats.org/markup-compatibility/2006">
              <mc:Choice xmlns:v="urn:schemas-microsoft-com:vml" Requires="v">
                <p:oleObj spid="_x0000_s45188" r:id="rId9" imgW="2261160" imgH="191160" progId="Equation.3">
                  <p:embed/>
                </p:oleObj>
              </mc:Choice>
              <mc:Fallback>
                <p:oleObj r:id="rId9" imgW="2261160" imgH="19116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5589588"/>
                        <a:ext cx="262572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7" name="Object 21"/>
          <p:cNvGraphicFramePr>
            <a:graphicFrameLocks noChangeAspect="1"/>
          </p:cNvGraphicFramePr>
          <p:nvPr/>
        </p:nvGraphicFramePr>
        <p:xfrm>
          <a:off x="3348038" y="5589588"/>
          <a:ext cx="2592387" cy="271462"/>
        </p:xfrm>
        <a:graphic>
          <a:graphicData uri="http://schemas.openxmlformats.org/presentationml/2006/ole">
            <mc:AlternateContent xmlns:mc="http://schemas.openxmlformats.org/markup-compatibility/2006">
              <mc:Choice xmlns:v="urn:schemas-microsoft-com:vml" Requires="v">
                <p:oleObj spid="_x0000_s45189" r:id="rId11" imgW="2295000" imgH="191160" progId="Equation.3">
                  <p:embed/>
                </p:oleObj>
              </mc:Choice>
              <mc:Fallback>
                <p:oleObj r:id="rId11" imgW="2295000" imgH="19116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8038" y="5589588"/>
                        <a:ext cx="2592387"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8" name="Line 25"/>
          <p:cNvSpPr>
            <a:spLocks noChangeShapeType="1"/>
          </p:cNvSpPr>
          <p:nvPr/>
        </p:nvSpPr>
        <p:spPr bwMode="auto">
          <a:xfrm flipH="1">
            <a:off x="7019925" y="4652963"/>
            <a:ext cx="647700" cy="0"/>
          </a:xfrm>
          <a:prstGeom prst="line">
            <a:avLst/>
          </a:prstGeom>
          <a:noFill/>
          <a:ln w="9525" cmpd="sng">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Line 26"/>
          <p:cNvSpPr>
            <a:spLocks noChangeShapeType="1"/>
          </p:cNvSpPr>
          <p:nvPr/>
        </p:nvSpPr>
        <p:spPr bwMode="auto">
          <a:xfrm>
            <a:off x="7740650" y="4652963"/>
            <a:ext cx="360363" cy="0"/>
          </a:xfrm>
          <a:prstGeom prst="line">
            <a:avLst/>
          </a:prstGeom>
          <a:noFill/>
          <a:ln w="9525" cmpd="sng">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0" name="Line 27"/>
          <p:cNvSpPr>
            <a:spLocks noChangeShapeType="1"/>
          </p:cNvSpPr>
          <p:nvPr/>
        </p:nvSpPr>
        <p:spPr bwMode="auto">
          <a:xfrm flipH="1">
            <a:off x="6948488" y="5805488"/>
            <a:ext cx="647700" cy="0"/>
          </a:xfrm>
          <a:prstGeom prst="line">
            <a:avLst/>
          </a:prstGeom>
          <a:noFill/>
          <a:ln w="9525" cmpd="sng">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81" name="Line 28"/>
          <p:cNvSpPr>
            <a:spLocks noChangeShapeType="1"/>
          </p:cNvSpPr>
          <p:nvPr/>
        </p:nvSpPr>
        <p:spPr bwMode="auto">
          <a:xfrm>
            <a:off x="7740650" y="5805488"/>
            <a:ext cx="360363" cy="0"/>
          </a:xfrm>
          <a:prstGeom prst="line">
            <a:avLst/>
          </a:prstGeom>
          <a:noFill/>
          <a:ln w="9525" cmpd="sng">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2"/>
          </p:nvPr>
        </p:nvSpPr>
        <p:spPr/>
        <p:txBody>
          <a:bodyPr/>
          <a:lstStyle/>
          <a:p>
            <a:fld id="{E9CE1334-AD72-491D-9BAB-26F068DDEB55}"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ox(in)">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box(in)">
                                      <p:cBhvr>
                                        <p:cTn id="12" dur="500"/>
                                        <p:tgtEl>
                                          <p:spTgt spid="450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5067"/>
                                        </p:tgtEl>
                                        <p:attrNameLst>
                                          <p:attrName>style.visibility</p:attrName>
                                        </p:attrNameLst>
                                      </p:cBhvr>
                                      <p:to>
                                        <p:strVal val="visible"/>
                                      </p:to>
                                    </p:set>
                                    <p:animEffect transition="in" filter="diamond(in)">
                                      <p:cBhvr>
                                        <p:cTn id="17" dur="2000"/>
                                        <p:tgtEl>
                                          <p:spTgt spid="45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5065"/>
                                        </p:tgtEl>
                                        <p:attrNameLst>
                                          <p:attrName>style.visibility</p:attrName>
                                        </p:attrNameLst>
                                      </p:cBhvr>
                                      <p:to>
                                        <p:strVal val="visible"/>
                                      </p:to>
                                    </p:set>
                                    <p:animEffect transition="in" filter="box(in)">
                                      <p:cBhvr>
                                        <p:cTn id="22" dur="500"/>
                                        <p:tgtEl>
                                          <p:spTgt spid="450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5066"/>
                                        </p:tgtEl>
                                        <p:attrNameLst>
                                          <p:attrName>style.visibility</p:attrName>
                                        </p:attrNameLst>
                                      </p:cBhvr>
                                      <p:to>
                                        <p:strVal val="visible"/>
                                      </p:to>
                                    </p:set>
                                    <p:animEffect transition="in" filter="box(in)">
                                      <p:cBhvr>
                                        <p:cTn id="27" dur="500"/>
                                        <p:tgtEl>
                                          <p:spTgt spid="450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5070"/>
                                        </p:tgtEl>
                                        <p:attrNameLst>
                                          <p:attrName>style.visibility</p:attrName>
                                        </p:attrNameLst>
                                      </p:cBhvr>
                                      <p:to>
                                        <p:strVal val="visible"/>
                                      </p:to>
                                    </p:set>
                                    <p:animEffect transition="in" filter="blinds(horizontal)">
                                      <p:cBhvr>
                                        <p:cTn id="32" dur="500"/>
                                        <p:tgtEl>
                                          <p:spTgt spid="450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071"/>
                                        </p:tgtEl>
                                        <p:attrNameLst>
                                          <p:attrName>style.visibility</p:attrName>
                                        </p:attrNameLst>
                                      </p:cBhvr>
                                      <p:to>
                                        <p:strVal val="visible"/>
                                      </p:to>
                                    </p:set>
                                    <p:animEffect transition="in" filter="blinds(horizontal)">
                                      <p:cBhvr>
                                        <p:cTn id="37" dur="500"/>
                                        <p:tgtEl>
                                          <p:spTgt spid="450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073"/>
                                        </p:tgtEl>
                                        <p:attrNameLst>
                                          <p:attrName>style.visibility</p:attrName>
                                        </p:attrNameLst>
                                      </p:cBhvr>
                                      <p:to>
                                        <p:strVal val="visible"/>
                                      </p:to>
                                    </p:set>
                                    <p:animEffect transition="in" filter="blinds(horizontal)">
                                      <p:cBhvr>
                                        <p:cTn id="42" dur="500"/>
                                        <p:tgtEl>
                                          <p:spTgt spid="450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074"/>
                                        </p:tgtEl>
                                        <p:attrNameLst>
                                          <p:attrName>style.visibility</p:attrName>
                                        </p:attrNameLst>
                                      </p:cBhvr>
                                      <p:to>
                                        <p:strVal val="visible"/>
                                      </p:to>
                                    </p:set>
                                    <p:animEffect transition="in" filter="blinds(horizontal)">
                                      <p:cBhvr>
                                        <p:cTn id="47" dur="500"/>
                                        <p:tgtEl>
                                          <p:spTgt spid="450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5075"/>
                                        </p:tgtEl>
                                        <p:attrNameLst>
                                          <p:attrName>style.visibility</p:attrName>
                                        </p:attrNameLst>
                                      </p:cBhvr>
                                      <p:to>
                                        <p:strVal val="visible"/>
                                      </p:to>
                                    </p:set>
                                    <p:animEffect transition="in" filter="blinds(horizontal)">
                                      <p:cBhvr>
                                        <p:cTn id="52" dur="500"/>
                                        <p:tgtEl>
                                          <p:spTgt spid="450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5068"/>
                                        </p:tgtEl>
                                        <p:attrNameLst>
                                          <p:attrName>style.visibility</p:attrName>
                                        </p:attrNameLst>
                                      </p:cBhvr>
                                      <p:to>
                                        <p:strVal val="visible"/>
                                      </p:to>
                                    </p:set>
                                    <p:anim calcmode="lin" valueType="num">
                                      <p:cBhvr additive="base">
                                        <p:cTn id="57" dur="500" fill="hold"/>
                                        <p:tgtEl>
                                          <p:spTgt spid="45068"/>
                                        </p:tgtEl>
                                        <p:attrNameLst>
                                          <p:attrName>ppt_x</p:attrName>
                                        </p:attrNameLst>
                                      </p:cBhvr>
                                      <p:tavLst>
                                        <p:tav tm="0">
                                          <p:val>
                                            <p:strVal val="#ppt_x"/>
                                          </p:val>
                                        </p:tav>
                                        <p:tav tm="100000">
                                          <p:val>
                                            <p:strVal val="#ppt_x"/>
                                          </p:val>
                                        </p:tav>
                                      </p:tavLst>
                                    </p:anim>
                                    <p:anim calcmode="lin" valueType="num">
                                      <p:cBhvr additive="base">
                                        <p:cTn id="58" dur="500" fill="hold"/>
                                        <p:tgtEl>
                                          <p:spTgt spid="4506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5069"/>
                                        </p:tgtEl>
                                        <p:attrNameLst>
                                          <p:attrName>style.visibility</p:attrName>
                                        </p:attrNameLst>
                                      </p:cBhvr>
                                      <p:to>
                                        <p:strVal val="visible"/>
                                      </p:to>
                                    </p:set>
                                    <p:anim calcmode="lin" valueType="num">
                                      <p:cBhvr additive="base">
                                        <p:cTn id="63" dur="500" fill="hold"/>
                                        <p:tgtEl>
                                          <p:spTgt spid="45069"/>
                                        </p:tgtEl>
                                        <p:attrNameLst>
                                          <p:attrName>ppt_x</p:attrName>
                                        </p:attrNameLst>
                                      </p:cBhvr>
                                      <p:tavLst>
                                        <p:tav tm="0">
                                          <p:val>
                                            <p:strVal val="#ppt_x"/>
                                          </p:val>
                                        </p:tav>
                                        <p:tav tm="100000">
                                          <p:val>
                                            <p:strVal val="#ppt_x"/>
                                          </p:val>
                                        </p:tav>
                                      </p:tavLst>
                                    </p:anim>
                                    <p:anim calcmode="lin" valueType="num">
                                      <p:cBhvr additive="base">
                                        <p:cTn id="64" dur="500" fill="hold"/>
                                        <p:tgtEl>
                                          <p:spTgt spid="45069"/>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5072"/>
                                        </p:tgtEl>
                                        <p:attrNameLst>
                                          <p:attrName>style.visibility</p:attrName>
                                        </p:attrNameLst>
                                      </p:cBhvr>
                                      <p:to>
                                        <p:strVal val="visible"/>
                                      </p:to>
                                    </p:set>
                                    <p:animEffect transition="in" filter="blinds(horizontal)">
                                      <p:cBhvr>
                                        <p:cTn id="69" dur="500"/>
                                        <p:tgtEl>
                                          <p:spTgt spid="4507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45076"/>
                                        </p:tgtEl>
                                        <p:attrNameLst>
                                          <p:attrName>style.visibility</p:attrName>
                                        </p:attrNameLst>
                                      </p:cBhvr>
                                      <p:to>
                                        <p:strVal val="visible"/>
                                      </p:to>
                                    </p:set>
                                    <p:animEffect transition="in" filter="blinds(horizontal)">
                                      <p:cBhvr>
                                        <p:cTn id="74" dur="500"/>
                                        <p:tgtEl>
                                          <p:spTgt spid="4507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5078"/>
                                        </p:tgtEl>
                                        <p:attrNameLst>
                                          <p:attrName>style.visibility</p:attrName>
                                        </p:attrNameLst>
                                      </p:cBhvr>
                                      <p:to>
                                        <p:strVal val="visible"/>
                                      </p:to>
                                    </p:set>
                                    <p:anim calcmode="lin" valueType="num">
                                      <p:cBhvr additive="base">
                                        <p:cTn id="79" dur="500" fill="hold"/>
                                        <p:tgtEl>
                                          <p:spTgt spid="45078"/>
                                        </p:tgtEl>
                                        <p:attrNameLst>
                                          <p:attrName>ppt_x</p:attrName>
                                        </p:attrNameLst>
                                      </p:cBhvr>
                                      <p:tavLst>
                                        <p:tav tm="0">
                                          <p:val>
                                            <p:strVal val="#ppt_x"/>
                                          </p:val>
                                        </p:tav>
                                        <p:tav tm="100000">
                                          <p:val>
                                            <p:strVal val="#ppt_x"/>
                                          </p:val>
                                        </p:tav>
                                      </p:tavLst>
                                    </p:anim>
                                    <p:anim calcmode="lin" valueType="num">
                                      <p:cBhvr additive="base">
                                        <p:cTn id="80" dur="500" fill="hold"/>
                                        <p:tgtEl>
                                          <p:spTgt spid="4507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5080"/>
                                        </p:tgtEl>
                                        <p:attrNameLst>
                                          <p:attrName>style.visibility</p:attrName>
                                        </p:attrNameLst>
                                      </p:cBhvr>
                                      <p:to>
                                        <p:strVal val="visible"/>
                                      </p:to>
                                    </p:set>
                                    <p:anim calcmode="lin" valueType="num">
                                      <p:cBhvr additive="base">
                                        <p:cTn id="83" dur="500" fill="hold"/>
                                        <p:tgtEl>
                                          <p:spTgt spid="45080"/>
                                        </p:tgtEl>
                                        <p:attrNameLst>
                                          <p:attrName>ppt_x</p:attrName>
                                        </p:attrNameLst>
                                      </p:cBhvr>
                                      <p:tavLst>
                                        <p:tav tm="0">
                                          <p:val>
                                            <p:strVal val="#ppt_x"/>
                                          </p:val>
                                        </p:tav>
                                        <p:tav tm="100000">
                                          <p:val>
                                            <p:strVal val="#ppt_x"/>
                                          </p:val>
                                        </p:tav>
                                      </p:tavLst>
                                    </p:anim>
                                    <p:anim calcmode="lin" valueType="num">
                                      <p:cBhvr additive="base">
                                        <p:cTn id="84" dur="500" fill="hold"/>
                                        <p:tgtEl>
                                          <p:spTgt spid="45080"/>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45077"/>
                                        </p:tgtEl>
                                        <p:attrNameLst>
                                          <p:attrName>style.visibility</p:attrName>
                                        </p:attrNameLst>
                                      </p:cBhvr>
                                      <p:to>
                                        <p:strVal val="visible"/>
                                      </p:to>
                                    </p:set>
                                    <p:animEffect transition="in" filter="blinds(horizontal)">
                                      <p:cBhvr>
                                        <p:cTn id="89" dur="500"/>
                                        <p:tgtEl>
                                          <p:spTgt spid="4507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45079"/>
                                        </p:tgtEl>
                                        <p:attrNameLst>
                                          <p:attrName>style.visibility</p:attrName>
                                        </p:attrNameLst>
                                      </p:cBhvr>
                                      <p:to>
                                        <p:strVal val="visible"/>
                                      </p:to>
                                    </p:set>
                                    <p:anim calcmode="lin" valueType="num">
                                      <p:cBhvr additive="base">
                                        <p:cTn id="94" dur="500" fill="hold"/>
                                        <p:tgtEl>
                                          <p:spTgt spid="45079"/>
                                        </p:tgtEl>
                                        <p:attrNameLst>
                                          <p:attrName>ppt_x</p:attrName>
                                        </p:attrNameLst>
                                      </p:cBhvr>
                                      <p:tavLst>
                                        <p:tav tm="0">
                                          <p:val>
                                            <p:strVal val="#ppt_x"/>
                                          </p:val>
                                        </p:tav>
                                        <p:tav tm="100000">
                                          <p:val>
                                            <p:strVal val="#ppt_x"/>
                                          </p:val>
                                        </p:tav>
                                      </p:tavLst>
                                    </p:anim>
                                    <p:anim calcmode="lin" valueType="num">
                                      <p:cBhvr additive="base">
                                        <p:cTn id="95" dur="500" fill="hold"/>
                                        <p:tgtEl>
                                          <p:spTgt spid="45079"/>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45081"/>
                                        </p:tgtEl>
                                        <p:attrNameLst>
                                          <p:attrName>style.visibility</p:attrName>
                                        </p:attrNameLst>
                                      </p:cBhvr>
                                      <p:to>
                                        <p:strVal val="visible"/>
                                      </p:to>
                                    </p:set>
                                    <p:anim calcmode="lin" valueType="num">
                                      <p:cBhvr additive="base">
                                        <p:cTn id="98" dur="500" fill="hold"/>
                                        <p:tgtEl>
                                          <p:spTgt spid="45081"/>
                                        </p:tgtEl>
                                        <p:attrNameLst>
                                          <p:attrName>ppt_x</p:attrName>
                                        </p:attrNameLst>
                                      </p:cBhvr>
                                      <p:tavLst>
                                        <p:tav tm="0">
                                          <p:val>
                                            <p:strVal val="#ppt_x"/>
                                          </p:val>
                                        </p:tav>
                                        <p:tav tm="100000">
                                          <p:val>
                                            <p:strVal val="#ppt_x"/>
                                          </p:val>
                                        </p:tav>
                                      </p:tavLst>
                                    </p:anim>
                                    <p:anim calcmode="lin" valueType="num">
                                      <p:cBhvr additive="base">
                                        <p:cTn id="99" dur="500" fill="hold"/>
                                        <p:tgtEl>
                                          <p:spTgt spid="450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5" grpId="0" autoUpdateAnimBg="0"/>
      <p:bldP spid="45066" grpId="0" autoUpdateAnimBg="0"/>
      <p:bldP spid="45068" grpId="0" animBg="1"/>
      <p:bldP spid="45069" grpId="0" animBg="1"/>
      <p:bldP spid="45070" grpId="0" autoUpdateAnimBg="0"/>
      <p:bldP spid="45071" grpId="0" autoUpdateAnimBg="0"/>
      <p:bldP spid="45072" grpId="0" autoUpdateAnimBg="0"/>
      <p:bldP spid="45073" grpId="0" autoUpdateAnimBg="0"/>
      <p:bldP spid="45074" grpId="0" autoUpdateAnimBg="0"/>
      <p:bldP spid="45075" grpId="0" autoUpdateAnimBg="0"/>
      <p:bldP spid="45078" grpId="0" animBg="1"/>
      <p:bldP spid="45079" grpId="0" animBg="1"/>
      <p:bldP spid="45080" grpId="0" animBg="1"/>
      <p:bldP spid="450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1D8E8A5A-4820-4693-8DB8-A64453C99F4B}"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5</a:t>
            </a:fld>
            <a:endParaRPr lang="en-US" sz="1200">
              <a:latin typeface="Arial Black" panose="020B0A04020102020204" pitchFamily="34" charset="0"/>
            </a:endParaRPr>
          </a:p>
        </p:txBody>
      </p:sp>
      <p:grpSp>
        <p:nvGrpSpPr>
          <p:cNvPr id="46083" name="Group 64"/>
          <p:cNvGrpSpPr>
            <a:grpSpLocks/>
          </p:cNvGrpSpPr>
          <p:nvPr/>
        </p:nvGrpSpPr>
        <p:grpSpPr bwMode="auto">
          <a:xfrm>
            <a:off x="6156325" y="2924175"/>
            <a:ext cx="2987675" cy="1943100"/>
            <a:chOff x="0" y="0"/>
            <a:chExt cx="1882" cy="1224"/>
          </a:xfrm>
        </p:grpSpPr>
        <p:pic>
          <p:nvPicPr>
            <p:cNvPr id="46084" name="Picture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 y="0"/>
              <a:ext cx="1704"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Line 66"/>
            <p:cNvSpPr>
              <a:spLocks noChangeShapeType="1"/>
            </p:cNvSpPr>
            <p:nvPr/>
          </p:nvSpPr>
          <p:spPr bwMode="auto">
            <a:xfrm flipH="1">
              <a:off x="0" y="635"/>
              <a:ext cx="907" cy="0"/>
            </a:xfrm>
            <a:prstGeom prst="line">
              <a:avLst/>
            </a:prstGeom>
            <a:noFill/>
            <a:ln w="38100" cmpd="sng">
              <a:solidFill>
                <a:srgbClr val="3333FF"/>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6086" name="Line 67"/>
            <p:cNvSpPr>
              <a:spLocks noChangeShapeType="1"/>
            </p:cNvSpPr>
            <p:nvPr/>
          </p:nvSpPr>
          <p:spPr bwMode="auto">
            <a:xfrm>
              <a:off x="998" y="635"/>
              <a:ext cx="884" cy="0"/>
            </a:xfrm>
            <a:prstGeom prst="line">
              <a:avLst/>
            </a:prstGeom>
            <a:noFill/>
            <a:ln w="38100" cmpd="sng">
              <a:solidFill>
                <a:srgbClr val="FF00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46087" name="Line 68"/>
            <p:cNvSpPr>
              <a:spLocks noChangeShapeType="1"/>
            </p:cNvSpPr>
            <p:nvPr/>
          </p:nvSpPr>
          <p:spPr bwMode="auto">
            <a:xfrm flipH="1">
              <a:off x="544" y="272"/>
              <a:ext cx="408" cy="0"/>
            </a:xfrm>
            <a:prstGeom prst="line">
              <a:avLst/>
            </a:prstGeom>
            <a:noFill/>
            <a:ln w="9525" cmpd="sng">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8" name="Line 69"/>
            <p:cNvSpPr>
              <a:spLocks noChangeShapeType="1"/>
            </p:cNvSpPr>
            <p:nvPr/>
          </p:nvSpPr>
          <p:spPr bwMode="auto">
            <a:xfrm>
              <a:off x="998" y="272"/>
              <a:ext cx="227" cy="0"/>
            </a:xfrm>
            <a:prstGeom prst="line">
              <a:avLst/>
            </a:prstGeom>
            <a:noFill/>
            <a:ln w="9525" cmpd="sng">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9" name="Line 70"/>
            <p:cNvSpPr>
              <a:spLocks noChangeShapeType="1"/>
            </p:cNvSpPr>
            <p:nvPr/>
          </p:nvSpPr>
          <p:spPr bwMode="auto">
            <a:xfrm flipH="1">
              <a:off x="499" y="998"/>
              <a:ext cx="408" cy="0"/>
            </a:xfrm>
            <a:prstGeom prst="line">
              <a:avLst/>
            </a:prstGeom>
            <a:noFill/>
            <a:ln w="9525" cmpd="sng">
              <a:solidFill>
                <a:srgbClr val="3333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0" name="Line 71"/>
            <p:cNvSpPr>
              <a:spLocks noChangeShapeType="1"/>
            </p:cNvSpPr>
            <p:nvPr/>
          </p:nvSpPr>
          <p:spPr bwMode="auto">
            <a:xfrm>
              <a:off x="998" y="998"/>
              <a:ext cx="227" cy="0"/>
            </a:xfrm>
            <a:prstGeom prst="line">
              <a:avLst/>
            </a:prstGeom>
            <a:noFill/>
            <a:ln w="9525" cmpd="sng">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6091" name="Object 11"/>
          <p:cNvGraphicFramePr>
            <a:graphicFrameLocks noChangeAspect="1"/>
          </p:cNvGraphicFramePr>
          <p:nvPr/>
        </p:nvGraphicFramePr>
        <p:xfrm>
          <a:off x="900113" y="1196975"/>
          <a:ext cx="4027487" cy="660400"/>
        </p:xfrm>
        <a:graphic>
          <a:graphicData uri="http://schemas.openxmlformats.org/presentationml/2006/ole">
            <mc:AlternateContent xmlns:mc="http://schemas.openxmlformats.org/markup-compatibility/2006">
              <mc:Choice xmlns:v="urn:schemas-microsoft-com:vml" Requires="v">
                <p:oleObj spid="_x0000_s46692" r:id="rId4" imgW="3498840" imgH="517680" progId="Equation.3">
                  <p:embed/>
                </p:oleObj>
              </mc:Choice>
              <mc:Fallback>
                <p:oleObj r:id="rId4" imgW="3498840" imgH="51768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196975"/>
                        <a:ext cx="402748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2" name="Object 12"/>
          <p:cNvGraphicFramePr>
            <a:graphicFrameLocks noChangeAspect="1"/>
          </p:cNvGraphicFramePr>
          <p:nvPr/>
        </p:nvGraphicFramePr>
        <p:xfrm>
          <a:off x="6011863" y="1125538"/>
          <a:ext cx="1103312" cy="712787"/>
        </p:xfrm>
        <a:graphic>
          <a:graphicData uri="http://schemas.openxmlformats.org/presentationml/2006/ole">
            <mc:AlternateContent xmlns:mc="http://schemas.openxmlformats.org/markup-compatibility/2006">
              <mc:Choice xmlns:v="urn:schemas-microsoft-com:vml" Requires="v">
                <p:oleObj spid="_x0000_s46693" r:id="rId6" imgW="933840" imgH="573840" progId="Equation.3">
                  <p:embed/>
                </p:oleObj>
              </mc:Choice>
              <mc:Fallback>
                <p:oleObj r:id="rId6" imgW="933840" imgH="5738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1863" y="1125538"/>
                        <a:ext cx="1103312"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3" name="Rectangle 11"/>
          <p:cNvSpPr>
            <a:spLocks noChangeArrowheads="1"/>
          </p:cNvSpPr>
          <p:nvPr/>
        </p:nvSpPr>
        <p:spPr bwMode="auto">
          <a:xfrm>
            <a:off x="0" y="1989138"/>
            <a:ext cx="16129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分离点</a:t>
            </a:r>
          </a:p>
        </p:txBody>
      </p:sp>
      <p:graphicFrame>
        <p:nvGraphicFramePr>
          <p:cNvPr id="46094" name="Object 14"/>
          <p:cNvGraphicFramePr>
            <a:graphicFrameLocks noChangeAspect="1"/>
          </p:cNvGraphicFramePr>
          <p:nvPr/>
        </p:nvGraphicFramePr>
        <p:xfrm>
          <a:off x="1331913" y="1989138"/>
          <a:ext cx="3835400" cy="657225"/>
        </p:xfrm>
        <a:graphic>
          <a:graphicData uri="http://schemas.openxmlformats.org/presentationml/2006/ole">
            <mc:AlternateContent xmlns:mc="http://schemas.openxmlformats.org/markup-compatibility/2006">
              <mc:Choice xmlns:v="urn:schemas-microsoft-com:vml" Requires="v">
                <p:oleObj spid="_x0000_s46694" r:id="rId8" imgW="3352680" imgH="517680" progId="Equation.3">
                  <p:embed/>
                </p:oleObj>
              </mc:Choice>
              <mc:Fallback>
                <p:oleObj r:id="rId8" imgW="3352680" imgH="51768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1989138"/>
                        <a:ext cx="3835400"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5" name="Rectangle 13"/>
          <p:cNvSpPr>
            <a:spLocks noChangeArrowheads="1"/>
          </p:cNvSpPr>
          <p:nvPr/>
        </p:nvSpPr>
        <p:spPr bwMode="auto">
          <a:xfrm>
            <a:off x="0" y="2781300"/>
            <a:ext cx="16922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整理得：</a:t>
            </a:r>
          </a:p>
        </p:txBody>
      </p:sp>
      <p:graphicFrame>
        <p:nvGraphicFramePr>
          <p:cNvPr id="46096" name="Object 16"/>
          <p:cNvGraphicFramePr>
            <a:graphicFrameLocks noChangeAspect="1"/>
          </p:cNvGraphicFramePr>
          <p:nvPr/>
        </p:nvGraphicFramePr>
        <p:xfrm>
          <a:off x="5795963" y="2133600"/>
          <a:ext cx="2482850" cy="396875"/>
        </p:xfrm>
        <a:graphic>
          <a:graphicData uri="http://schemas.openxmlformats.org/presentationml/2006/ole">
            <mc:AlternateContent xmlns:mc="http://schemas.openxmlformats.org/markup-compatibility/2006">
              <mc:Choice xmlns:v="urn:schemas-microsoft-com:vml" Requires="v">
                <p:oleObj spid="_x0000_s46695" r:id="rId10" imgW="1946160" imgH="258840" progId="Equation.3">
                  <p:embed/>
                </p:oleObj>
              </mc:Choice>
              <mc:Fallback>
                <p:oleObj r:id="rId10" imgW="1946160" imgH="258840"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5963" y="2133600"/>
                        <a:ext cx="2482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17"/>
          <p:cNvGraphicFramePr>
            <a:graphicFrameLocks noChangeAspect="1"/>
          </p:cNvGraphicFramePr>
          <p:nvPr/>
        </p:nvGraphicFramePr>
        <p:xfrm>
          <a:off x="3419475" y="2852738"/>
          <a:ext cx="1008063" cy="463550"/>
        </p:xfrm>
        <a:graphic>
          <a:graphicData uri="http://schemas.openxmlformats.org/presentationml/2006/ole">
            <mc:AlternateContent xmlns:mc="http://schemas.openxmlformats.org/markup-compatibility/2006">
              <mc:Choice xmlns:v="urn:schemas-microsoft-com:vml" Requires="v">
                <p:oleObj spid="_x0000_s46696" r:id="rId12" imgW="585000" imgH="247680" progId="Equation.3">
                  <p:embed/>
                </p:oleObj>
              </mc:Choice>
              <mc:Fallback>
                <p:oleObj r:id="rId12" imgW="585000" imgH="24768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9475" y="2852738"/>
                        <a:ext cx="10080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8" name="Object 18"/>
          <p:cNvGraphicFramePr>
            <a:graphicFrameLocks noChangeAspect="1"/>
          </p:cNvGraphicFramePr>
          <p:nvPr/>
        </p:nvGraphicFramePr>
        <p:xfrm>
          <a:off x="0" y="3573463"/>
          <a:ext cx="2895600" cy="712787"/>
        </p:xfrm>
        <a:graphic>
          <a:graphicData uri="http://schemas.openxmlformats.org/presentationml/2006/ole">
            <mc:AlternateContent xmlns:mc="http://schemas.openxmlformats.org/markup-compatibility/2006">
              <mc:Choice xmlns:v="urn:schemas-microsoft-com:vml" Requires="v">
                <p:oleObj spid="_x0000_s46697" r:id="rId14" imgW="2666160" imgH="618840" progId="Equation.3">
                  <p:embed/>
                </p:oleObj>
              </mc:Choice>
              <mc:Fallback>
                <p:oleObj r:id="rId14" imgW="2666160" imgH="618840" progId="Equation.3">
                  <p:embed/>
                  <p:pic>
                    <p:nvPicPr>
                      <p:cNvPr id="0" name="Object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3573463"/>
                        <a:ext cx="2895600"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9" name="Object 19"/>
          <p:cNvGraphicFramePr>
            <a:graphicFrameLocks noChangeAspect="1"/>
          </p:cNvGraphicFramePr>
          <p:nvPr/>
        </p:nvGraphicFramePr>
        <p:xfrm>
          <a:off x="2916238" y="3500438"/>
          <a:ext cx="2946400" cy="739775"/>
        </p:xfrm>
        <a:graphic>
          <a:graphicData uri="http://schemas.openxmlformats.org/presentationml/2006/ole">
            <mc:AlternateContent xmlns:mc="http://schemas.openxmlformats.org/markup-compatibility/2006">
              <mc:Choice xmlns:v="urn:schemas-microsoft-com:vml" Requires="v">
                <p:oleObj spid="_x0000_s46698" r:id="rId16" imgW="2610000" imgH="618840" progId="Equation.3">
                  <p:embed/>
                </p:oleObj>
              </mc:Choice>
              <mc:Fallback>
                <p:oleObj r:id="rId16" imgW="2610000" imgH="618840" progId="Equation.3">
                  <p:embed/>
                  <p:pic>
                    <p:nvPicPr>
                      <p:cNvPr id="0" name="Object 1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6238" y="3500438"/>
                        <a:ext cx="2946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0" name="Object 20"/>
          <p:cNvGraphicFramePr>
            <a:graphicFrameLocks noChangeAspect="1"/>
          </p:cNvGraphicFramePr>
          <p:nvPr/>
        </p:nvGraphicFramePr>
        <p:xfrm>
          <a:off x="1403350" y="2924175"/>
          <a:ext cx="1008063" cy="427038"/>
        </p:xfrm>
        <a:graphic>
          <a:graphicData uri="http://schemas.openxmlformats.org/presentationml/2006/ole">
            <mc:AlternateContent xmlns:mc="http://schemas.openxmlformats.org/markup-compatibility/2006">
              <mc:Choice xmlns:v="urn:schemas-microsoft-com:vml" Requires="v">
                <p:oleObj spid="_x0000_s46699" r:id="rId18" imgW="641160" imgH="247680" progId="Equation.3">
                  <p:embed/>
                </p:oleObj>
              </mc:Choice>
              <mc:Fallback>
                <p:oleObj r:id="rId18" imgW="641160" imgH="247680"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03350" y="2924175"/>
                        <a:ext cx="1008063"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1" name="Rectangle 36"/>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sp>
        <p:nvSpPr>
          <p:cNvPr id="46102" name="Rectangle 55"/>
          <p:cNvSpPr>
            <a:spLocks noChangeArrowheads="1"/>
          </p:cNvSpPr>
          <p:nvPr/>
        </p:nvSpPr>
        <p:spPr bwMode="auto">
          <a:xfrm>
            <a:off x="0" y="4365625"/>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与虚轴交点</a:t>
            </a:r>
          </a:p>
        </p:txBody>
      </p:sp>
      <p:graphicFrame>
        <p:nvGraphicFramePr>
          <p:cNvPr id="46103" name="Object 23"/>
          <p:cNvGraphicFramePr>
            <a:graphicFrameLocks noChangeAspect="1"/>
          </p:cNvGraphicFramePr>
          <p:nvPr/>
        </p:nvGraphicFramePr>
        <p:xfrm>
          <a:off x="0" y="4941888"/>
          <a:ext cx="2844800" cy="360362"/>
        </p:xfrm>
        <a:graphic>
          <a:graphicData uri="http://schemas.openxmlformats.org/presentationml/2006/ole">
            <mc:AlternateContent xmlns:mc="http://schemas.openxmlformats.org/markup-compatibility/2006">
              <mc:Choice xmlns:v="urn:schemas-microsoft-com:vml" Requires="v">
                <p:oleObj spid="_x0000_s46700" r:id="rId20" imgW="2452680" imgH="258840" progId="Equation.3">
                  <p:embed/>
                </p:oleObj>
              </mc:Choice>
              <mc:Fallback>
                <p:oleObj r:id="rId20" imgW="2452680" imgH="258840"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4941888"/>
                        <a:ext cx="2844800"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4" name="Object 24"/>
          <p:cNvGraphicFramePr>
            <a:graphicFrameLocks noChangeAspect="1"/>
          </p:cNvGraphicFramePr>
          <p:nvPr/>
        </p:nvGraphicFramePr>
        <p:xfrm>
          <a:off x="3348038" y="4797425"/>
          <a:ext cx="2843212" cy="360363"/>
        </p:xfrm>
        <a:graphic>
          <a:graphicData uri="http://schemas.openxmlformats.org/presentationml/2006/ole">
            <mc:AlternateContent xmlns:mc="http://schemas.openxmlformats.org/markup-compatibility/2006">
              <mc:Choice xmlns:v="urn:schemas-microsoft-com:vml" Requires="v">
                <p:oleObj spid="_x0000_s46701" r:id="rId22" imgW="2452680" imgH="258840" progId="Equation.3">
                  <p:embed/>
                </p:oleObj>
              </mc:Choice>
              <mc:Fallback>
                <p:oleObj r:id="rId22" imgW="2452680" imgH="258840"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8038" y="4797425"/>
                        <a:ext cx="2843212"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5" name="Object 25"/>
          <p:cNvGraphicFramePr>
            <a:graphicFrameLocks noChangeAspect="1"/>
          </p:cNvGraphicFramePr>
          <p:nvPr/>
        </p:nvGraphicFramePr>
        <p:xfrm>
          <a:off x="468313" y="5373688"/>
          <a:ext cx="1001712" cy="638175"/>
        </p:xfrm>
        <a:graphic>
          <a:graphicData uri="http://schemas.openxmlformats.org/presentationml/2006/ole">
            <mc:AlternateContent xmlns:mc="http://schemas.openxmlformats.org/markup-compatibility/2006">
              <mc:Choice xmlns:v="urn:schemas-microsoft-com:vml" Requires="v">
                <p:oleObj spid="_x0000_s46702" r:id="rId24" imgW="832680" imgH="506160" progId="Equation.3">
                  <p:embed/>
                </p:oleObj>
              </mc:Choice>
              <mc:Fallback>
                <p:oleObj r:id="rId24" imgW="832680" imgH="506160" progId="Equation.3">
                  <p:embed/>
                  <p:pic>
                    <p:nvPicPr>
                      <p:cNvPr id="0" name="Object 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8313" y="5373688"/>
                        <a:ext cx="1001712"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6" name="Rectangle 61"/>
          <p:cNvSpPr>
            <a:spLocks noChangeArrowheads="1"/>
          </p:cNvSpPr>
          <p:nvPr/>
        </p:nvSpPr>
        <p:spPr bwMode="auto">
          <a:xfrm>
            <a:off x="611188" y="609282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sz="2400" b="1">
                <a:solidFill>
                  <a:schemeClr val="bg2"/>
                </a:solidFill>
                <a:latin typeface="Times New Roman" panose="02020603050405020304" pitchFamily="18" charset="0"/>
                <a:ea typeface="楷体_GB2312" pitchFamily="49" charset="-122"/>
              </a:rPr>
              <a:t>无解</a:t>
            </a:r>
          </a:p>
        </p:txBody>
      </p:sp>
      <p:graphicFrame>
        <p:nvGraphicFramePr>
          <p:cNvPr id="46107" name="Object 27"/>
          <p:cNvGraphicFramePr>
            <a:graphicFrameLocks noChangeAspect="1"/>
          </p:cNvGraphicFramePr>
          <p:nvPr/>
        </p:nvGraphicFramePr>
        <p:xfrm>
          <a:off x="3995738" y="5229225"/>
          <a:ext cx="1000125" cy="639763"/>
        </p:xfrm>
        <a:graphic>
          <a:graphicData uri="http://schemas.openxmlformats.org/presentationml/2006/ole">
            <mc:AlternateContent xmlns:mc="http://schemas.openxmlformats.org/markup-compatibility/2006">
              <mc:Choice xmlns:v="urn:schemas-microsoft-com:vml" Requires="v">
                <p:oleObj spid="_x0000_s46703" r:id="rId26" imgW="832680" imgH="506160" progId="Equation.3">
                  <p:embed/>
                </p:oleObj>
              </mc:Choice>
              <mc:Fallback>
                <p:oleObj r:id="rId26" imgW="832680" imgH="506160" progId="Equation.3">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95738" y="5229225"/>
                        <a:ext cx="1000125"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8" name="Object 28"/>
          <p:cNvGraphicFramePr>
            <a:graphicFrameLocks noChangeAspect="1"/>
          </p:cNvGraphicFramePr>
          <p:nvPr/>
        </p:nvGraphicFramePr>
        <p:xfrm>
          <a:off x="4067175" y="5949950"/>
          <a:ext cx="620713" cy="639763"/>
        </p:xfrm>
        <a:graphic>
          <a:graphicData uri="http://schemas.openxmlformats.org/presentationml/2006/ole">
            <mc:AlternateContent xmlns:mc="http://schemas.openxmlformats.org/markup-compatibility/2006">
              <mc:Choice xmlns:v="urn:schemas-microsoft-com:vml" Requires="v">
                <p:oleObj spid="_x0000_s46704" r:id="rId28" imgW="483840" imgH="506160" progId="Equation.3">
                  <p:embed/>
                </p:oleObj>
              </mc:Choice>
              <mc:Fallback>
                <p:oleObj r:id="rId28" imgW="483840" imgH="506160" progId="Equation.3">
                  <p:embed/>
                  <p:pic>
                    <p:nvPicPr>
                      <p:cNvPr id="0" name="Object 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67175" y="5949950"/>
                        <a:ext cx="620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9" name="Rectangle 53"/>
          <p:cNvSpPr>
            <a:spLocks noChangeArrowheads="1"/>
          </p:cNvSpPr>
          <p:nvPr/>
        </p:nvSpPr>
        <p:spPr bwMode="auto">
          <a:xfrm>
            <a:off x="6084888" y="2781300"/>
            <a:ext cx="3059112" cy="2089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zh-CN" sz="1800"/>
          </a:p>
        </p:txBody>
      </p:sp>
      <p:grpSp>
        <p:nvGrpSpPr>
          <p:cNvPr id="46110" name="Group 52"/>
          <p:cNvGrpSpPr>
            <a:grpSpLocks noChangeAspect="1"/>
          </p:cNvGrpSpPr>
          <p:nvPr/>
        </p:nvGrpSpPr>
        <p:grpSpPr bwMode="auto">
          <a:xfrm>
            <a:off x="6311900" y="2852738"/>
            <a:ext cx="2832100" cy="1943100"/>
            <a:chOff x="0" y="0"/>
            <a:chExt cx="1784" cy="1224"/>
          </a:xfrm>
        </p:grpSpPr>
        <p:graphicFrame>
          <p:nvGraphicFramePr>
            <p:cNvPr id="46111" name="Object 27"/>
            <p:cNvGraphicFramePr>
              <a:graphicFrameLocks noChangeAspect="1"/>
            </p:cNvGraphicFramePr>
            <p:nvPr/>
          </p:nvGraphicFramePr>
          <p:xfrm>
            <a:off x="80" y="0"/>
            <a:ext cx="1704" cy="1224"/>
          </p:xfrm>
          <a:graphic>
            <a:graphicData uri="http://schemas.openxmlformats.org/presentationml/2006/ole">
              <mc:AlternateContent xmlns:mc="http://schemas.openxmlformats.org/markup-compatibility/2006">
                <mc:Choice xmlns:v="urn:schemas-microsoft-com:vml" Requires="v">
                  <p:oleObj spid="_x0000_s46705" r:id="rId30" imgW="2704762" imgH="1943371" progId="PBrush">
                    <p:embed/>
                  </p:oleObj>
                </mc:Choice>
                <mc:Fallback>
                  <p:oleObj r:id="rId30" imgW="2704762" imgH="1943371" progId="PBrush">
                    <p:embed/>
                    <p:pic>
                      <p:nvPicPr>
                        <p:cNvPr id="0" name="Object 27"/>
                        <p:cNvPicPr>
                          <a:picLocks noChangeAspect="1" noChangeArrowheads="1"/>
                        </p:cNvPicPr>
                        <p:nvPr/>
                      </p:nvPicPr>
                      <p:blipFill>
                        <a:blip r:embed="rId3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 y="0"/>
                          <a:ext cx="1704"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2" name="Object 28"/>
            <p:cNvGraphicFramePr>
              <a:graphicFrameLocks noChangeAspect="1"/>
            </p:cNvGraphicFramePr>
            <p:nvPr/>
          </p:nvGraphicFramePr>
          <p:xfrm>
            <a:off x="0" y="592"/>
            <a:ext cx="834" cy="108"/>
          </p:xfrm>
          <a:graphic>
            <a:graphicData uri="http://schemas.openxmlformats.org/presentationml/2006/ole">
              <mc:AlternateContent xmlns:mc="http://schemas.openxmlformats.org/markup-compatibility/2006">
                <mc:Choice xmlns:v="urn:schemas-microsoft-com:vml" Requires="v">
                  <p:oleObj spid="_x0000_s46706" r:id="rId32" imgW="1324160" imgH="171338" progId="PBrush">
                    <p:embed/>
                  </p:oleObj>
                </mc:Choice>
                <mc:Fallback>
                  <p:oleObj r:id="rId32" imgW="1324160" imgH="171338" progId="PBrush">
                    <p:embed/>
                    <p:pic>
                      <p:nvPicPr>
                        <p:cNvPr id="0" name="Object 28"/>
                        <p:cNvPicPr>
                          <a:picLocks noChangeAspect="1" noChangeArrowheads="1"/>
                        </p:cNvPicPr>
                        <p:nvPr/>
                      </p:nvPicPr>
                      <p:blipFill>
                        <a:blip r:embed="rId3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592"/>
                          <a:ext cx="834"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3" name="Object 29"/>
            <p:cNvGraphicFramePr>
              <a:graphicFrameLocks noChangeAspect="1"/>
            </p:cNvGraphicFramePr>
            <p:nvPr/>
          </p:nvGraphicFramePr>
          <p:xfrm>
            <a:off x="448" y="232"/>
            <a:ext cx="384" cy="84"/>
          </p:xfrm>
          <a:graphic>
            <a:graphicData uri="http://schemas.openxmlformats.org/presentationml/2006/ole">
              <mc:AlternateContent xmlns:mc="http://schemas.openxmlformats.org/markup-compatibility/2006">
                <mc:Choice xmlns:v="urn:schemas-microsoft-com:vml" Requires="v">
                  <p:oleObj spid="_x0000_s46707" r:id="rId34" imgW="609524" imgH="133192" progId="PBrush">
                    <p:embed/>
                  </p:oleObj>
                </mc:Choice>
                <mc:Fallback>
                  <p:oleObj r:id="rId34" imgW="609524" imgH="133192" progId="PBrush">
                    <p:embed/>
                    <p:pic>
                      <p:nvPicPr>
                        <p:cNvPr id="0" name="Object 29"/>
                        <p:cNvPicPr>
                          <a:picLocks noChangeAspect="1" noChangeArrowheads="1"/>
                        </p:cNvPicPr>
                        <p:nvPr/>
                      </p:nvPicPr>
                      <p:blipFill>
                        <a:blip r:embed="rId3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8" y="232"/>
                          <a:ext cx="384" cy="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4" name="Object 30"/>
            <p:cNvGraphicFramePr>
              <a:graphicFrameLocks noChangeAspect="1"/>
            </p:cNvGraphicFramePr>
            <p:nvPr/>
          </p:nvGraphicFramePr>
          <p:xfrm>
            <a:off x="336" y="488"/>
            <a:ext cx="120" cy="156"/>
          </p:xfrm>
          <a:graphic>
            <a:graphicData uri="http://schemas.openxmlformats.org/presentationml/2006/ole">
              <mc:AlternateContent xmlns:mc="http://schemas.openxmlformats.org/markup-compatibility/2006">
                <mc:Choice xmlns:v="urn:schemas-microsoft-com:vml" Requires="v">
                  <p:oleObj spid="_x0000_s46708" r:id="rId36" imgW="190426" imgH="247685" progId="PBrush">
                    <p:embed/>
                  </p:oleObj>
                </mc:Choice>
                <mc:Fallback>
                  <p:oleObj r:id="rId36" imgW="190426" imgH="247685" progId="PBrush">
                    <p:embed/>
                    <p:pic>
                      <p:nvPicPr>
                        <p:cNvPr id="0" name="Object 30"/>
                        <p:cNvPicPr>
                          <a:picLocks noChangeAspect="1" noChangeArrowheads="1"/>
                        </p:cNvPicPr>
                        <p:nvPr/>
                      </p:nvPicPr>
                      <p:blipFill>
                        <a:blip r:embed="rId3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6" y="488"/>
                          <a:ext cx="12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5" name="Object 31"/>
            <p:cNvGraphicFramePr>
              <a:graphicFrameLocks noChangeAspect="1"/>
            </p:cNvGraphicFramePr>
            <p:nvPr/>
          </p:nvGraphicFramePr>
          <p:xfrm>
            <a:off x="424" y="256"/>
            <a:ext cx="408" cy="768"/>
          </p:xfrm>
          <a:graphic>
            <a:graphicData uri="http://schemas.openxmlformats.org/presentationml/2006/ole">
              <mc:AlternateContent xmlns:mc="http://schemas.openxmlformats.org/markup-compatibility/2006">
                <mc:Choice xmlns:v="urn:schemas-microsoft-com:vml" Requires="v">
                  <p:oleObj spid="_x0000_s46709" r:id="rId38" imgW="647619" imgH="1219370" progId="PBrush">
                    <p:embed/>
                  </p:oleObj>
                </mc:Choice>
                <mc:Fallback>
                  <p:oleObj r:id="rId38" imgW="647619" imgH="1219370" progId="PBrush">
                    <p:embed/>
                    <p:pic>
                      <p:nvPicPr>
                        <p:cNvPr id="0" name="Object 31"/>
                        <p:cNvPicPr>
                          <a:picLocks noChangeAspect="1" noChangeArrowheads="1"/>
                        </p:cNvPicPr>
                        <p:nvPr/>
                      </p:nvPicPr>
                      <p:blipFill>
                        <a:blip r:embed="rId3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4" y="256"/>
                          <a:ext cx="408"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6" name="Object 32"/>
            <p:cNvGraphicFramePr>
              <a:graphicFrameLocks noChangeAspect="1"/>
            </p:cNvGraphicFramePr>
            <p:nvPr/>
          </p:nvGraphicFramePr>
          <p:xfrm>
            <a:off x="856" y="584"/>
            <a:ext cx="840" cy="102"/>
          </p:xfrm>
          <a:graphic>
            <a:graphicData uri="http://schemas.openxmlformats.org/presentationml/2006/ole">
              <mc:AlternateContent xmlns:mc="http://schemas.openxmlformats.org/markup-compatibility/2006">
                <mc:Choice xmlns:v="urn:schemas-microsoft-com:vml" Requires="v">
                  <p:oleObj spid="_x0000_s46710" r:id="rId40" imgW="1333333" imgH="161990" progId="PBrush">
                    <p:embed/>
                  </p:oleObj>
                </mc:Choice>
                <mc:Fallback>
                  <p:oleObj r:id="rId40" imgW="1333333" imgH="161990" progId="PBrush">
                    <p:embed/>
                    <p:pic>
                      <p:nvPicPr>
                        <p:cNvPr id="0" name="Object 32"/>
                        <p:cNvPicPr>
                          <a:picLocks noChangeAspect="1" noChangeArrowheads="1"/>
                        </p:cNvPicPr>
                        <p:nvPr/>
                      </p:nvPicPr>
                      <p:blipFill>
                        <a:blip r:embed="rId4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6" y="584"/>
                          <a:ext cx="840"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7" name="Object 33"/>
            <p:cNvGraphicFramePr>
              <a:graphicFrameLocks noChangeAspect="1"/>
            </p:cNvGraphicFramePr>
            <p:nvPr/>
          </p:nvGraphicFramePr>
          <p:xfrm>
            <a:off x="840" y="240"/>
            <a:ext cx="390" cy="60"/>
          </p:xfrm>
          <a:graphic>
            <a:graphicData uri="http://schemas.openxmlformats.org/presentationml/2006/ole">
              <mc:AlternateContent xmlns:mc="http://schemas.openxmlformats.org/markup-compatibility/2006">
                <mc:Choice xmlns:v="urn:schemas-microsoft-com:vml" Requires="v">
                  <p:oleObj spid="_x0000_s46711" r:id="rId42" imgW="619211" imgH="95390" progId="PBrush">
                    <p:embed/>
                  </p:oleObj>
                </mc:Choice>
                <mc:Fallback>
                  <p:oleObj r:id="rId42" imgW="619211" imgH="95390" progId="PBrush">
                    <p:embed/>
                    <p:pic>
                      <p:nvPicPr>
                        <p:cNvPr id="0" name="Object 33"/>
                        <p:cNvPicPr>
                          <a:picLocks noChangeAspect="1" noChangeArrowheads="1"/>
                        </p:cNvPicPr>
                        <p:nvPr/>
                      </p:nvPicPr>
                      <p:blipFill>
                        <a:blip r:embed="rId4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0" y="240"/>
                          <a:ext cx="390" cy="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8" name="Object 34"/>
            <p:cNvGraphicFramePr>
              <a:graphicFrameLocks noChangeAspect="1"/>
            </p:cNvGraphicFramePr>
            <p:nvPr/>
          </p:nvGraphicFramePr>
          <p:xfrm>
            <a:off x="1216" y="496"/>
            <a:ext cx="114" cy="138"/>
          </p:xfrm>
          <a:graphic>
            <a:graphicData uri="http://schemas.openxmlformats.org/presentationml/2006/ole">
              <mc:AlternateContent xmlns:mc="http://schemas.openxmlformats.org/markup-compatibility/2006">
                <mc:Choice xmlns:v="urn:schemas-microsoft-com:vml" Requires="v">
                  <p:oleObj spid="_x0000_s46712" r:id="rId44" imgW="181096" imgH="219222" progId="PBrush">
                    <p:embed/>
                  </p:oleObj>
                </mc:Choice>
                <mc:Fallback>
                  <p:oleObj r:id="rId44" imgW="181096" imgH="219222" progId="PBrush">
                    <p:embed/>
                    <p:pic>
                      <p:nvPicPr>
                        <p:cNvPr id="0" name="Object 34"/>
                        <p:cNvPicPr>
                          <a:picLocks noChangeAspect="1" noChangeArrowheads="1"/>
                        </p:cNvPicPr>
                        <p:nvPr/>
                      </p:nvPicPr>
                      <p:blipFill>
                        <a:blip r:embed="rId4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16" y="496"/>
                          <a:ext cx="114"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119" name="Object 35"/>
            <p:cNvGraphicFramePr>
              <a:graphicFrameLocks noChangeAspect="1"/>
            </p:cNvGraphicFramePr>
            <p:nvPr/>
          </p:nvGraphicFramePr>
          <p:xfrm>
            <a:off x="824" y="248"/>
            <a:ext cx="414" cy="786"/>
          </p:xfrm>
          <a:graphic>
            <a:graphicData uri="http://schemas.openxmlformats.org/presentationml/2006/ole">
              <mc:AlternateContent xmlns:mc="http://schemas.openxmlformats.org/markup-compatibility/2006">
                <mc:Choice xmlns:v="urn:schemas-microsoft-com:vml" Requires="v">
                  <p:oleObj spid="_x0000_s46713" r:id="rId46" imgW="657317" imgH="1247619" progId="PBrush">
                    <p:embed/>
                  </p:oleObj>
                </mc:Choice>
                <mc:Fallback>
                  <p:oleObj r:id="rId46" imgW="657317" imgH="1247619" progId="PBrush">
                    <p:embed/>
                    <p:pic>
                      <p:nvPicPr>
                        <p:cNvPr id="0" name="Object 35"/>
                        <p:cNvPicPr>
                          <a:picLocks noChangeAspect="1" noChangeArrowheads="1"/>
                        </p:cNvPicPr>
                        <p:nvPr/>
                      </p:nvPicPr>
                      <p:blipFill>
                        <a:blip r:embed="rId4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4" y="248"/>
                          <a:ext cx="414" cy="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灯片编号占位符 1"/>
          <p:cNvSpPr>
            <a:spLocks noGrp="1"/>
          </p:cNvSpPr>
          <p:nvPr>
            <p:ph type="sldNum" sz="quarter" idx="12"/>
          </p:nvPr>
        </p:nvSpPr>
        <p:spPr/>
        <p:txBody>
          <a:bodyPr/>
          <a:lstStyle/>
          <a:p>
            <a:fld id="{E9CE1334-AD72-491D-9BAB-26F068DDEB55}"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93"/>
                                        </p:tgtEl>
                                        <p:attrNameLst>
                                          <p:attrName>style.visibility</p:attrName>
                                        </p:attrNameLst>
                                      </p:cBhvr>
                                      <p:to>
                                        <p:strVal val="visible"/>
                                      </p:to>
                                    </p:set>
                                    <p:animEffect transition="in" filter="blinds(horizontal)">
                                      <p:cBhvr>
                                        <p:cTn id="7" dur="500"/>
                                        <p:tgtEl>
                                          <p:spTgt spid="46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94"/>
                                        </p:tgtEl>
                                        <p:attrNameLst>
                                          <p:attrName>style.visibility</p:attrName>
                                        </p:attrNameLst>
                                      </p:cBhvr>
                                      <p:to>
                                        <p:strVal val="visible"/>
                                      </p:to>
                                    </p:set>
                                    <p:animEffect transition="in" filter="blinds(horizontal)">
                                      <p:cBhvr>
                                        <p:cTn id="12" dur="500"/>
                                        <p:tgtEl>
                                          <p:spTgt spid="460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96"/>
                                        </p:tgtEl>
                                        <p:attrNameLst>
                                          <p:attrName>style.visibility</p:attrName>
                                        </p:attrNameLst>
                                      </p:cBhvr>
                                      <p:to>
                                        <p:strVal val="visible"/>
                                      </p:to>
                                    </p:set>
                                    <p:animEffect transition="in" filter="blinds(horizontal)">
                                      <p:cBhvr>
                                        <p:cTn id="17" dur="500"/>
                                        <p:tgtEl>
                                          <p:spTgt spid="460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95"/>
                                        </p:tgtEl>
                                        <p:attrNameLst>
                                          <p:attrName>style.visibility</p:attrName>
                                        </p:attrNameLst>
                                      </p:cBhvr>
                                      <p:to>
                                        <p:strVal val="visible"/>
                                      </p:to>
                                    </p:set>
                                    <p:animEffect transition="in" filter="blinds(horizontal)">
                                      <p:cBhvr>
                                        <p:cTn id="22" dur="500"/>
                                        <p:tgtEl>
                                          <p:spTgt spid="460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100"/>
                                        </p:tgtEl>
                                        <p:attrNameLst>
                                          <p:attrName>style.visibility</p:attrName>
                                        </p:attrNameLst>
                                      </p:cBhvr>
                                      <p:to>
                                        <p:strVal val="visible"/>
                                      </p:to>
                                    </p:set>
                                    <p:animEffect transition="in" filter="blinds(horizontal)">
                                      <p:cBhvr>
                                        <p:cTn id="27" dur="500"/>
                                        <p:tgtEl>
                                          <p:spTgt spid="461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097"/>
                                        </p:tgtEl>
                                        <p:attrNameLst>
                                          <p:attrName>style.visibility</p:attrName>
                                        </p:attrNameLst>
                                      </p:cBhvr>
                                      <p:to>
                                        <p:strVal val="visible"/>
                                      </p:to>
                                    </p:set>
                                    <p:animEffect transition="in" filter="blinds(horizontal)">
                                      <p:cBhvr>
                                        <p:cTn id="32" dur="500"/>
                                        <p:tgtEl>
                                          <p:spTgt spid="460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10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11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6098"/>
                                        </p:tgtEl>
                                        <p:attrNameLst>
                                          <p:attrName>style.visibility</p:attrName>
                                        </p:attrNameLst>
                                      </p:cBhvr>
                                      <p:to>
                                        <p:strVal val="visible"/>
                                      </p:to>
                                    </p:set>
                                    <p:animEffect transition="in" filter="blinds(horizontal)">
                                      <p:cBhvr>
                                        <p:cTn id="43" dur="500"/>
                                        <p:tgtEl>
                                          <p:spTgt spid="4609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46099"/>
                                        </p:tgtEl>
                                        <p:attrNameLst>
                                          <p:attrName>style.visibility</p:attrName>
                                        </p:attrNameLst>
                                      </p:cBhvr>
                                      <p:to>
                                        <p:strVal val="visible"/>
                                      </p:to>
                                    </p:set>
                                    <p:animEffect transition="in" filter="blinds(horizontal)">
                                      <p:cBhvr>
                                        <p:cTn id="48" dur="500"/>
                                        <p:tgtEl>
                                          <p:spTgt spid="4609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10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6103"/>
                                        </p:tgtEl>
                                        <p:attrNameLst>
                                          <p:attrName>style.visibility</p:attrName>
                                        </p:attrNameLst>
                                      </p:cBhvr>
                                      <p:to>
                                        <p:strVal val="visible"/>
                                      </p:to>
                                    </p:set>
                                    <p:animEffect transition="in" filter="blinds(horizontal)">
                                      <p:cBhvr>
                                        <p:cTn id="57" dur="500"/>
                                        <p:tgtEl>
                                          <p:spTgt spid="4610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6105"/>
                                        </p:tgtEl>
                                        <p:attrNameLst>
                                          <p:attrName>style.visibility</p:attrName>
                                        </p:attrNameLst>
                                      </p:cBhvr>
                                      <p:to>
                                        <p:strVal val="visible"/>
                                      </p:to>
                                    </p:set>
                                    <p:animEffect transition="in" filter="blinds(horizontal)">
                                      <p:cBhvr>
                                        <p:cTn id="62" dur="500"/>
                                        <p:tgtEl>
                                          <p:spTgt spid="461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6106"/>
                                        </p:tgtEl>
                                        <p:attrNameLst>
                                          <p:attrName>style.visibility</p:attrName>
                                        </p:attrNameLst>
                                      </p:cBhvr>
                                      <p:to>
                                        <p:strVal val="visible"/>
                                      </p:to>
                                    </p:set>
                                    <p:animEffect transition="in" filter="blinds(horizontal)">
                                      <p:cBhvr>
                                        <p:cTn id="67" dur="500"/>
                                        <p:tgtEl>
                                          <p:spTgt spid="4610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46104"/>
                                        </p:tgtEl>
                                        <p:attrNameLst>
                                          <p:attrName>style.visibility</p:attrName>
                                        </p:attrNameLst>
                                      </p:cBhvr>
                                      <p:to>
                                        <p:strVal val="visible"/>
                                      </p:to>
                                    </p:set>
                                    <p:animEffect transition="in" filter="blinds(horizontal)">
                                      <p:cBhvr>
                                        <p:cTn id="72" dur="500"/>
                                        <p:tgtEl>
                                          <p:spTgt spid="461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46107"/>
                                        </p:tgtEl>
                                        <p:attrNameLst>
                                          <p:attrName>style.visibility</p:attrName>
                                        </p:attrNameLst>
                                      </p:cBhvr>
                                      <p:to>
                                        <p:strVal val="visible"/>
                                      </p:to>
                                    </p:set>
                                    <p:animEffect transition="in" filter="blinds(horizontal)">
                                      <p:cBhvr>
                                        <p:cTn id="77" dur="500"/>
                                        <p:tgtEl>
                                          <p:spTgt spid="4610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46108"/>
                                        </p:tgtEl>
                                        <p:attrNameLst>
                                          <p:attrName>style.visibility</p:attrName>
                                        </p:attrNameLst>
                                      </p:cBhvr>
                                      <p:to>
                                        <p:strVal val="visible"/>
                                      </p:to>
                                    </p:set>
                                    <p:animEffect transition="in" filter="blinds(horizontal)">
                                      <p:cBhvr>
                                        <p:cTn id="82" dur="500"/>
                                        <p:tgtEl>
                                          <p:spTgt spid="46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3" grpId="0" autoUpdateAnimBg="0"/>
      <p:bldP spid="46095" grpId="0" autoUpdateAnimBg="0"/>
      <p:bldP spid="46102" grpId="0" autoUpdateAnimBg="0"/>
      <p:bldP spid="46106" grpId="0" autoUpdateAnimBg="0"/>
      <p:bldP spid="4610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F4D9947F-0FF0-4084-A11A-D7CED7993954}"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6</a:t>
            </a:fld>
            <a:endParaRPr lang="en-US" sz="1200">
              <a:latin typeface="Arial Black" panose="020B0A04020102020204" pitchFamily="34" charset="0"/>
            </a:endParaRPr>
          </a:p>
        </p:txBody>
      </p:sp>
      <p:sp>
        <p:nvSpPr>
          <p:cNvPr id="49155" name="Rectangle 4"/>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sp>
        <p:nvSpPr>
          <p:cNvPr id="49156" name="Rectangle 6"/>
          <p:cNvSpPr>
            <a:spLocks noChangeArrowheads="1"/>
          </p:cNvSpPr>
          <p:nvPr/>
        </p:nvSpPr>
        <p:spPr bwMode="auto">
          <a:xfrm>
            <a:off x="0" y="1268413"/>
            <a:ext cx="3913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solidFill>
                  <a:srgbClr val="FF0000"/>
                </a:solidFill>
                <a:latin typeface="楷体_GB2312" pitchFamily="49" charset="-122"/>
                <a:ea typeface="楷体_GB2312" pitchFamily="49" charset="-122"/>
              </a:rPr>
              <a:t>绘制</a:t>
            </a:r>
            <a:r>
              <a:rPr lang="en-US" sz="2400" b="1">
                <a:solidFill>
                  <a:srgbClr val="FF0000"/>
                </a:solidFill>
                <a:latin typeface="楷体_GB2312" pitchFamily="49" charset="-122"/>
                <a:ea typeface="楷体_GB2312" pitchFamily="49" charset="-122"/>
              </a:rPr>
              <a:t>0</a:t>
            </a:r>
            <a:r>
              <a:rPr lang="en-US" sz="2400" b="1" baseline="30000">
                <a:solidFill>
                  <a:srgbClr val="FF0000"/>
                </a:solidFill>
              </a:rPr>
              <a:t>°</a:t>
            </a:r>
            <a:r>
              <a:rPr lang="zh-CN" altLang="en-US" sz="2400" b="1">
                <a:solidFill>
                  <a:srgbClr val="FF0000"/>
                </a:solidFill>
                <a:latin typeface="楷体_GB2312" pitchFamily="49" charset="-122"/>
                <a:ea typeface="楷体_GB2312" pitchFamily="49" charset="-122"/>
              </a:rPr>
              <a:t>根轨迹的几种情况：</a:t>
            </a:r>
          </a:p>
        </p:txBody>
      </p:sp>
      <p:graphicFrame>
        <p:nvGraphicFramePr>
          <p:cNvPr id="49157" name="Object 5"/>
          <p:cNvGraphicFramePr>
            <a:graphicFrameLocks noChangeAspect="1"/>
          </p:cNvGraphicFramePr>
          <p:nvPr/>
        </p:nvGraphicFramePr>
        <p:xfrm>
          <a:off x="1042988" y="1557338"/>
          <a:ext cx="6192837" cy="1504950"/>
        </p:xfrm>
        <a:graphic>
          <a:graphicData uri="http://schemas.openxmlformats.org/presentationml/2006/ole">
            <mc:AlternateContent xmlns:mc="http://schemas.openxmlformats.org/markup-compatibility/2006">
              <mc:Choice xmlns:v="urn:schemas-microsoft-com:vml" Requires="v">
                <p:oleObj spid="_x0000_s49239" r:id="rId3" imgW="4893840" imgH="1147680" progId="Equation.3">
                  <p:embed/>
                </p:oleObj>
              </mc:Choice>
              <mc:Fallback>
                <p:oleObj r:id="rId3" imgW="4893840" imgH="1147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557338"/>
                        <a:ext cx="619283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Rectangle 10"/>
          <p:cNvSpPr>
            <a:spLocks noChangeArrowheads="1"/>
          </p:cNvSpPr>
          <p:nvPr/>
        </p:nvSpPr>
        <p:spPr bwMode="auto">
          <a:xfrm>
            <a:off x="0" y="2924175"/>
            <a:ext cx="73279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SzTx/>
              <a:buFont typeface="Wingdings" panose="05000000000000000000" pitchFamily="2" charset="2"/>
              <a:buChar char="u"/>
            </a:pPr>
            <a:r>
              <a:rPr lang="en-US" sz="2400" b="1">
                <a:solidFill>
                  <a:schemeClr val="bg2"/>
                </a:solidFill>
                <a:latin typeface="楷体_GB2312" pitchFamily="49" charset="-122"/>
                <a:ea typeface="楷体_GB2312" pitchFamily="49" charset="-122"/>
              </a:rPr>
              <a:t> </a:t>
            </a:r>
            <a:r>
              <a:rPr lang="zh-CN" altLang="en-US" sz="2400" b="1">
                <a:solidFill>
                  <a:schemeClr val="bg2"/>
                </a:solidFill>
                <a:latin typeface="楷体_GB2312" pitchFamily="49" charset="-122"/>
                <a:ea typeface="楷体_GB2312" pitchFamily="49" charset="-122"/>
              </a:rPr>
              <a:t>要求绘制</a:t>
            </a:r>
            <a:r>
              <a:rPr lang="en-US" sz="2400" b="1">
                <a:solidFill>
                  <a:schemeClr val="bg2"/>
                </a:solidFill>
                <a:latin typeface="Times New Roman" panose="02020603050405020304" pitchFamily="18" charset="0"/>
                <a:ea typeface="楷体_GB2312" pitchFamily="49" charset="-122"/>
              </a:rPr>
              <a:t>K=0</a:t>
            </a:r>
            <a:r>
              <a:rPr lang="en-US" sz="2400" b="1">
                <a:solidFill>
                  <a:schemeClr val="bg2"/>
                </a:solidFill>
                <a:latin typeface="Times New Roman" panose="02020603050405020304" pitchFamily="18" charset="0"/>
              </a:rPr>
              <a:t>→∞</a:t>
            </a:r>
            <a:r>
              <a:rPr lang="zh-CN" altLang="en-US" sz="2400" b="1">
                <a:solidFill>
                  <a:schemeClr val="bg2"/>
                </a:solidFill>
                <a:latin typeface="Times New Roman" panose="02020603050405020304" pitchFamily="18" charset="0"/>
                <a:ea typeface="楷体_GB2312" pitchFamily="49" charset="-122"/>
              </a:rPr>
              <a:t>时最小相位系统的正反馈根轨迹</a:t>
            </a:r>
          </a:p>
          <a:p>
            <a:pPr eaLnBrk="1" hangingPunct="1">
              <a:lnSpc>
                <a:spcPct val="150000"/>
              </a:lnSpc>
              <a:spcBef>
                <a:spcPct val="0"/>
              </a:spcBef>
              <a:buClr>
                <a:srgbClr val="FF0000"/>
              </a:buClr>
              <a:buSzTx/>
              <a:buFont typeface="Wingdings" panose="05000000000000000000" pitchFamily="2" charset="2"/>
              <a:buChar char="u"/>
            </a:pPr>
            <a:r>
              <a:rPr lang="zh-CN" altLang="en-US" sz="2400" b="1">
                <a:solidFill>
                  <a:schemeClr val="bg2"/>
                </a:solidFill>
                <a:latin typeface="楷体_GB2312" pitchFamily="49" charset="-122"/>
                <a:ea typeface="楷体_GB2312" pitchFamily="49" charset="-122"/>
              </a:rPr>
              <a:t> 要求绘制</a:t>
            </a:r>
            <a:r>
              <a:rPr lang="en-US" sz="2400" b="1">
                <a:solidFill>
                  <a:schemeClr val="bg2"/>
                </a:solidFill>
                <a:latin typeface="Times New Roman" panose="02020603050405020304" pitchFamily="18" charset="0"/>
                <a:ea typeface="楷体_GB2312" pitchFamily="49" charset="-122"/>
              </a:rPr>
              <a:t>K=-</a:t>
            </a:r>
            <a:r>
              <a:rPr lang="en-US" sz="2400" b="1">
                <a:solidFill>
                  <a:schemeClr val="bg2"/>
                </a:solidFill>
                <a:latin typeface="Times New Roman" panose="02020603050405020304" pitchFamily="18" charset="0"/>
              </a:rPr>
              <a:t>∞→0</a:t>
            </a:r>
            <a:r>
              <a:rPr lang="zh-CN" altLang="en-US" sz="2400" b="1">
                <a:solidFill>
                  <a:schemeClr val="bg2"/>
                </a:solidFill>
                <a:latin typeface="Times New Roman" panose="02020603050405020304" pitchFamily="18" charset="0"/>
                <a:ea typeface="楷体_GB2312" pitchFamily="49" charset="-122"/>
              </a:rPr>
              <a:t>时最小相位系统的根轨迹</a:t>
            </a:r>
          </a:p>
          <a:p>
            <a:pPr eaLnBrk="1" hangingPunct="1">
              <a:lnSpc>
                <a:spcPct val="150000"/>
              </a:lnSpc>
              <a:spcBef>
                <a:spcPct val="0"/>
              </a:spcBef>
              <a:buClr>
                <a:srgbClr val="FF0000"/>
              </a:buClr>
              <a:buSzTx/>
              <a:buFont typeface="Wingdings" panose="05000000000000000000" pitchFamily="2" charset="2"/>
              <a:buChar char="u"/>
            </a:pPr>
            <a:r>
              <a:rPr lang="zh-CN" altLang="en-US" sz="2400" b="1">
                <a:solidFill>
                  <a:schemeClr val="bg2"/>
                </a:solidFill>
                <a:latin typeface="Times New Roman" panose="02020603050405020304" pitchFamily="18" charset="0"/>
                <a:ea typeface="楷体_GB2312" pitchFamily="49" charset="-122"/>
              </a:rPr>
              <a:t> 具有下列形式的非最小相位系统</a:t>
            </a:r>
            <a:r>
              <a:rPr lang="en-US" sz="2400" b="1">
                <a:solidFill>
                  <a:schemeClr val="bg2"/>
                </a:solidFill>
                <a:latin typeface="Times New Roman" panose="02020603050405020304" pitchFamily="18" charset="0"/>
                <a:ea typeface="楷体_GB2312" pitchFamily="49" charset="-122"/>
              </a:rPr>
              <a:t>K=0</a:t>
            </a:r>
            <a:r>
              <a:rPr lang="en-US" sz="2400" b="1">
                <a:solidFill>
                  <a:schemeClr val="bg2"/>
                </a:solidFill>
                <a:latin typeface="Times New Roman" panose="02020603050405020304" pitchFamily="18" charset="0"/>
              </a:rPr>
              <a:t>→∞</a:t>
            </a:r>
          </a:p>
        </p:txBody>
      </p:sp>
      <p:graphicFrame>
        <p:nvGraphicFramePr>
          <p:cNvPr id="49159" name="Object 7"/>
          <p:cNvGraphicFramePr>
            <a:graphicFrameLocks noChangeAspect="1"/>
          </p:cNvGraphicFramePr>
          <p:nvPr/>
        </p:nvGraphicFramePr>
        <p:xfrm>
          <a:off x="1692275" y="4724400"/>
          <a:ext cx="4648200" cy="755650"/>
        </p:xfrm>
        <a:graphic>
          <a:graphicData uri="http://schemas.openxmlformats.org/presentationml/2006/ole">
            <mc:AlternateContent xmlns:mc="http://schemas.openxmlformats.org/markup-compatibility/2006">
              <mc:Choice xmlns:v="urn:schemas-microsoft-com:vml" Requires="v">
                <p:oleObj spid="_x0000_s49240" r:id="rId5" imgW="3543840" imgH="517680" progId="Equation.3">
                  <p:embed/>
                </p:oleObj>
              </mc:Choice>
              <mc:Fallback>
                <p:oleObj r:id="rId5" imgW="3543840" imgH="5176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4724400"/>
                        <a:ext cx="46482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8"/>
          <p:cNvGraphicFramePr>
            <a:graphicFrameLocks noChangeAspect="1"/>
          </p:cNvGraphicFramePr>
          <p:nvPr/>
        </p:nvGraphicFramePr>
        <p:xfrm>
          <a:off x="1692275" y="5661025"/>
          <a:ext cx="4968875" cy="755650"/>
        </p:xfrm>
        <a:graphic>
          <a:graphicData uri="http://schemas.openxmlformats.org/presentationml/2006/ole">
            <mc:AlternateContent xmlns:mc="http://schemas.openxmlformats.org/markup-compatibility/2006">
              <mc:Choice xmlns:v="urn:schemas-microsoft-com:vml" Requires="v">
                <p:oleObj spid="_x0000_s49241" r:id="rId7" imgW="3780000" imgH="517680" progId="Equation.3">
                  <p:embed/>
                </p:oleObj>
              </mc:Choice>
              <mc:Fallback>
                <p:oleObj r:id="rId7" imgW="3780000" imgH="5176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5661025"/>
                        <a:ext cx="49688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fld id="{E9CE1334-AD72-491D-9BAB-26F068DDEB55}"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blinds(horizontal)">
                                      <p:cBhvr>
                                        <p:cTn id="7" dur="500"/>
                                        <p:tgtEl>
                                          <p:spTgt spid="49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8">
                                            <p:txEl>
                                              <p:pRg st="0" end="0"/>
                                            </p:txEl>
                                          </p:spTgt>
                                        </p:tgtEl>
                                        <p:attrNameLst>
                                          <p:attrName>style.visibility</p:attrName>
                                        </p:attrNameLst>
                                      </p:cBhvr>
                                      <p:to>
                                        <p:strVal val="visible"/>
                                      </p:to>
                                    </p:set>
                                    <p:animEffect transition="in" filter="blinds(horizontal)">
                                      <p:cBhvr>
                                        <p:cTn id="12" dur="500"/>
                                        <p:tgtEl>
                                          <p:spTgt spid="491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8">
                                            <p:txEl>
                                              <p:pRg st="1" end="1"/>
                                            </p:txEl>
                                          </p:spTgt>
                                        </p:tgtEl>
                                        <p:attrNameLst>
                                          <p:attrName>style.visibility</p:attrName>
                                        </p:attrNameLst>
                                      </p:cBhvr>
                                      <p:to>
                                        <p:strVal val="visible"/>
                                      </p:to>
                                    </p:set>
                                    <p:animEffect transition="in" filter="blinds(horizontal)">
                                      <p:cBhvr>
                                        <p:cTn id="17" dur="500"/>
                                        <p:tgtEl>
                                          <p:spTgt spid="4915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8">
                                            <p:txEl>
                                              <p:pRg st="2" end="2"/>
                                            </p:txEl>
                                          </p:spTgt>
                                        </p:tgtEl>
                                        <p:attrNameLst>
                                          <p:attrName>style.visibility</p:attrName>
                                        </p:attrNameLst>
                                      </p:cBhvr>
                                      <p:to>
                                        <p:strVal val="visible"/>
                                      </p:to>
                                    </p:set>
                                    <p:animEffect transition="in" filter="blinds(horizontal)">
                                      <p:cBhvr>
                                        <p:cTn id="22" dur="500"/>
                                        <p:tgtEl>
                                          <p:spTgt spid="4915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9159"/>
                                        </p:tgtEl>
                                        <p:attrNameLst>
                                          <p:attrName>style.visibility</p:attrName>
                                        </p:attrNameLst>
                                      </p:cBhvr>
                                      <p:to>
                                        <p:strVal val="visible"/>
                                      </p:to>
                                    </p:set>
                                    <p:animEffect transition="in" filter="box(in)">
                                      <p:cBhvr>
                                        <p:cTn id="27" dur="500"/>
                                        <p:tgtEl>
                                          <p:spTgt spid="491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9160"/>
                                        </p:tgtEl>
                                        <p:attrNameLst>
                                          <p:attrName>style.visibility</p:attrName>
                                        </p:attrNameLst>
                                      </p:cBhvr>
                                      <p:to>
                                        <p:strVal val="visible"/>
                                      </p:to>
                                    </p:set>
                                    <p:animEffect transition="in" filter="box(in)">
                                      <p:cBhvr>
                                        <p:cTn id="32"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781ECD6A-17D4-4DF2-8898-52DAFA206490}"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7</a:t>
            </a:fld>
            <a:endParaRPr lang="en-US" sz="1200">
              <a:latin typeface="Arial Black" panose="020B0A04020102020204" pitchFamily="34" charset="0"/>
            </a:endParaRPr>
          </a:p>
        </p:txBody>
      </p:sp>
      <p:pic>
        <p:nvPicPr>
          <p:cNvPr id="409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150"/>
            <a:ext cx="52197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565400"/>
            <a:ext cx="4567237"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5" name="Object 5"/>
          <p:cNvGraphicFramePr>
            <a:graphicFrameLocks noChangeAspect="1"/>
          </p:cNvGraphicFramePr>
          <p:nvPr/>
        </p:nvGraphicFramePr>
        <p:xfrm>
          <a:off x="5508625" y="1052513"/>
          <a:ext cx="2747963" cy="755650"/>
        </p:xfrm>
        <a:graphic>
          <a:graphicData uri="http://schemas.openxmlformats.org/presentationml/2006/ole">
            <mc:AlternateContent xmlns:mc="http://schemas.openxmlformats.org/markup-compatibility/2006">
              <mc:Choice xmlns:v="urn:schemas-microsoft-com:vml" Requires="v">
                <p:oleObj spid="_x0000_s41021" r:id="rId5" imgW="2058840" imgH="517680" progId="Equation.3">
                  <p:embed/>
                </p:oleObj>
              </mc:Choice>
              <mc:Fallback>
                <p:oleObj r:id="rId5" imgW="2058840" imgH="517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052513"/>
                        <a:ext cx="27479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6"/>
          <p:cNvGraphicFramePr>
            <a:graphicFrameLocks noChangeAspect="1"/>
          </p:cNvGraphicFramePr>
          <p:nvPr/>
        </p:nvGraphicFramePr>
        <p:xfrm>
          <a:off x="5580063" y="2708275"/>
          <a:ext cx="2884487" cy="755650"/>
        </p:xfrm>
        <a:graphic>
          <a:graphicData uri="http://schemas.openxmlformats.org/presentationml/2006/ole">
            <mc:AlternateContent xmlns:mc="http://schemas.openxmlformats.org/markup-compatibility/2006">
              <mc:Choice xmlns:v="urn:schemas-microsoft-com:vml" Requires="v">
                <p:oleObj spid="_x0000_s41022" r:id="rId7" imgW="2171160" imgH="517680" progId="Equation.3">
                  <p:embed/>
                </p:oleObj>
              </mc:Choice>
              <mc:Fallback>
                <p:oleObj r:id="rId7" imgW="2171160" imgH="51768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2708275"/>
                        <a:ext cx="288448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9"/>
          <p:cNvSpPr>
            <a:spLocks noChangeArrowheads="1"/>
          </p:cNvSpPr>
          <p:nvPr/>
        </p:nvSpPr>
        <p:spPr bwMode="auto">
          <a:xfrm>
            <a:off x="827088" y="4365625"/>
            <a:ext cx="566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400" b="1">
                <a:solidFill>
                  <a:srgbClr val="000099"/>
                </a:solidFill>
                <a:latin typeface="Times New Roman" panose="02020603050405020304" pitchFamily="18" charset="0"/>
                <a:ea typeface="楷体_GB2312" pitchFamily="49" charset="-122"/>
              </a:rPr>
              <a:t>需要关注闭环特征根随</a:t>
            </a:r>
            <a:r>
              <a:rPr lang="en-US" sz="2400" b="1">
                <a:solidFill>
                  <a:srgbClr val="000099"/>
                </a:solidFill>
                <a:latin typeface="Times New Roman" panose="02020603050405020304" pitchFamily="18" charset="0"/>
                <a:ea typeface="楷体_GB2312" pitchFamily="49" charset="-122"/>
              </a:rPr>
              <a:t>T</a:t>
            </a:r>
            <a:r>
              <a:rPr lang="en-US" sz="2400" b="1" baseline="-25000">
                <a:solidFill>
                  <a:srgbClr val="000099"/>
                </a:solidFill>
                <a:latin typeface="Times New Roman" panose="02020603050405020304" pitchFamily="18" charset="0"/>
                <a:ea typeface="楷体_GB2312" pitchFamily="49" charset="-122"/>
              </a:rPr>
              <a:t>d</a:t>
            </a:r>
            <a:r>
              <a:rPr lang="zh-CN" altLang="en-US" sz="2400" b="1">
                <a:solidFill>
                  <a:srgbClr val="000099"/>
                </a:solidFill>
                <a:latin typeface="Times New Roman" panose="02020603050405020304" pitchFamily="18" charset="0"/>
                <a:ea typeface="楷体_GB2312" pitchFamily="49" charset="-122"/>
              </a:rPr>
              <a:t>或</a:t>
            </a:r>
            <a:r>
              <a:rPr lang="en-US" sz="2400" b="1">
                <a:solidFill>
                  <a:srgbClr val="000099"/>
                </a:solidFill>
                <a:latin typeface="Times New Roman" panose="02020603050405020304" pitchFamily="18" charset="0"/>
                <a:ea typeface="楷体_GB2312" pitchFamily="49" charset="-122"/>
              </a:rPr>
              <a:t>T</a:t>
            </a:r>
            <a:r>
              <a:rPr lang="en-US" sz="2400" b="1" baseline="-25000">
                <a:solidFill>
                  <a:srgbClr val="000099"/>
                </a:solidFill>
                <a:latin typeface="Times New Roman" panose="02020603050405020304" pitchFamily="18" charset="0"/>
                <a:ea typeface="楷体_GB2312" pitchFamily="49" charset="-122"/>
              </a:rPr>
              <a:t>i</a:t>
            </a:r>
            <a:r>
              <a:rPr lang="zh-CN" altLang="en-US" sz="2400" b="1">
                <a:solidFill>
                  <a:srgbClr val="000099"/>
                </a:solidFill>
                <a:latin typeface="Times New Roman" panose="02020603050405020304" pitchFamily="18" charset="0"/>
                <a:ea typeface="楷体_GB2312" pitchFamily="49" charset="-122"/>
              </a:rPr>
              <a:t>变化的轨迹</a:t>
            </a:r>
          </a:p>
        </p:txBody>
      </p:sp>
      <p:sp>
        <p:nvSpPr>
          <p:cNvPr id="40968" name="AutoShape 10">
            <a:hlinkClick r:id="" action="ppaction://noaction" highlightClick="1"/>
          </p:cNvPr>
          <p:cNvSpPr>
            <a:spLocks noChangeArrowheads="1"/>
          </p:cNvSpPr>
          <p:nvPr/>
        </p:nvSpPr>
        <p:spPr bwMode="auto">
          <a:xfrm>
            <a:off x="7092950" y="4221163"/>
            <a:ext cx="719138" cy="549275"/>
          </a:xfrm>
          <a:prstGeom prst="actionButtonHelp">
            <a:avLst/>
          </a:prstGeom>
          <a:noFill/>
          <a:ln w="9525" cmpd="sng">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endParaRPr lang="zh-CN" altLang="zh-CN" sz="1800"/>
          </a:p>
        </p:txBody>
      </p:sp>
      <p:sp>
        <p:nvSpPr>
          <p:cNvPr id="2" name="灯片编号占位符 1"/>
          <p:cNvSpPr>
            <a:spLocks noGrp="1"/>
          </p:cNvSpPr>
          <p:nvPr>
            <p:ph type="sldNum" sz="quarter" idx="12"/>
          </p:nvPr>
        </p:nvSpPr>
        <p:spPr/>
        <p:txBody>
          <a:bodyPr/>
          <a:lstStyle/>
          <a:p>
            <a:fld id="{E9CE1334-AD72-491D-9BAB-26F068DDEB55}"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diamond(in)">
                                      <p:cBhvr>
                                        <p:cTn id="7" dur="2000"/>
                                        <p:tgtEl>
                                          <p:spTgt spid="4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box(in)">
                                      <p:cBhvr>
                                        <p:cTn id="12" dur="500"/>
                                        <p:tgtEl>
                                          <p:spTgt spid="40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64"/>
                                        </p:tgtEl>
                                        <p:attrNameLst>
                                          <p:attrName>style.visibility</p:attrName>
                                        </p:attrNameLst>
                                      </p:cBhvr>
                                      <p:to>
                                        <p:strVal val="visible"/>
                                      </p:to>
                                    </p:set>
                                    <p:animEffect transition="in" filter="box(in)">
                                      <p:cBhvr>
                                        <p:cTn id="17" dur="500"/>
                                        <p:tgtEl>
                                          <p:spTgt spid="40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66"/>
                                        </p:tgtEl>
                                        <p:attrNameLst>
                                          <p:attrName>style.visibility</p:attrName>
                                        </p:attrNameLst>
                                      </p:cBhvr>
                                      <p:to>
                                        <p:strVal val="visible"/>
                                      </p:to>
                                    </p:set>
                                    <p:animEffect transition="in" filter="box(in)">
                                      <p:cBhvr>
                                        <p:cTn id="22" dur="500"/>
                                        <p:tgtEl>
                                          <p:spTgt spid="40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7"/>
                                        </p:tgtEl>
                                        <p:attrNameLst>
                                          <p:attrName>style.visibility</p:attrName>
                                        </p:attrNameLst>
                                      </p:cBhvr>
                                      <p:to>
                                        <p:strVal val="visible"/>
                                      </p:to>
                                    </p:set>
                                    <p:animEffect transition="in" filter="blinds(horizontal)">
                                      <p:cBhvr>
                                        <p:cTn id="27" dur="500"/>
                                        <p:tgtEl>
                                          <p:spTgt spid="409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0968"/>
                                        </p:tgtEl>
                                        <p:attrNameLst>
                                          <p:attrName>style.visibility</p:attrName>
                                        </p:attrNameLst>
                                      </p:cBhvr>
                                      <p:to>
                                        <p:strVal val="visible"/>
                                      </p:to>
                                    </p:set>
                                    <p:anim calcmode="lin" valueType="num">
                                      <p:cBhvr additive="base">
                                        <p:cTn id="32" dur="500" fill="hold"/>
                                        <p:tgtEl>
                                          <p:spTgt spid="40968"/>
                                        </p:tgtEl>
                                        <p:attrNameLst>
                                          <p:attrName>ppt_x</p:attrName>
                                        </p:attrNameLst>
                                      </p:cBhvr>
                                      <p:tavLst>
                                        <p:tav tm="0">
                                          <p:val>
                                            <p:strVal val="#ppt_x"/>
                                          </p:val>
                                        </p:tav>
                                        <p:tav tm="100000">
                                          <p:val>
                                            <p:strVal val="#ppt_x"/>
                                          </p:val>
                                        </p:tav>
                                      </p:tavLst>
                                    </p:anim>
                                    <p:anim calcmode="lin" valueType="num">
                                      <p:cBhvr additive="base">
                                        <p:cTn id="33" dur="500" fill="hold"/>
                                        <p:tgtEl>
                                          <p:spTgt spid="409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utoUpdateAnimBg="0"/>
      <p:bldP spid="4096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A8CB17E8-C6B5-4E9C-AE9D-C346250C7AED}"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8</a:t>
            </a:fld>
            <a:endParaRPr lang="en-US" sz="1200">
              <a:latin typeface="Arial Black" panose="020B0A04020102020204" pitchFamily="34" charset="0"/>
            </a:endParaRPr>
          </a:p>
        </p:txBody>
      </p:sp>
      <p:sp>
        <p:nvSpPr>
          <p:cNvPr id="50179" name="Rectangle 4"/>
          <p:cNvSpPr>
            <a:spLocks noChangeArrowheads="1"/>
          </p:cNvSpPr>
          <p:nvPr/>
        </p:nvSpPr>
        <p:spPr bwMode="auto">
          <a:xfrm>
            <a:off x="0" y="1628775"/>
            <a:ext cx="57959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楷体_GB2312" pitchFamily="49" charset="-122"/>
                <a:ea typeface="楷体_GB2312" pitchFamily="49" charset="-122"/>
              </a:rPr>
              <a:t>例</a:t>
            </a:r>
            <a:r>
              <a:rPr lang="en-US" sz="2400" b="1">
                <a:solidFill>
                  <a:schemeClr val="bg2"/>
                </a:solidFill>
                <a:latin typeface="楷体_GB2312" pitchFamily="49" charset="-122"/>
                <a:ea typeface="楷体_GB2312" pitchFamily="49" charset="-122"/>
              </a:rPr>
              <a:t>10 </a:t>
            </a:r>
            <a:r>
              <a:rPr lang="zh-CN" altLang="en-US" sz="2400" b="1">
                <a:solidFill>
                  <a:schemeClr val="bg2"/>
                </a:solidFill>
                <a:latin typeface="楷体_GB2312" pitchFamily="49" charset="-122"/>
                <a:ea typeface="楷体_GB2312" pitchFamily="49" charset="-122"/>
              </a:rPr>
              <a:t>单位反馈的系统开环传递函数</a:t>
            </a:r>
          </a:p>
        </p:txBody>
      </p:sp>
      <p:graphicFrame>
        <p:nvGraphicFramePr>
          <p:cNvPr id="50180" name="Object 4"/>
          <p:cNvGraphicFramePr>
            <a:graphicFrameLocks noChangeAspect="1"/>
          </p:cNvGraphicFramePr>
          <p:nvPr/>
        </p:nvGraphicFramePr>
        <p:xfrm>
          <a:off x="1042988" y="2781300"/>
          <a:ext cx="2952750" cy="646113"/>
        </p:xfrm>
        <a:graphic>
          <a:graphicData uri="http://schemas.openxmlformats.org/presentationml/2006/ole">
            <mc:AlternateContent xmlns:mc="http://schemas.openxmlformats.org/markup-compatibility/2006">
              <mc:Choice xmlns:v="urn:schemas-microsoft-com:vml" Requires="v">
                <p:oleObj spid="_x0000_s50429" r:id="rId3" imgW="2452680" imgH="483840" progId="Equation.3">
                  <p:embed/>
                </p:oleObj>
              </mc:Choice>
              <mc:Fallback>
                <p:oleObj r:id="rId3" imgW="2452680" imgH="4838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81300"/>
                        <a:ext cx="29527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4859338" y="1557338"/>
          <a:ext cx="2286000" cy="661987"/>
        </p:xfrm>
        <a:graphic>
          <a:graphicData uri="http://schemas.openxmlformats.org/presentationml/2006/ole">
            <mc:AlternateContent xmlns:mc="http://schemas.openxmlformats.org/markup-compatibility/2006">
              <mc:Choice xmlns:v="urn:schemas-microsoft-com:vml" Requires="v">
                <p:oleObj spid="_x0000_s50430" r:id="rId5" imgW="1957680" imgH="517680" progId="Equation.3">
                  <p:embed/>
                </p:oleObj>
              </mc:Choice>
              <mc:Fallback>
                <p:oleObj r:id="rId5" imgW="1957680" imgH="5176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557338"/>
                        <a:ext cx="228600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Rectangle 12"/>
          <p:cNvSpPr>
            <a:spLocks noChangeArrowheads="1"/>
          </p:cNvSpPr>
          <p:nvPr/>
        </p:nvSpPr>
        <p:spPr bwMode="auto">
          <a:xfrm>
            <a:off x="0" y="2060575"/>
            <a:ext cx="7848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sz="2400" b="1">
                <a:solidFill>
                  <a:schemeClr val="bg2"/>
                </a:solidFill>
                <a:latin typeface="Times New Roman" panose="02020603050405020304" pitchFamily="18" charset="0"/>
                <a:ea typeface="楷体_GB2312" pitchFamily="49" charset="-122"/>
              </a:rPr>
              <a:t>a=0→∞ </a:t>
            </a:r>
            <a:r>
              <a:rPr lang="zh-CN" altLang="en-US" sz="2400" b="1">
                <a:solidFill>
                  <a:schemeClr val="bg2"/>
                </a:solidFill>
                <a:latin typeface="Times New Roman" panose="02020603050405020304" pitchFamily="18" charset="0"/>
                <a:ea typeface="楷体_GB2312" pitchFamily="49" charset="-122"/>
              </a:rPr>
              <a:t>变化，绘制根轨迹；并讨论</a:t>
            </a:r>
            <a:r>
              <a:rPr lang="en-US" sz="2400" b="1">
                <a:solidFill>
                  <a:schemeClr val="bg2"/>
                </a:solidFill>
                <a:latin typeface="Symbol" panose="05050102010706020507" pitchFamily="18" charset="2"/>
                <a:ea typeface="楷体_GB2312" pitchFamily="49" charset="-122"/>
              </a:rPr>
              <a:t>z=1</a:t>
            </a:r>
            <a:r>
              <a:rPr lang="zh-CN" altLang="en-US" sz="2400" b="1">
                <a:solidFill>
                  <a:schemeClr val="bg2"/>
                </a:solidFill>
                <a:latin typeface="Symbol" panose="05050102010706020507" pitchFamily="18" charset="2"/>
                <a:ea typeface="楷体_GB2312" pitchFamily="49" charset="-122"/>
              </a:rPr>
              <a:t>时，系统响应。</a:t>
            </a:r>
          </a:p>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解：</a:t>
            </a:r>
          </a:p>
        </p:txBody>
      </p:sp>
      <p:sp>
        <p:nvSpPr>
          <p:cNvPr id="50183" name="Rectangle 23"/>
          <p:cNvSpPr>
            <a:spLocks noChangeArrowheads="1"/>
          </p:cNvSpPr>
          <p:nvPr/>
        </p:nvSpPr>
        <p:spPr bwMode="auto">
          <a:xfrm>
            <a:off x="0" y="1052513"/>
            <a:ext cx="8534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altLang="en-US" sz="2400" b="1">
                <a:solidFill>
                  <a:schemeClr val="bg2"/>
                </a:solidFill>
                <a:latin typeface="Times New Roman" panose="02020603050405020304" pitchFamily="18" charset="0"/>
                <a:ea typeface="楷体_GB2312" pitchFamily="49" charset="-122"/>
              </a:rPr>
              <a:t>二、参数根轨迹 </a:t>
            </a:r>
            <a:r>
              <a:rPr lang="en-US" sz="2400" b="1">
                <a:solidFill>
                  <a:schemeClr val="bg2"/>
                </a:solidFill>
                <a:latin typeface="Times New Roman" panose="02020603050405020304" pitchFamily="18" charset="0"/>
                <a:ea typeface="楷体_GB2312" pitchFamily="49" charset="-122"/>
              </a:rPr>
              <a:t>— </a:t>
            </a:r>
            <a:r>
              <a:rPr lang="zh-CN" altLang="en-US" sz="2400" b="1">
                <a:solidFill>
                  <a:schemeClr val="bg2"/>
                </a:solidFill>
                <a:latin typeface="Times New Roman" panose="02020603050405020304" pitchFamily="18" charset="0"/>
                <a:ea typeface="楷体_GB2312" pitchFamily="49" charset="-122"/>
              </a:rPr>
              <a:t>除 </a:t>
            </a:r>
            <a:r>
              <a:rPr lang="en-US" sz="2400" b="1">
                <a:solidFill>
                  <a:schemeClr val="bg2"/>
                </a:solidFill>
                <a:latin typeface="Times New Roman" panose="02020603050405020304" pitchFamily="18" charset="0"/>
                <a:ea typeface="楷体_GB2312" pitchFamily="49" charset="-122"/>
              </a:rPr>
              <a:t>K</a:t>
            </a:r>
            <a:r>
              <a:rPr lang="en-US" sz="2400" b="1" baseline="30000">
                <a:solidFill>
                  <a:schemeClr val="bg2"/>
                </a:solidFill>
                <a:latin typeface="Times New Roman" panose="02020603050405020304" pitchFamily="18" charset="0"/>
                <a:ea typeface="楷体_GB2312" pitchFamily="49" charset="-122"/>
              </a:rPr>
              <a:t>* </a:t>
            </a:r>
            <a:r>
              <a:rPr lang="zh-CN" altLang="en-US" sz="2400" b="1">
                <a:solidFill>
                  <a:schemeClr val="bg2"/>
                </a:solidFill>
                <a:latin typeface="Times New Roman" panose="02020603050405020304" pitchFamily="18" charset="0"/>
                <a:ea typeface="楷体_GB2312" pitchFamily="49" charset="-122"/>
              </a:rPr>
              <a:t>之外其他参数变化时系统的根轨迹</a:t>
            </a:r>
          </a:p>
        </p:txBody>
      </p:sp>
      <p:graphicFrame>
        <p:nvGraphicFramePr>
          <p:cNvPr id="50184" name="Object 8"/>
          <p:cNvGraphicFramePr>
            <a:graphicFrameLocks noChangeAspect="1"/>
          </p:cNvGraphicFramePr>
          <p:nvPr/>
        </p:nvGraphicFramePr>
        <p:xfrm>
          <a:off x="4932363" y="4941888"/>
          <a:ext cx="3651250" cy="687387"/>
        </p:xfrm>
        <a:graphic>
          <a:graphicData uri="http://schemas.openxmlformats.org/presentationml/2006/ole">
            <mc:AlternateContent xmlns:mc="http://schemas.openxmlformats.org/markup-compatibility/2006">
              <mc:Choice xmlns:v="urn:schemas-microsoft-com:vml" Requires="v">
                <p:oleObj spid="_x0000_s50431" r:id="rId7" imgW="3138840" imgH="540000" progId="Equation.3">
                  <p:embed/>
                </p:oleObj>
              </mc:Choice>
              <mc:Fallback>
                <p:oleObj r:id="rId7" imgW="3138840" imgH="540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4941888"/>
                        <a:ext cx="3651250"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5" name="Rectangle 25"/>
          <p:cNvSpPr>
            <a:spLocks noChangeArrowheads="1"/>
          </p:cNvSpPr>
          <p:nvPr/>
        </p:nvSpPr>
        <p:spPr bwMode="auto">
          <a:xfrm>
            <a:off x="0" y="3357563"/>
            <a:ext cx="42497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rgbClr val="FF0000"/>
                </a:solidFill>
                <a:latin typeface="楷体_GB2312" pitchFamily="49" charset="-122"/>
                <a:ea typeface="楷体_GB2312" pitchFamily="49" charset="-122"/>
              </a:rPr>
              <a:t>构造 </a:t>
            </a:r>
            <a:r>
              <a:rPr lang="zh-CN" sz="2400" b="1">
                <a:solidFill>
                  <a:srgbClr val="FF0000"/>
                </a:solidFill>
                <a:latin typeface="Times New Roman" panose="02020603050405020304" pitchFamily="18" charset="0"/>
                <a:ea typeface="楷体_GB2312" pitchFamily="49" charset="-122"/>
              </a:rPr>
              <a:t>“</a:t>
            </a:r>
            <a:r>
              <a:rPr lang="zh-CN" sz="2400" b="1">
                <a:solidFill>
                  <a:srgbClr val="FF0000"/>
                </a:solidFill>
                <a:latin typeface="楷体_GB2312" pitchFamily="49" charset="-122"/>
                <a:ea typeface="楷体_GB2312" pitchFamily="49" charset="-122"/>
              </a:rPr>
              <a:t> 等效开环传递函数 </a:t>
            </a:r>
            <a:r>
              <a:rPr lang="zh-CN" sz="2400" b="1">
                <a:solidFill>
                  <a:srgbClr val="FF0000"/>
                </a:solidFill>
                <a:latin typeface="Times New Roman" panose="02020603050405020304" pitchFamily="18" charset="0"/>
                <a:ea typeface="楷体_GB2312" pitchFamily="49" charset="-122"/>
              </a:rPr>
              <a:t>”</a:t>
            </a:r>
            <a:r>
              <a:rPr lang="zh-CN" sz="2400" b="1">
                <a:solidFill>
                  <a:srgbClr val="FF0000"/>
                </a:solidFill>
                <a:latin typeface="楷体_GB2312" pitchFamily="49" charset="-122"/>
                <a:ea typeface="楷体_GB2312" pitchFamily="49" charset="-122"/>
              </a:rPr>
              <a:t> </a:t>
            </a:r>
          </a:p>
        </p:txBody>
      </p:sp>
      <p:sp>
        <p:nvSpPr>
          <p:cNvPr id="50186" name="Rectangle 38"/>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graphicFrame>
        <p:nvGraphicFramePr>
          <p:cNvPr id="50187" name="Object 11"/>
          <p:cNvGraphicFramePr>
            <a:graphicFrameLocks noChangeAspect="1"/>
          </p:cNvGraphicFramePr>
          <p:nvPr/>
        </p:nvGraphicFramePr>
        <p:xfrm>
          <a:off x="468313" y="4005263"/>
          <a:ext cx="3617912" cy="374650"/>
        </p:xfrm>
        <a:graphic>
          <a:graphicData uri="http://schemas.openxmlformats.org/presentationml/2006/ole">
            <mc:AlternateContent xmlns:mc="http://schemas.openxmlformats.org/markup-compatibility/2006">
              <mc:Choice xmlns:v="urn:schemas-microsoft-com:vml" Requires="v">
                <p:oleObj spid="_x0000_s50432" r:id="rId9" imgW="3015000" imgH="258840" progId="Equation.3">
                  <p:embed/>
                </p:oleObj>
              </mc:Choice>
              <mc:Fallback>
                <p:oleObj r:id="rId9" imgW="3015000" imgH="25884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3" y="4005263"/>
                        <a:ext cx="36179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8" name="Object 12"/>
          <p:cNvGraphicFramePr>
            <a:graphicFrameLocks noChangeAspect="1"/>
          </p:cNvGraphicFramePr>
          <p:nvPr/>
        </p:nvGraphicFramePr>
        <p:xfrm>
          <a:off x="684213" y="4292600"/>
          <a:ext cx="2486025" cy="1363663"/>
        </p:xfrm>
        <a:graphic>
          <a:graphicData uri="http://schemas.openxmlformats.org/presentationml/2006/ole">
            <mc:AlternateContent xmlns:mc="http://schemas.openxmlformats.org/markup-compatibility/2006">
              <mc:Choice xmlns:v="urn:schemas-microsoft-com:vml" Requires="v">
                <p:oleObj spid="_x0000_s50433" r:id="rId11" imgW="2126160" imgH="1147680" progId="Equation.3">
                  <p:embed/>
                </p:oleObj>
              </mc:Choice>
              <mc:Fallback>
                <p:oleObj r:id="rId11" imgW="2126160" imgH="11476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292600"/>
                        <a:ext cx="2486025"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9" name="Object 13"/>
          <p:cNvGraphicFramePr>
            <a:graphicFrameLocks noChangeAspect="1"/>
          </p:cNvGraphicFramePr>
          <p:nvPr/>
        </p:nvGraphicFramePr>
        <p:xfrm>
          <a:off x="755650" y="5494338"/>
          <a:ext cx="2486025" cy="1363662"/>
        </p:xfrm>
        <a:graphic>
          <a:graphicData uri="http://schemas.openxmlformats.org/presentationml/2006/ole">
            <mc:AlternateContent xmlns:mc="http://schemas.openxmlformats.org/markup-compatibility/2006">
              <mc:Choice xmlns:v="urn:schemas-microsoft-com:vml" Requires="v">
                <p:oleObj spid="_x0000_s50434" r:id="rId13" imgW="2126160" imgH="1147680" progId="Equation.3">
                  <p:embed/>
                </p:oleObj>
              </mc:Choice>
              <mc:Fallback>
                <p:oleObj r:id="rId13" imgW="2126160" imgH="114768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5494338"/>
                        <a:ext cx="2486025" cy="1363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14"/>
          <p:cNvGraphicFramePr>
            <a:graphicFrameLocks noChangeAspect="1"/>
          </p:cNvGraphicFramePr>
          <p:nvPr/>
        </p:nvGraphicFramePr>
        <p:xfrm>
          <a:off x="4932363" y="2781300"/>
          <a:ext cx="3471862" cy="646113"/>
        </p:xfrm>
        <a:graphic>
          <a:graphicData uri="http://schemas.openxmlformats.org/presentationml/2006/ole">
            <mc:AlternateContent xmlns:mc="http://schemas.openxmlformats.org/markup-compatibility/2006">
              <mc:Choice xmlns:v="urn:schemas-microsoft-com:vml" Requires="v">
                <p:oleObj spid="_x0000_s50435" r:id="rId15" imgW="2902680" imgH="483840" progId="Equation.3">
                  <p:embed/>
                </p:oleObj>
              </mc:Choice>
              <mc:Fallback>
                <p:oleObj r:id="rId15" imgW="2902680" imgH="48384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2781300"/>
                        <a:ext cx="3471862"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Oval 44"/>
          <p:cNvSpPr>
            <a:spLocks noChangeArrowheads="1"/>
          </p:cNvSpPr>
          <p:nvPr/>
        </p:nvSpPr>
        <p:spPr bwMode="auto">
          <a:xfrm>
            <a:off x="5867400" y="2708275"/>
            <a:ext cx="1655763" cy="719138"/>
          </a:xfrm>
          <a:prstGeom prst="ellipse">
            <a:avLst/>
          </a:pr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endParaRPr lang="zh-CN" altLang="zh-CN" sz="1800"/>
          </a:p>
        </p:txBody>
      </p:sp>
      <p:graphicFrame>
        <p:nvGraphicFramePr>
          <p:cNvPr id="50192" name="Object 16"/>
          <p:cNvGraphicFramePr>
            <a:graphicFrameLocks noChangeAspect="1"/>
          </p:cNvGraphicFramePr>
          <p:nvPr/>
        </p:nvGraphicFramePr>
        <p:xfrm>
          <a:off x="5648325" y="3559175"/>
          <a:ext cx="2182813" cy="1250950"/>
        </p:xfrm>
        <a:graphic>
          <a:graphicData uri="http://schemas.openxmlformats.org/presentationml/2006/ole">
            <mc:AlternateContent xmlns:mc="http://schemas.openxmlformats.org/markup-compatibility/2006">
              <mc:Choice xmlns:v="urn:schemas-microsoft-com:vml" Requires="v">
                <p:oleObj spid="_x0000_s50436" r:id="rId17" imgW="1800000" imgH="1001160" progId="Equation.3">
                  <p:embed/>
                </p:oleObj>
              </mc:Choice>
              <mc:Fallback>
                <p:oleObj r:id="rId17" imgW="1800000" imgH="100116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48325" y="3559175"/>
                        <a:ext cx="2182813" cy="125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3" name="Rectangle 47"/>
          <p:cNvSpPr>
            <a:spLocks noChangeArrowheads="1"/>
          </p:cNvSpPr>
          <p:nvPr/>
        </p:nvSpPr>
        <p:spPr bwMode="auto">
          <a:xfrm>
            <a:off x="4787900" y="5929313"/>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sz="2400" b="1">
                <a:solidFill>
                  <a:srgbClr val="FF0000"/>
                </a:solidFill>
                <a:latin typeface="楷体_GB2312" pitchFamily="49" charset="-122"/>
                <a:ea typeface="楷体_GB2312" pitchFamily="49" charset="-122"/>
              </a:rPr>
              <a:t>等效根轨迹增益是</a:t>
            </a:r>
            <a:endParaRPr lang="zh-CN" sz="2400" b="1" i="1">
              <a:solidFill>
                <a:srgbClr val="FF0000"/>
              </a:solidFill>
              <a:latin typeface="Times New Roman" panose="02020603050405020304" pitchFamily="18" charset="0"/>
              <a:ea typeface="楷体_GB2312" pitchFamily="49" charset="-122"/>
            </a:endParaRPr>
          </a:p>
        </p:txBody>
      </p:sp>
      <p:graphicFrame>
        <p:nvGraphicFramePr>
          <p:cNvPr id="50194" name="Object 18"/>
          <p:cNvGraphicFramePr>
            <a:graphicFrameLocks noChangeAspect="1"/>
          </p:cNvGraphicFramePr>
          <p:nvPr/>
        </p:nvGraphicFramePr>
        <p:xfrm>
          <a:off x="7380288" y="5878513"/>
          <a:ext cx="749300" cy="646112"/>
        </p:xfrm>
        <a:graphic>
          <a:graphicData uri="http://schemas.openxmlformats.org/presentationml/2006/ole">
            <mc:AlternateContent xmlns:mc="http://schemas.openxmlformats.org/markup-compatibility/2006">
              <mc:Choice xmlns:v="urn:schemas-microsoft-com:vml" Requires="v">
                <p:oleObj spid="_x0000_s50437" r:id="rId19" imgW="573840" imgH="483840" progId="Equation.3">
                  <p:embed/>
                </p:oleObj>
              </mc:Choice>
              <mc:Fallback>
                <p:oleObj r:id="rId19" imgW="573840" imgH="48384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80288" y="5878513"/>
                        <a:ext cx="74930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9CE1334-AD72-491D-9BAB-26F068DDEB55}"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blinds(horizontal)">
                                      <p:cBhvr>
                                        <p:cTn id="12" dur="500"/>
                                        <p:tgtEl>
                                          <p:spTgt spid="501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2">
                                            <p:txEl>
                                              <p:pRg st="0" end="0"/>
                                            </p:txEl>
                                          </p:spTgt>
                                        </p:tgtEl>
                                        <p:attrNameLst>
                                          <p:attrName>style.visibility</p:attrName>
                                        </p:attrNameLst>
                                      </p:cBhvr>
                                      <p:to>
                                        <p:strVal val="visible"/>
                                      </p:to>
                                    </p:set>
                                    <p:animEffect transition="in" filter="blinds(horizontal)">
                                      <p:cBhvr>
                                        <p:cTn id="17" dur="500"/>
                                        <p:tgtEl>
                                          <p:spTgt spid="5018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82">
                                            <p:txEl>
                                              <p:pRg st="1" end="1"/>
                                            </p:txEl>
                                          </p:spTgt>
                                        </p:tgtEl>
                                        <p:attrNameLst>
                                          <p:attrName>style.visibility</p:attrName>
                                        </p:attrNameLst>
                                      </p:cBhvr>
                                      <p:to>
                                        <p:strVal val="visible"/>
                                      </p:to>
                                    </p:set>
                                    <p:animEffect transition="in" filter="blinds(horizontal)">
                                      <p:cBhvr>
                                        <p:cTn id="22" dur="500"/>
                                        <p:tgtEl>
                                          <p:spTgt spid="5018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0180"/>
                                        </p:tgtEl>
                                        <p:attrNameLst>
                                          <p:attrName>style.visibility</p:attrName>
                                        </p:attrNameLst>
                                      </p:cBhvr>
                                      <p:to>
                                        <p:strVal val="visible"/>
                                      </p:to>
                                    </p:set>
                                    <p:animEffect transition="in" filter="blinds(horizontal)">
                                      <p:cBhvr>
                                        <p:cTn id="27" dur="500"/>
                                        <p:tgtEl>
                                          <p:spTgt spid="501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0185"/>
                                        </p:tgtEl>
                                        <p:attrNameLst>
                                          <p:attrName>style.visibility</p:attrName>
                                        </p:attrNameLst>
                                      </p:cBhvr>
                                      <p:to>
                                        <p:strVal val="visible"/>
                                      </p:to>
                                    </p:set>
                                    <p:animEffect transition="in" filter="blinds(horizontal)">
                                      <p:cBhvr>
                                        <p:cTn id="32" dur="500"/>
                                        <p:tgtEl>
                                          <p:spTgt spid="501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0187"/>
                                        </p:tgtEl>
                                        <p:attrNameLst>
                                          <p:attrName>style.visibility</p:attrName>
                                        </p:attrNameLst>
                                      </p:cBhvr>
                                      <p:to>
                                        <p:strVal val="visible"/>
                                      </p:to>
                                    </p:set>
                                    <p:animEffect transition="in" filter="blinds(horizontal)">
                                      <p:cBhvr>
                                        <p:cTn id="37" dur="500"/>
                                        <p:tgtEl>
                                          <p:spTgt spid="501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0188"/>
                                        </p:tgtEl>
                                        <p:attrNameLst>
                                          <p:attrName>style.visibility</p:attrName>
                                        </p:attrNameLst>
                                      </p:cBhvr>
                                      <p:to>
                                        <p:strVal val="visible"/>
                                      </p:to>
                                    </p:set>
                                    <p:animEffect transition="in" filter="blinds(horizontal)">
                                      <p:cBhvr>
                                        <p:cTn id="42" dur="500"/>
                                        <p:tgtEl>
                                          <p:spTgt spid="501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0189"/>
                                        </p:tgtEl>
                                        <p:attrNameLst>
                                          <p:attrName>style.visibility</p:attrName>
                                        </p:attrNameLst>
                                      </p:cBhvr>
                                      <p:to>
                                        <p:strVal val="visible"/>
                                      </p:to>
                                    </p:set>
                                    <p:animEffect transition="in" filter="blinds(horizontal)">
                                      <p:cBhvr>
                                        <p:cTn id="47" dur="500"/>
                                        <p:tgtEl>
                                          <p:spTgt spid="501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0190"/>
                                        </p:tgtEl>
                                        <p:attrNameLst>
                                          <p:attrName>style.visibility</p:attrName>
                                        </p:attrNameLst>
                                      </p:cBhvr>
                                      <p:to>
                                        <p:strVal val="visible"/>
                                      </p:to>
                                    </p:set>
                                    <p:animEffect transition="in" filter="blinds(horizontal)">
                                      <p:cBhvr>
                                        <p:cTn id="52" dur="500"/>
                                        <p:tgtEl>
                                          <p:spTgt spid="501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0191"/>
                                        </p:tgtEl>
                                        <p:attrNameLst>
                                          <p:attrName>style.visibility</p:attrName>
                                        </p:attrNameLst>
                                      </p:cBhvr>
                                      <p:to>
                                        <p:strVal val="visible"/>
                                      </p:to>
                                    </p:set>
                                    <p:anim calcmode="lin" valueType="num">
                                      <p:cBhvr additive="base">
                                        <p:cTn id="57" dur="500" fill="hold"/>
                                        <p:tgtEl>
                                          <p:spTgt spid="50191"/>
                                        </p:tgtEl>
                                        <p:attrNameLst>
                                          <p:attrName>ppt_x</p:attrName>
                                        </p:attrNameLst>
                                      </p:cBhvr>
                                      <p:tavLst>
                                        <p:tav tm="0">
                                          <p:val>
                                            <p:strVal val="#ppt_x"/>
                                          </p:val>
                                        </p:tav>
                                        <p:tav tm="100000">
                                          <p:val>
                                            <p:strVal val="#ppt_x"/>
                                          </p:val>
                                        </p:tav>
                                      </p:tavLst>
                                    </p:anim>
                                    <p:anim calcmode="lin" valueType="num">
                                      <p:cBhvr additive="base">
                                        <p:cTn id="58" dur="500" fill="hold"/>
                                        <p:tgtEl>
                                          <p:spTgt spid="50191"/>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50192"/>
                                        </p:tgtEl>
                                        <p:attrNameLst>
                                          <p:attrName>style.visibility</p:attrName>
                                        </p:attrNameLst>
                                      </p:cBhvr>
                                      <p:to>
                                        <p:strVal val="visible"/>
                                      </p:to>
                                    </p:set>
                                    <p:animEffect transition="in" filter="blinds(horizontal)">
                                      <p:cBhvr>
                                        <p:cTn id="63" dur="500"/>
                                        <p:tgtEl>
                                          <p:spTgt spid="5019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50184"/>
                                        </p:tgtEl>
                                        <p:attrNameLst>
                                          <p:attrName>style.visibility</p:attrName>
                                        </p:attrNameLst>
                                      </p:cBhvr>
                                      <p:to>
                                        <p:strVal val="visible"/>
                                      </p:to>
                                    </p:set>
                                    <p:animEffect transition="in" filter="blinds(horizontal)">
                                      <p:cBhvr>
                                        <p:cTn id="68" dur="500"/>
                                        <p:tgtEl>
                                          <p:spTgt spid="5018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0193"/>
                                        </p:tgtEl>
                                        <p:attrNameLst>
                                          <p:attrName>style.visibility</p:attrName>
                                        </p:attrNameLst>
                                      </p:cBhvr>
                                      <p:to>
                                        <p:strVal val="visible"/>
                                      </p:to>
                                    </p:set>
                                    <p:animEffect transition="in" filter="blinds(horizontal)">
                                      <p:cBhvr>
                                        <p:cTn id="73" dur="500"/>
                                        <p:tgtEl>
                                          <p:spTgt spid="5019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50194"/>
                                        </p:tgtEl>
                                        <p:attrNameLst>
                                          <p:attrName>style.visibility</p:attrName>
                                        </p:attrNameLst>
                                      </p:cBhvr>
                                      <p:to>
                                        <p:strVal val="visible"/>
                                      </p:to>
                                    </p:set>
                                    <p:animEffect transition="in" filter="blinds(horizontal)">
                                      <p:cBhvr>
                                        <p:cTn id="78" dur="500"/>
                                        <p:tgtEl>
                                          <p:spTgt spid="50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2" grpId="0" build="p" autoUpdateAnimBg="0"/>
      <p:bldP spid="50185" grpId="0" autoUpdateAnimBg="0"/>
      <p:bldP spid="50191" grpId="0" animBg="1" autoUpdateAnimBg="0"/>
      <p:bldP spid="5019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Wingdings" panose="05000000000000000000" pitchFamily="2" charset="2"/>
              <a:buNone/>
            </a:pPr>
            <a:fld id="{511A1E9C-4049-421F-B389-C417A0B55F45}" type="slidenum">
              <a:rPr lang="en-US" sz="1200">
                <a:latin typeface="Arial Black" panose="020B0A04020102020204" pitchFamily="34" charset="0"/>
              </a:rPr>
              <a:pPr algn="r" eaLnBrk="1" hangingPunct="1">
                <a:spcBef>
                  <a:spcPct val="0"/>
                </a:spcBef>
                <a:buClrTx/>
                <a:buSzTx/>
                <a:buFont typeface="Wingdings" panose="05000000000000000000" pitchFamily="2" charset="2"/>
                <a:buNone/>
              </a:pPr>
              <a:t>9</a:t>
            </a:fld>
            <a:endParaRPr lang="en-US" sz="1200">
              <a:latin typeface="Arial Black" panose="020B0A04020102020204" pitchFamily="34" charset="0"/>
            </a:endParaRPr>
          </a:p>
        </p:txBody>
      </p:sp>
      <p:graphicFrame>
        <p:nvGraphicFramePr>
          <p:cNvPr id="51203" name="Object 2"/>
          <p:cNvGraphicFramePr>
            <a:graphicFrameLocks noChangeAspect="1"/>
          </p:cNvGraphicFramePr>
          <p:nvPr/>
        </p:nvGraphicFramePr>
        <p:xfrm>
          <a:off x="5829300" y="2927350"/>
          <a:ext cx="2857500" cy="3429000"/>
        </p:xfrm>
        <a:graphic>
          <a:graphicData uri="http://schemas.openxmlformats.org/presentationml/2006/ole">
            <mc:AlternateContent xmlns:mc="http://schemas.openxmlformats.org/markup-compatibility/2006">
              <mc:Choice xmlns:v="urn:schemas-microsoft-com:vml" Requires="v">
                <p:oleObj spid="_x0000_s51720" r:id="rId3" imgW="2857899" imgH="3428571" progId="PBrush">
                  <p:embed/>
                </p:oleObj>
              </mc:Choice>
              <mc:Fallback>
                <p:oleObj r:id="rId3" imgW="2857899" imgH="3428571" progId="PBrush">
                  <p:embed/>
                  <p:pic>
                    <p:nvPicPr>
                      <p:cNvPr id="0" name="Object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29300" y="2927350"/>
                        <a:ext cx="28575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Rectangle 5"/>
          <p:cNvSpPr>
            <a:spLocks noChangeArrowheads="1"/>
          </p:cNvSpPr>
          <p:nvPr/>
        </p:nvSpPr>
        <p:spPr bwMode="auto">
          <a:xfrm>
            <a:off x="395288" y="1196975"/>
            <a:ext cx="1408112"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楷体_GB2312" pitchFamily="49" charset="-122"/>
                <a:ea typeface="楷体_GB2312" pitchFamily="49" charset="-122"/>
              </a:rPr>
              <a:t>渐近线：</a:t>
            </a:r>
          </a:p>
        </p:txBody>
      </p:sp>
      <p:graphicFrame>
        <p:nvGraphicFramePr>
          <p:cNvPr id="51205" name="Object 5"/>
          <p:cNvGraphicFramePr>
            <a:graphicFrameLocks noChangeAspect="1"/>
          </p:cNvGraphicFramePr>
          <p:nvPr/>
        </p:nvGraphicFramePr>
        <p:xfrm>
          <a:off x="1936750" y="1341438"/>
          <a:ext cx="1411288" cy="511175"/>
        </p:xfrm>
        <a:graphic>
          <a:graphicData uri="http://schemas.openxmlformats.org/presentationml/2006/ole">
            <mc:AlternateContent xmlns:mc="http://schemas.openxmlformats.org/markup-compatibility/2006">
              <mc:Choice xmlns:v="urn:schemas-microsoft-com:vml" Requires="v">
                <p:oleObj spid="_x0000_s51721" r:id="rId5" imgW="832680" imgH="258840" progId="Equation.3">
                  <p:embed/>
                </p:oleObj>
              </mc:Choice>
              <mc:Fallback>
                <p:oleObj r:id="rId5" imgW="832680" imgH="2588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0" y="1341438"/>
                        <a:ext cx="14112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6"/>
          <p:cNvGraphicFramePr>
            <a:graphicFrameLocks noChangeAspect="1"/>
          </p:cNvGraphicFramePr>
          <p:nvPr/>
        </p:nvGraphicFramePr>
        <p:xfrm>
          <a:off x="3995738" y="1341438"/>
          <a:ext cx="1771650" cy="414337"/>
        </p:xfrm>
        <a:graphic>
          <a:graphicData uri="http://schemas.openxmlformats.org/presentationml/2006/ole">
            <mc:AlternateContent xmlns:mc="http://schemas.openxmlformats.org/markup-compatibility/2006">
              <mc:Choice xmlns:v="urn:schemas-microsoft-com:vml" Requires="v">
                <p:oleObj spid="_x0000_s51722" r:id="rId7" imgW="1305000" imgH="258840" progId="Equation.3">
                  <p:embed/>
                </p:oleObj>
              </mc:Choice>
              <mc:Fallback>
                <p:oleObj r:id="rId7" imgW="1305000" imgH="2588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1341438"/>
                        <a:ext cx="177165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7" name="Rectangle 10"/>
          <p:cNvSpPr>
            <a:spLocks noChangeArrowheads="1"/>
          </p:cNvSpPr>
          <p:nvPr/>
        </p:nvSpPr>
        <p:spPr bwMode="auto">
          <a:xfrm>
            <a:off x="0" y="1844675"/>
            <a:ext cx="16129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楷体_GB2312" pitchFamily="49" charset="-122"/>
                <a:ea typeface="楷体_GB2312" pitchFamily="49" charset="-122"/>
              </a:rPr>
              <a:t>分离点：</a:t>
            </a:r>
          </a:p>
        </p:txBody>
      </p:sp>
      <p:graphicFrame>
        <p:nvGraphicFramePr>
          <p:cNvPr id="51208" name="Object 8"/>
          <p:cNvGraphicFramePr>
            <a:graphicFrameLocks noChangeAspect="1"/>
          </p:cNvGraphicFramePr>
          <p:nvPr/>
        </p:nvGraphicFramePr>
        <p:xfrm>
          <a:off x="1763713" y="1844675"/>
          <a:ext cx="1647825" cy="669925"/>
        </p:xfrm>
        <a:graphic>
          <a:graphicData uri="http://schemas.openxmlformats.org/presentationml/2006/ole">
            <mc:AlternateContent xmlns:mc="http://schemas.openxmlformats.org/markup-compatibility/2006">
              <mc:Choice xmlns:v="urn:schemas-microsoft-com:vml" Requires="v">
                <p:oleObj spid="_x0000_s51723" r:id="rId9" imgW="1282680" imgH="483840" progId="Equation.3">
                  <p:embed/>
                </p:oleObj>
              </mc:Choice>
              <mc:Fallback>
                <p:oleObj r:id="rId9" imgW="1282680" imgH="4838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1844675"/>
                        <a:ext cx="1647825" cy="66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9"/>
          <p:cNvGraphicFramePr>
            <a:graphicFrameLocks noChangeAspect="1"/>
          </p:cNvGraphicFramePr>
          <p:nvPr/>
        </p:nvGraphicFramePr>
        <p:xfrm>
          <a:off x="3995738" y="1989138"/>
          <a:ext cx="1563687" cy="442912"/>
        </p:xfrm>
        <a:graphic>
          <a:graphicData uri="http://schemas.openxmlformats.org/presentationml/2006/ole">
            <mc:AlternateContent xmlns:mc="http://schemas.openxmlformats.org/markup-compatibility/2006">
              <mc:Choice xmlns:v="urn:schemas-microsoft-com:vml" Requires="v">
                <p:oleObj spid="_x0000_s51724" r:id="rId11" imgW="1001160" imgH="247680" progId="Equation.3">
                  <p:embed/>
                </p:oleObj>
              </mc:Choice>
              <mc:Fallback>
                <p:oleObj r:id="rId11" imgW="1001160" imgH="2476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95738" y="1989138"/>
                        <a:ext cx="1563687"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Rectangle 15"/>
          <p:cNvSpPr>
            <a:spLocks noChangeArrowheads="1"/>
          </p:cNvSpPr>
          <p:nvPr/>
        </p:nvSpPr>
        <p:spPr bwMode="auto">
          <a:xfrm>
            <a:off x="0" y="3357563"/>
            <a:ext cx="21336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zh-CN" sz="2400" b="1">
                <a:solidFill>
                  <a:schemeClr val="bg2"/>
                </a:solidFill>
                <a:latin typeface="楷体_GB2312" pitchFamily="49" charset="-122"/>
                <a:ea typeface="楷体_GB2312" pitchFamily="49" charset="-122"/>
              </a:rPr>
              <a:t>与虚轴交点：</a:t>
            </a:r>
          </a:p>
        </p:txBody>
      </p:sp>
      <p:graphicFrame>
        <p:nvGraphicFramePr>
          <p:cNvPr id="51211" name="Object 16"/>
          <p:cNvGraphicFramePr>
            <a:graphicFrameLocks noChangeAspect="1"/>
          </p:cNvGraphicFramePr>
          <p:nvPr/>
        </p:nvGraphicFramePr>
        <p:xfrm>
          <a:off x="7308850" y="2997200"/>
          <a:ext cx="1000125" cy="3333750"/>
        </p:xfrm>
        <a:graphic>
          <a:graphicData uri="http://schemas.openxmlformats.org/presentationml/2006/ole">
            <mc:AlternateContent xmlns:mc="http://schemas.openxmlformats.org/markup-compatibility/2006">
              <mc:Choice xmlns:v="urn:schemas-microsoft-com:vml" Requires="v">
                <p:oleObj spid="_x0000_s51725" r:id="rId13" imgW="1000000" imgH="3333333" progId="PBrush">
                  <p:embed/>
                </p:oleObj>
              </mc:Choice>
              <mc:Fallback>
                <p:oleObj r:id="rId13" imgW="1000000" imgH="3333333" progId="PBrush">
                  <p:embed/>
                  <p:pic>
                    <p:nvPicPr>
                      <p:cNvPr id="0" name="Object 16"/>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08850" y="2997200"/>
                        <a:ext cx="100012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 name="Object 17"/>
          <p:cNvGraphicFramePr>
            <a:graphicFrameLocks noChangeAspect="1"/>
          </p:cNvGraphicFramePr>
          <p:nvPr/>
        </p:nvGraphicFramePr>
        <p:xfrm>
          <a:off x="7591425" y="4654550"/>
          <a:ext cx="142875" cy="133350"/>
        </p:xfrm>
        <a:graphic>
          <a:graphicData uri="http://schemas.openxmlformats.org/presentationml/2006/ole">
            <mc:AlternateContent xmlns:mc="http://schemas.openxmlformats.org/markup-compatibility/2006">
              <mc:Choice xmlns:v="urn:schemas-microsoft-com:vml" Requires="v">
                <p:oleObj spid="_x0000_s51726" r:id="rId15" imgW="142933" imgH="133192" progId="PBrush">
                  <p:embed/>
                </p:oleObj>
              </mc:Choice>
              <mc:Fallback>
                <p:oleObj r:id="rId15" imgW="142933" imgH="133192" progId="PBrush">
                  <p:embed/>
                  <p:pic>
                    <p:nvPicPr>
                      <p:cNvPr id="0" name="Object 17"/>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91425" y="4654550"/>
                        <a:ext cx="142875"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18"/>
          <p:cNvGraphicFramePr>
            <a:graphicFrameLocks noChangeAspect="1"/>
          </p:cNvGraphicFramePr>
          <p:nvPr/>
        </p:nvGraphicFramePr>
        <p:xfrm>
          <a:off x="7524750" y="4365625"/>
          <a:ext cx="266700" cy="238125"/>
        </p:xfrm>
        <a:graphic>
          <a:graphicData uri="http://schemas.openxmlformats.org/presentationml/2006/ole">
            <mc:AlternateContent xmlns:mc="http://schemas.openxmlformats.org/markup-compatibility/2006">
              <mc:Choice xmlns:v="urn:schemas-microsoft-com:vml" Requires="v">
                <p:oleObj spid="_x0000_s51727" r:id="rId17" imgW="266737" imgH="237969" progId="PBrush">
                  <p:embed/>
                </p:oleObj>
              </mc:Choice>
              <mc:Fallback>
                <p:oleObj r:id="rId17" imgW="266737" imgH="237969" progId="PBrush">
                  <p:embed/>
                  <p:pic>
                    <p:nvPicPr>
                      <p:cNvPr id="0" name="Object 18"/>
                      <p:cNvPicPr>
                        <a:picLocks noChangeAspect="1" noChangeArrowheads="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24750" y="4365625"/>
                        <a:ext cx="2667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4" name="Object 19"/>
          <p:cNvGraphicFramePr>
            <a:graphicFrameLocks noChangeAspect="1"/>
          </p:cNvGraphicFramePr>
          <p:nvPr/>
        </p:nvGraphicFramePr>
        <p:xfrm>
          <a:off x="7885113" y="3644900"/>
          <a:ext cx="161925" cy="2133600"/>
        </p:xfrm>
        <a:graphic>
          <a:graphicData uri="http://schemas.openxmlformats.org/presentationml/2006/ole">
            <mc:AlternateContent xmlns:mc="http://schemas.openxmlformats.org/markup-compatibility/2006">
              <mc:Choice xmlns:v="urn:schemas-microsoft-com:vml" Requires="v">
                <p:oleObj spid="_x0000_s51728" r:id="rId19" imgW="161990" imgH="2133898" progId="PBrush">
                  <p:embed/>
                </p:oleObj>
              </mc:Choice>
              <mc:Fallback>
                <p:oleObj r:id="rId19" imgW="161990" imgH="2133898" progId="PBrush">
                  <p:embed/>
                  <p:pic>
                    <p:nvPicPr>
                      <p:cNvPr id="0" name="Object 19"/>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5113" y="3644900"/>
                        <a:ext cx="1619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5" name="Object 15"/>
          <p:cNvGraphicFramePr>
            <a:graphicFrameLocks noChangeAspect="1"/>
          </p:cNvGraphicFramePr>
          <p:nvPr/>
        </p:nvGraphicFramePr>
        <p:xfrm>
          <a:off x="1258888" y="2708275"/>
          <a:ext cx="2952750" cy="534988"/>
        </p:xfrm>
        <a:graphic>
          <a:graphicData uri="http://schemas.openxmlformats.org/presentationml/2006/ole">
            <mc:AlternateContent xmlns:mc="http://schemas.openxmlformats.org/markup-compatibility/2006">
              <mc:Choice xmlns:v="urn:schemas-microsoft-com:vml" Requires="v">
                <p:oleObj spid="_x0000_s51729" r:id="rId21" imgW="2081160" imgH="326160" progId="Equation.3">
                  <p:embed/>
                </p:oleObj>
              </mc:Choice>
              <mc:Fallback>
                <p:oleObj r:id="rId21" imgW="2081160" imgH="326160" progId="Equation.3">
                  <p:embed/>
                  <p:pic>
                    <p:nvPicPr>
                      <p:cNvPr id="0" name="Object 1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58888" y="2708275"/>
                        <a:ext cx="295275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6" name="Object 16"/>
          <p:cNvGraphicFramePr>
            <a:graphicFrameLocks noChangeAspect="1"/>
          </p:cNvGraphicFramePr>
          <p:nvPr/>
        </p:nvGraphicFramePr>
        <p:xfrm>
          <a:off x="611188" y="4005263"/>
          <a:ext cx="3097212" cy="409575"/>
        </p:xfrm>
        <a:graphic>
          <a:graphicData uri="http://schemas.openxmlformats.org/presentationml/2006/ole">
            <mc:AlternateContent xmlns:mc="http://schemas.openxmlformats.org/markup-compatibility/2006">
              <mc:Choice xmlns:v="urn:schemas-microsoft-com:vml" Requires="v">
                <p:oleObj spid="_x0000_s51730" r:id="rId23" imgW="2340000" imgH="258840" progId="Equation.3">
                  <p:embed/>
                </p:oleObj>
              </mc:Choice>
              <mc:Fallback>
                <p:oleObj r:id="rId23" imgW="2340000" imgH="258840" progId="Equation.3">
                  <p:embed/>
                  <p:pic>
                    <p:nvPicPr>
                      <p:cNvPr id="0" name="Object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1188" y="4005263"/>
                        <a:ext cx="3097212"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7" name="Object 17"/>
          <p:cNvGraphicFramePr>
            <a:graphicFrameLocks noChangeAspect="1"/>
          </p:cNvGraphicFramePr>
          <p:nvPr/>
        </p:nvGraphicFramePr>
        <p:xfrm>
          <a:off x="395288" y="4581525"/>
          <a:ext cx="3860800" cy="506413"/>
        </p:xfrm>
        <a:graphic>
          <a:graphicData uri="http://schemas.openxmlformats.org/presentationml/2006/ole">
            <mc:AlternateContent xmlns:mc="http://schemas.openxmlformats.org/markup-compatibility/2006">
              <mc:Choice xmlns:v="urn:schemas-microsoft-com:vml" Requires="v">
                <p:oleObj spid="_x0000_s51731" r:id="rId25" imgW="2373840" imgH="258840" progId="Equation.3">
                  <p:embed/>
                </p:oleObj>
              </mc:Choice>
              <mc:Fallback>
                <p:oleObj r:id="rId25" imgW="2373840" imgH="258840" progId="Equation.3">
                  <p:embed/>
                  <p:pic>
                    <p:nvPicPr>
                      <p:cNvPr id="0" name="Object 1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5288" y="4581525"/>
                        <a:ext cx="38608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8" name="Object 18"/>
          <p:cNvGraphicFramePr>
            <a:graphicFrameLocks noChangeAspect="1"/>
          </p:cNvGraphicFramePr>
          <p:nvPr/>
        </p:nvGraphicFramePr>
        <p:xfrm>
          <a:off x="2051050" y="5300663"/>
          <a:ext cx="936625" cy="417512"/>
        </p:xfrm>
        <a:graphic>
          <a:graphicData uri="http://schemas.openxmlformats.org/presentationml/2006/ole">
            <mc:AlternateContent xmlns:mc="http://schemas.openxmlformats.org/markup-compatibility/2006">
              <mc:Choice xmlns:v="urn:schemas-microsoft-com:vml" Requires="v">
                <p:oleObj spid="_x0000_s51732" r:id="rId27" imgW="618840" imgH="247680" progId="Equation.3">
                  <p:embed/>
                </p:oleObj>
              </mc:Choice>
              <mc:Fallback>
                <p:oleObj r:id="rId27" imgW="618840" imgH="247680" progId="Equation.3">
                  <p:embed/>
                  <p:pic>
                    <p:nvPicPr>
                      <p:cNvPr id="0" name="Object 1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051050" y="5300663"/>
                        <a:ext cx="93662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9" name="Object 19"/>
          <p:cNvGraphicFramePr>
            <a:graphicFrameLocks noChangeAspect="1"/>
          </p:cNvGraphicFramePr>
          <p:nvPr/>
        </p:nvGraphicFramePr>
        <p:xfrm>
          <a:off x="2051050" y="5876925"/>
          <a:ext cx="728663" cy="392113"/>
        </p:xfrm>
        <a:graphic>
          <a:graphicData uri="http://schemas.openxmlformats.org/presentationml/2006/ole">
            <mc:AlternateContent xmlns:mc="http://schemas.openxmlformats.org/markup-compatibility/2006">
              <mc:Choice xmlns:v="urn:schemas-microsoft-com:vml" Requires="v">
                <p:oleObj spid="_x0000_s51733" r:id="rId29" imgW="405000" imgH="191160" progId="Equation.3">
                  <p:embed/>
                </p:oleObj>
              </mc:Choice>
              <mc:Fallback>
                <p:oleObj r:id="rId29" imgW="405000" imgH="191160" progId="Equation.3">
                  <p:embed/>
                  <p:pic>
                    <p:nvPicPr>
                      <p:cNvPr id="0" name="Object 1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051050" y="5876925"/>
                        <a:ext cx="72866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0" name="Object 30"/>
          <p:cNvGraphicFramePr>
            <a:graphicFrameLocks noChangeAspect="1"/>
          </p:cNvGraphicFramePr>
          <p:nvPr/>
        </p:nvGraphicFramePr>
        <p:xfrm>
          <a:off x="6948488" y="4606925"/>
          <a:ext cx="1038225" cy="190500"/>
        </p:xfrm>
        <a:graphic>
          <a:graphicData uri="http://schemas.openxmlformats.org/presentationml/2006/ole">
            <mc:AlternateContent xmlns:mc="http://schemas.openxmlformats.org/markup-compatibility/2006">
              <mc:Choice xmlns:v="urn:schemas-microsoft-com:vml" Requires="v">
                <p:oleObj spid="_x0000_s51734" r:id="rId31" imgW="1038370" imgH="190426" progId="PBrush">
                  <p:embed/>
                </p:oleObj>
              </mc:Choice>
              <mc:Fallback>
                <p:oleObj r:id="rId31" imgW="1038370" imgH="190426" progId="PBrush">
                  <p:embed/>
                  <p:pic>
                    <p:nvPicPr>
                      <p:cNvPr id="0" name="Object 30"/>
                      <p:cNvPicPr>
                        <a:picLocks noChangeAspect="1" noChangeArrowheads="1"/>
                      </p:cNvPicPr>
                      <p:nvPr/>
                    </p:nvPicPr>
                    <p:blipFill>
                      <a:blip r:embed="rId3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488" y="4606925"/>
                        <a:ext cx="1038225"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1" name="Object 31"/>
          <p:cNvGraphicFramePr>
            <a:graphicFrameLocks noChangeAspect="1"/>
          </p:cNvGraphicFramePr>
          <p:nvPr/>
        </p:nvGraphicFramePr>
        <p:xfrm>
          <a:off x="5651500" y="4652963"/>
          <a:ext cx="1219200" cy="152400"/>
        </p:xfrm>
        <a:graphic>
          <a:graphicData uri="http://schemas.openxmlformats.org/presentationml/2006/ole">
            <mc:AlternateContent xmlns:mc="http://schemas.openxmlformats.org/markup-compatibility/2006">
              <mc:Choice xmlns:v="urn:schemas-microsoft-com:vml" Requires="v">
                <p:oleObj spid="_x0000_s51735" r:id="rId33" imgW="1219370" imgH="152260" progId="PBrush">
                  <p:embed/>
                </p:oleObj>
              </mc:Choice>
              <mc:Fallback>
                <p:oleObj r:id="rId33" imgW="1219370" imgH="152260" progId="PBrush">
                  <p:embed/>
                  <p:pic>
                    <p:nvPicPr>
                      <p:cNvPr id="0" name="Object 31"/>
                      <p:cNvPicPr>
                        <a:picLocks noChangeAspect="1" noChangeArrowheads="1"/>
                      </p:cNvPicPr>
                      <p:nvPr/>
                    </p:nvPicPr>
                    <p:blipFill>
                      <a:blip r:embed="rId3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1500" y="4652963"/>
                        <a:ext cx="1219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2" name="Object 32"/>
          <p:cNvGraphicFramePr>
            <a:graphicFrameLocks noChangeAspect="1"/>
          </p:cNvGraphicFramePr>
          <p:nvPr/>
        </p:nvGraphicFramePr>
        <p:xfrm>
          <a:off x="7667625" y="2997200"/>
          <a:ext cx="704850" cy="3371850"/>
        </p:xfrm>
        <a:graphic>
          <a:graphicData uri="http://schemas.openxmlformats.org/presentationml/2006/ole">
            <mc:AlternateContent xmlns:mc="http://schemas.openxmlformats.org/markup-compatibility/2006">
              <mc:Choice xmlns:v="urn:schemas-microsoft-com:vml" Requires="v">
                <p:oleObj spid="_x0000_s51736" r:id="rId35" imgW="704948" imgH="3371429" progId="PBrush">
                  <p:embed/>
                </p:oleObj>
              </mc:Choice>
              <mc:Fallback>
                <p:oleObj r:id="rId35" imgW="704948" imgH="3371429" progId="PBrush">
                  <p:embed/>
                  <p:pic>
                    <p:nvPicPr>
                      <p:cNvPr id="0" name="Object 32"/>
                      <p:cNvPicPr>
                        <a:picLocks noChangeAspect="1" noChangeArrowheads="1"/>
                      </p:cNvPicPr>
                      <p:nvPr/>
                    </p:nvPicPr>
                    <p:blipFill>
                      <a:blip r:embed="rId3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67625" y="2997200"/>
                        <a:ext cx="7048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23" name="Object 23"/>
          <p:cNvGraphicFramePr>
            <a:graphicFrameLocks noChangeAspect="1"/>
          </p:cNvGraphicFramePr>
          <p:nvPr/>
        </p:nvGraphicFramePr>
        <p:xfrm>
          <a:off x="1763713" y="3429000"/>
          <a:ext cx="3529012" cy="436563"/>
        </p:xfrm>
        <a:graphic>
          <a:graphicData uri="http://schemas.openxmlformats.org/presentationml/2006/ole">
            <mc:AlternateContent xmlns:mc="http://schemas.openxmlformats.org/markup-compatibility/2006">
              <mc:Choice xmlns:v="urn:schemas-microsoft-com:vml" Requires="v">
                <p:oleObj spid="_x0000_s51737" r:id="rId37" imgW="2497680" imgH="258840" progId="Equation.3">
                  <p:embed/>
                </p:oleObj>
              </mc:Choice>
              <mc:Fallback>
                <p:oleObj r:id="rId37" imgW="2497680" imgH="258840" progId="Equation.3">
                  <p:embed/>
                  <p:pic>
                    <p:nvPicPr>
                      <p:cNvPr id="0" name="Object 23"/>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763713" y="3429000"/>
                        <a:ext cx="352901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24" name="Rectangle 34"/>
          <p:cNvSpPr>
            <a:spLocks noChangeArrowheads="1"/>
          </p:cNvSpPr>
          <p:nvPr/>
        </p:nvSpPr>
        <p:spPr bwMode="auto">
          <a:xfrm>
            <a:off x="468313" y="404813"/>
            <a:ext cx="4824412" cy="701675"/>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sz="4000" b="1">
                <a:solidFill>
                  <a:schemeClr val="bg2"/>
                </a:solidFill>
                <a:latin typeface="Times New Roman" panose="02020603050405020304" pitchFamily="18" charset="0"/>
                <a:ea typeface="楷体_GB2312" pitchFamily="49" charset="-122"/>
              </a:rPr>
              <a:t>4.3 </a:t>
            </a:r>
            <a:r>
              <a:rPr lang="zh-CN" altLang="en-US" sz="4000" b="1">
                <a:solidFill>
                  <a:schemeClr val="bg2"/>
                </a:solidFill>
                <a:latin typeface="Times New Roman" panose="02020603050405020304" pitchFamily="18" charset="0"/>
                <a:ea typeface="楷体_GB2312" pitchFamily="49" charset="-122"/>
              </a:rPr>
              <a:t>广义根轨迹</a:t>
            </a:r>
          </a:p>
        </p:txBody>
      </p:sp>
      <p:graphicFrame>
        <p:nvGraphicFramePr>
          <p:cNvPr id="51225" name="Object 25"/>
          <p:cNvGraphicFramePr>
            <a:graphicFrameLocks noChangeAspect="1"/>
          </p:cNvGraphicFramePr>
          <p:nvPr/>
        </p:nvGraphicFramePr>
        <p:xfrm>
          <a:off x="5492750" y="404813"/>
          <a:ext cx="3651250" cy="687387"/>
        </p:xfrm>
        <a:graphic>
          <a:graphicData uri="http://schemas.openxmlformats.org/presentationml/2006/ole">
            <mc:AlternateContent xmlns:mc="http://schemas.openxmlformats.org/markup-compatibility/2006">
              <mc:Choice xmlns:v="urn:schemas-microsoft-com:vml" Requires="v">
                <p:oleObj spid="_x0000_s51738" r:id="rId39" imgW="3138840" imgH="540000" progId="Equation.3">
                  <p:embed/>
                </p:oleObj>
              </mc:Choice>
              <mc:Fallback>
                <p:oleObj r:id="rId39" imgW="3138840" imgH="540000" progId="Equation.3">
                  <p:embed/>
                  <p:pic>
                    <p:nvPicPr>
                      <p:cNvPr id="0" name="Object 2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492750" y="404813"/>
                        <a:ext cx="3651250"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E9CE1334-AD72-491D-9BAB-26F068DDEB55}" type="slidenum">
              <a:rPr lang="en-US" smtClean="0"/>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51220"/>
                                        </p:tgtEl>
                                        <p:attrNameLst>
                                          <p:attrName>style.visibility</p:attrName>
                                        </p:attrNameLst>
                                      </p:cBhvr>
                                      <p:to>
                                        <p:strVal val="visible"/>
                                      </p:to>
                                    </p:set>
                                    <p:anim calcmode="lin" valueType="num">
                                      <p:cBhvr additive="base">
                                        <p:cTn id="11" dur="500" fill="hold"/>
                                        <p:tgtEl>
                                          <p:spTgt spid="51220"/>
                                        </p:tgtEl>
                                        <p:attrNameLst>
                                          <p:attrName>ppt_x</p:attrName>
                                        </p:attrNameLst>
                                      </p:cBhvr>
                                      <p:tavLst>
                                        <p:tav tm="0">
                                          <p:val>
                                            <p:strVal val="#ppt_x"/>
                                          </p:val>
                                        </p:tav>
                                        <p:tav tm="100000">
                                          <p:val>
                                            <p:strVal val="#ppt_x"/>
                                          </p:val>
                                        </p:tav>
                                      </p:tavLst>
                                    </p:anim>
                                    <p:anim calcmode="lin" valueType="num">
                                      <p:cBhvr additive="base">
                                        <p:cTn id="12" dur="500" fill="hold"/>
                                        <p:tgtEl>
                                          <p:spTgt spid="512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1221"/>
                                        </p:tgtEl>
                                        <p:attrNameLst>
                                          <p:attrName>style.visibility</p:attrName>
                                        </p:attrNameLst>
                                      </p:cBhvr>
                                      <p:to>
                                        <p:strVal val="visible"/>
                                      </p:to>
                                    </p:set>
                                    <p:anim calcmode="lin" valueType="num">
                                      <p:cBhvr additive="base">
                                        <p:cTn id="17" dur="500" fill="hold"/>
                                        <p:tgtEl>
                                          <p:spTgt spid="51221"/>
                                        </p:tgtEl>
                                        <p:attrNameLst>
                                          <p:attrName>ppt_x</p:attrName>
                                        </p:attrNameLst>
                                      </p:cBhvr>
                                      <p:tavLst>
                                        <p:tav tm="0">
                                          <p:val>
                                            <p:strVal val="#ppt_x"/>
                                          </p:val>
                                        </p:tav>
                                        <p:tav tm="100000">
                                          <p:val>
                                            <p:strVal val="#ppt_x"/>
                                          </p:val>
                                        </p:tav>
                                      </p:tavLst>
                                    </p:anim>
                                    <p:anim calcmode="lin" valueType="num">
                                      <p:cBhvr additive="base">
                                        <p:cTn id="18" dur="500" fill="hold"/>
                                        <p:tgtEl>
                                          <p:spTgt spid="5122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204"/>
                                        </p:tgtEl>
                                        <p:attrNameLst>
                                          <p:attrName>style.visibility</p:attrName>
                                        </p:attrNameLst>
                                      </p:cBhvr>
                                      <p:to>
                                        <p:strVal val="visible"/>
                                      </p:to>
                                    </p:set>
                                    <p:animEffect transition="in" filter="blinds(horizontal)">
                                      <p:cBhvr>
                                        <p:cTn id="23" dur="500"/>
                                        <p:tgtEl>
                                          <p:spTgt spid="512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1205"/>
                                        </p:tgtEl>
                                        <p:attrNameLst>
                                          <p:attrName>style.visibility</p:attrName>
                                        </p:attrNameLst>
                                      </p:cBhvr>
                                      <p:to>
                                        <p:strVal val="visible"/>
                                      </p:to>
                                    </p:set>
                                    <p:animEffect transition="in" filter="blinds(horizontal)">
                                      <p:cBhvr>
                                        <p:cTn id="28" dur="500"/>
                                        <p:tgtEl>
                                          <p:spTgt spid="512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1206"/>
                                        </p:tgtEl>
                                        <p:attrNameLst>
                                          <p:attrName>style.visibility</p:attrName>
                                        </p:attrNameLst>
                                      </p:cBhvr>
                                      <p:to>
                                        <p:strVal val="visible"/>
                                      </p:to>
                                    </p:set>
                                    <p:animEffect transition="in" filter="blinds(horizontal)">
                                      <p:cBhvr>
                                        <p:cTn id="33" dur="500"/>
                                        <p:tgtEl>
                                          <p:spTgt spid="512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512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1207">
                                            <p:txEl>
                                              <p:pRg st="0" end="0"/>
                                            </p:txEl>
                                          </p:spTgt>
                                        </p:tgtEl>
                                        <p:attrNameLst>
                                          <p:attrName>style.visibility</p:attrName>
                                        </p:attrNameLst>
                                      </p:cBhvr>
                                      <p:to>
                                        <p:strVal val="visible"/>
                                      </p:to>
                                    </p:set>
                                    <p:animEffect transition="in" filter="blinds(horizontal)">
                                      <p:cBhvr>
                                        <p:cTn id="42" dur="500"/>
                                        <p:tgtEl>
                                          <p:spTgt spid="5120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1208"/>
                                        </p:tgtEl>
                                        <p:attrNameLst>
                                          <p:attrName>style.visibility</p:attrName>
                                        </p:attrNameLst>
                                      </p:cBhvr>
                                      <p:to>
                                        <p:strVal val="visible"/>
                                      </p:to>
                                    </p:set>
                                    <p:animEffect transition="in" filter="blinds(horizontal)">
                                      <p:cBhvr>
                                        <p:cTn id="47" dur="500"/>
                                        <p:tgtEl>
                                          <p:spTgt spid="5120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1209"/>
                                        </p:tgtEl>
                                        <p:attrNameLst>
                                          <p:attrName>style.visibility</p:attrName>
                                        </p:attrNameLst>
                                      </p:cBhvr>
                                      <p:to>
                                        <p:strVal val="visible"/>
                                      </p:to>
                                    </p:set>
                                    <p:animEffect transition="in" filter="blinds(horizontal)">
                                      <p:cBhvr>
                                        <p:cTn id="52" dur="500"/>
                                        <p:tgtEl>
                                          <p:spTgt spid="5120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51212"/>
                                        </p:tgtEl>
                                        <p:attrNameLst>
                                          <p:attrName>style.visibility</p:attrName>
                                        </p:attrNameLst>
                                      </p:cBhvr>
                                      <p:to>
                                        <p:strVal val="visible"/>
                                      </p:to>
                                    </p:set>
                                    <p:anim calcmode="lin" valueType="num">
                                      <p:cBhvr additive="base">
                                        <p:cTn id="57" dur="500" fill="hold"/>
                                        <p:tgtEl>
                                          <p:spTgt spid="51212"/>
                                        </p:tgtEl>
                                        <p:attrNameLst>
                                          <p:attrName>ppt_x</p:attrName>
                                        </p:attrNameLst>
                                      </p:cBhvr>
                                      <p:tavLst>
                                        <p:tav tm="0">
                                          <p:val>
                                            <p:strVal val="#ppt_x"/>
                                          </p:val>
                                        </p:tav>
                                        <p:tav tm="100000">
                                          <p:val>
                                            <p:strVal val="#ppt_x"/>
                                          </p:val>
                                        </p:tav>
                                      </p:tavLst>
                                    </p:anim>
                                    <p:anim calcmode="lin" valueType="num">
                                      <p:cBhvr additive="base">
                                        <p:cTn id="58" dur="500" fill="hold"/>
                                        <p:tgtEl>
                                          <p:spTgt spid="51212"/>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51213"/>
                                        </p:tgtEl>
                                        <p:attrNameLst>
                                          <p:attrName>style.visibility</p:attrName>
                                        </p:attrNameLst>
                                      </p:cBhvr>
                                      <p:to>
                                        <p:strVal val="visible"/>
                                      </p:to>
                                    </p:set>
                                    <p:anim calcmode="lin" valueType="num">
                                      <p:cBhvr additive="base">
                                        <p:cTn id="63" dur="500" fill="hold"/>
                                        <p:tgtEl>
                                          <p:spTgt spid="51213"/>
                                        </p:tgtEl>
                                        <p:attrNameLst>
                                          <p:attrName>ppt_x</p:attrName>
                                        </p:attrNameLst>
                                      </p:cBhvr>
                                      <p:tavLst>
                                        <p:tav tm="0">
                                          <p:val>
                                            <p:strVal val="#ppt_x"/>
                                          </p:val>
                                        </p:tav>
                                        <p:tav tm="100000">
                                          <p:val>
                                            <p:strVal val="#ppt_x"/>
                                          </p:val>
                                        </p:tav>
                                      </p:tavLst>
                                    </p:anim>
                                    <p:anim calcmode="lin" valueType="num">
                                      <p:cBhvr additive="base">
                                        <p:cTn id="64" dur="500" fill="hold"/>
                                        <p:tgtEl>
                                          <p:spTgt spid="51213"/>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51215"/>
                                        </p:tgtEl>
                                        <p:attrNameLst>
                                          <p:attrName>style.visibility</p:attrName>
                                        </p:attrNameLst>
                                      </p:cBhvr>
                                      <p:to>
                                        <p:strVal val="visible"/>
                                      </p:to>
                                    </p:set>
                                    <p:animEffect transition="in" filter="blinds(horizontal)">
                                      <p:cBhvr>
                                        <p:cTn id="69" dur="500"/>
                                        <p:tgtEl>
                                          <p:spTgt spid="5121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51210"/>
                                        </p:tgtEl>
                                        <p:attrNameLst>
                                          <p:attrName>style.visibility</p:attrName>
                                        </p:attrNameLst>
                                      </p:cBhvr>
                                      <p:to>
                                        <p:strVal val="visible"/>
                                      </p:to>
                                    </p:set>
                                    <p:animEffect transition="in" filter="blinds(horizontal)">
                                      <p:cBhvr>
                                        <p:cTn id="74" dur="500"/>
                                        <p:tgtEl>
                                          <p:spTgt spid="5121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51223"/>
                                        </p:tgtEl>
                                        <p:attrNameLst>
                                          <p:attrName>style.visibility</p:attrName>
                                        </p:attrNameLst>
                                      </p:cBhvr>
                                      <p:to>
                                        <p:strVal val="visible"/>
                                      </p:to>
                                    </p:set>
                                    <p:animEffect transition="in" filter="blinds(horizontal)">
                                      <p:cBhvr>
                                        <p:cTn id="79" dur="500"/>
                                        <p:tgtEl>
                                          <p:spTgt spid="5122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51216"/>
                                        </p:tgtEl>
                                        <p:attrNameLst>
                                          <p:attrName>style.visibility</p:attrName>
                                        </p:attrNameLst>
                                      </p:cBhvr>
                                      <p:to>
                                        <p:strVal val="visible"/>
                                      </p:to>
                                    </p:set>
                                    <p:animEffect transition="in" filter="blinds(horizontal)">
                                      <p:cBhvr>
                                        <p:cTn id="84" dur="500"/>
                                        <p:tgtEl>
                                          <p:spTgt spid="5121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51217"/>
                                        </p:tgtEl>
                                        <p:attrNameLst>
                                          <p:attrName>style.visibility</p:attrName>
                                        </p:attrNameLst>
                                      </p:cBhvr>
                                      <p:to>
                                        <p:strVal val="visible"/>
                                      </p:to>
                                    </p:set>
                                    <p:animEffect transition="in" filter="blinds(horizontal)">
                                      <p:cBhvr>
                                        <p:cTn id="89" dur="500"/>
                                        <p:tgtEl>
                                          <p:spTgt spid="5121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nodeType="clickEffect">
                                  <p:stCondLst>
                                    <p:cond delay="0"/>
                                  </p:stCondLst>
                                  <p:childTnLst>
                                    <p:set>
                                      <p:cBhvr>
                                        <p:cTn id="93" dur="1" fill="hold">
                                          <p:stCondLst>
                                            <p:cond delay="0"/>
                                          </p:stCondLst>
                                        </p:cTn>
                                        <p:tgtEl>
                                          <p:spTgt spid="51218"/>
                                        </p:tgtEl>
                                        <p:attrNameLst>
                                          <p:attrName>style.visibility</p:attrName>
                                        </p:attrNameLst>
                                      </p:cBhvr>
                                      <p:to>
                                        <p:strVal val="visible"/>
                                      </p:to>
                                    </p:set>
                                    <p:animEffect transition="in" filter="blinds(horizontal)">
                                      <p:cBhvr>
                                        <p:cTn id="94" dur="500"/>
                                        <p:tgtEl>
                                          <p:spTgt spid="5121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nodeType="clickEffect">
                                  <p:stCondLst>
                                    <p:cond delay="0"/>
                                  </p:stCondLst>
                                  <p:childTnLst>
                                    <p:set>
                                      <p:cBhvr>
                                        <p:cTn id="98" dur="1" fill="hold">
                                          <p:stCondLst>
                                            <p:cond delay="0"/>
                                          </p:stCondLst>
                                        </p:cTn>
                                        <p:tgtEl>
                                          <p:spTgt spid="51219"/>
                                        </p:tgtEl>
                                        <p:attrNameLst>
                                          <p:attrName>style.visibility</p:attrName>
                                        </p:attrNameLst>
                                      </p:cBhvr>
                                      <p:to>
                                        <p:strVal val="visible"/>
                                      </p:to>
                                    </p:set>
                                    <p:animEffect transition="in" filter="blinds(horizontal)">
                                      <p:cBhvr>
                                        <p:cTn id="99" dur="500"/>
                                        <p:tgtEl>
                                          <p:spTgt spid="5121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0"/>
                                          </p:stCondLst>
                                        </p:cTn>
                                        <p:tgtEl>
                                          <p:spTgt spid="51214"/>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51222"/>
                                        </p:tgtEl>
                                        <p:attrNameLst>
                                          <p:attrName>style.visibility</p:attrName>
                                        </p:attrNameLst>
                                      </p:cBhvr>
                                      <p:to>
                                        <p:strVal val="visible"/>
                                      </p:to>
                                    </p:set>
                                    <p:animEffect transition="in" filter="blinds(horizontal)">
                                      <p:cBhvr>
                                        <p:cTn id="108"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10" grpId="0" autoUpdateAnimBg="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万彬模板">
  <a:themeElements>
    <a:clrScheme name="2_万彬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_万彬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万彬模板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万彬模板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万彬模板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万彬模板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万彬模板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万彬模板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万彬模板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万彬模板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万彬模板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万彬模板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万彬模板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万彬模板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万彬模板</Template>
  <TotalTime>383</TotalTime>
  <Pages>0</Pages>
  <Words>557</Words>
  <Characters>0</Characters>
  <Application>Microsoft Office PowerPoint</Application>
  <DocSecurity>0</DocSecurity>
  <PresentationFormat>全屏显示(4:3)</PresentationFormat>
  <Lines>0</Lines>
  <Paragraphs>103</Paragraphs>
  <Slides>12</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12</vt:i4>
      </vt:variant>
    </vt:vector>
  </HeadingPairs>
  <TitlesOfParts>
    <vt:vector size="25" baseType="lpstr">
      <vt:lpstr>黑体</vt:lpstr>
      <vt:lpstr>楷体_GB2312</vt:lpstr>
      <vt:lpstr>宋体</vt:lpstr>
      <vt:lpstr>Arial</vt:lpstr>
      <vt:lpstr>Arial Black</vt:lpstr>
      <vt:lpstr>Calibri</vt:lpstr>
      <vt:lpstr>Symbol</vt:lpstr>
      <vt:lpstr>Times New Roman</vt:lpstr>
      <vt:lpstr>Wingdings</vt:lpstr>
      <vt:lpstr>自定义设计方案</vt:lpstr>
      <vt:lpstr>2_万彬模板</vt:lpstr>
      <vt:lpstr>Equation.3</vt:lpstr>
      <vt:lpstr>公式</vt:lpstr>
      <vt:lpstr>4.3 广义根轨迹</vt:lpstr>
      <vt:lpstr>PowerPoint 演示文稿</vt:lpstr>
      <vt:lpstr>绘制零度根轨迹的基本法则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Sony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高高空多功能无人 飞行平台飞控系统</dc:title>
  <dc:subject/>
  <dc:creator>吴成富</dc:creator>
  <cp:keywords/>
  <dc:description/>
  <cp:lastModifiedBy>Administrator</cp:lastModifiedBy>
  <cp:revision>642</cp:revision>
  <cp:lastPrinted>2014-11-18T15:01:14Z</cp:lastPrinted>
  <dcterms:created xsi:type="dcterms:W3CDTF">2002-07-26T15:13:13Z</dcterms:created>
  <dcterms:modified xsi:type="dcterms:W3CDTF">2022-10-12T09:10:11Z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