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2"/>
  </p:notesMasterIdLst>
  <p:handoutMasterIdLst>
    <p:handoutMasterId r:id="rId43"/>
  </p:handoutMasterIdLst>
  <p:sldIdLst>
    <p:sldId id="497" r:id="rId2"/>
    <p:sldId id="516" r:id="rId3"/>
    <p:sldId id="520" r:id="rId4"/>
    <p:sldId id="531" r:id="rId5"/>
    <p:sldId id="521" r:id="rId6"/>
    <p:sldId id="522" r:id="rId7"/>
    <p:sldId id="519" r:id="rId8"/>
    <p:sldId id="524" r:id="rId9"/>
    <p:sldId id="570" r:id="rId10"/>
    <p:sldId id="571" r:id="rId11"/>
    <p:sldId id="572" r:id="rId12"/>
    <p:sldId id="573" r:id="rId13"/>
    <p:sldId id="574" r:id="rId14"/>
    <p:sldId id="528" r:id="rId15"/>
    <p:sldId id="525" r:id="rId16"/>
    <p:sldId id="526" r:id="rId17"/>
    <p:sldId id="535" r:id="rId18"/>
    <p:sldId id="566" r:id="rId19"/>
    <p:sldId id="567" r:id="rId20"/>
    <p:sldId id="536" r:id="rId21"/>
    <p:sldId id="537" r:id="rId22"/>
    <p:sldId id="527" r:id="rId23"/>
    <p:sldId id="533" r:id="rId24"/>
    <p:sldId id="543" r:id="rId25"/>
    <p:sldId id="389" r:id="rId26"/>
    <p:sldId id="539" r:id="rId27"/>
    <p:sldId id="540" r:id="rId28"/>
    <p:sldId id="530" r:id="rId29"/>
    <p:sldId id="475" r:id="rId30"/>
    <p:sldId id="406" r:id="rId31"/>
    <p:sldId id="408" r:id="rId32"/>
    <p:sldId id="409" r:id="rId33"/>
    <p:sldId id="478" r:id="rId34"/>
    <p:sldId id="410" r:id="rId35"/>
    <p:sldId id="411" r:id="rId36"/>
    <p:sldId id="414" r:id="rId37"/>
    <p:sldId id="480" r:id="rId38"/>
    <p:sldId id="415" r:id="rId39"/>
    <p:sldId id="493" r:id="rId40"/>
    <p:sldId id="500" r:id="rId41"/>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FF6699"/>
    <a:srgbClr val="993366"/>
    <a:srgbClr val="CCCCFF"/>
    <a:srgbClr val="CCFFFF"/>
    <a:srgbClr val="9966FF"/>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5090" autoAdjust="0"/>
  </p:normalViewPr>
  <p:slideViewPr>
    <p:cSldViewPr>
      <p:cViewPr varScale="1">
        <p:scale>
          <a:sx n="73" d="100"/>
          <a:sy n="73" d="100"/>
        </p:scale>
        <p:origin x="1152" y="72"/>
      </p:cViewPr>
      <p:guideLst>
        <p:guide orient="horz"/>
        <p:guide pos="576"/>
      </p:guideLst>
    </p:cSldViewPr>
  </p:slideViewPr>
  <p:outlineViewPr>
    <p:cViewPr>
      <p:scale>
        <a:sx n="33" d="100"/>
        <a:sy n="33" d="100"/>
      </p:scale>
      <p:origin x="0" y="-9100"/>
    </p:cViewPr>
  </p:outlineViewPr>
  <p:notesTextViewPr>
    <p:cViewPr>
      <p:scale>
        <a:sx n="100" d="100"/>
        <a:sy n="100" d="100"/>
      </p:scale>
      <p:origin x="0" y="0"/>
    </p:cViewPr>
  </p:notesTextViewPr>
  <p:sorterViewPr>
    <p:cViewPr>
      <p:scale>
        <a:sx n="66" d="100"/>
        <a:sy n="66" d="100"/>
      </p:scale>
      <p:origin x="0" y="124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96.wmf"/><Relationship Id="rId3" Type="http://schemas.openxmlformats.org/officeDocument/2006/relationships/image" Target="../media/image86.wmf"/><Relationship Id="rId7" Type="http://schemas.openxmlformats.org/officeDocument/2006/relationships/image" Target="../media/image90.wmf"/><Relationship Id="rId12" Type="http://schemas.openxmlformats.org/officeDocument/2006/relationships/image" Target="../media/image95.wmf"/><Relationship Id="rId2" Type="http://schemas.openxmlformats.org/officeDocument/2006/relationships/image" Target="../media/image85.wmf"/><Relationship Id="rId16" Type="http://schemas.openxmlformats.org/officeDocument/2006/relationships/image" Target="../media/image99.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4.wmf"/><Relationship Id="rId5" Type="http://schemas.openxmlformats.org/officeDocument/2006/relationships/image" Target="../media/image88.wmf"/><Relationship Id="rId15" Type="http://schemas.openxmlformats.org/officeDocument/2006/relationships/image" Target="../media/image98.wmf"/><Relationship Id="rId10" Type="http://schemas.openxmlformats.org/officeDocument/2006/relationships/image" Target="../media/image93.wmf"/><Relationship Id="rId4" Type="http://schemas.openxmlformats.org/officeDocument/2006/relationships/image" Target="../media/image87.wmf"/><Relationship Id="rId9" Type="http://schemas.openxmlformats.org/officeDocument/2006/relationships/image" Target="../media/image92.wmf"/><Relationship Id="rId14" Type="http://schemas.openxmlformats.org/officeDocument/2006/relationships/image" Target="../media/image9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11" Type="http://schemas.openxmlformats.org/officeDocument/2006/relationships/image" Target="../media/image111.wmf"/><Relationship Id="rId5" Type="http://schemas.openxmlformats.org/officeDocument/2006/relationships/image" Target="../media/image105.wmf"/><Relationship Id="rId10" Type="http://schemas.openxmlformats.org/officeDocument/2006/relationships/image" Target="../media/image110.wmf"/><Relationship Id="rId4" Type="http://schemas.openxmlformats.org/officeDocument/2006/relationships/image" Target="../media/image104.wmf"/><Relationship Id="rId9" Type="http://schemas.openxmlformats.org/officeDocument/2006/relationships/image" Target="../media/image10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wmf"/><Relationship Id="rId7" Type="http://schemas.openxmlformats.org/officeDocument/2006/relationships/image" Target="../media/image126.png"/><Relationship Id="rId12"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png"/><Relationship Id="rId11" Type="http://schemas.openxmlformats.org/officeDocument/2006/relationships/image" Target="../media/image130.emf"/><Relationship Id="rId5" Type="http://schemas.openxmlformats.org/officeDocument/2006/relationships/image" Target="../media/image124.png"/><Relationship Id="rId10" Type="http://schemas.openxmlformats.org/officeDocument/2006/relationships/image" Target="../media/image129.wmf"/><Relationship Id="rId4" Type="http://schemas.openxmlformats.org/officeDocument/2006/relationships/image" Target="../media/image123.png"/><Relationship Id="rId9" Type="http://schemas.openxmlformats.org/officeDocument/2006/relationships/image" Target="../media/image128.png"/></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10" Type="http://schemas.openxmlformats.org/officeDocument/2006/relationships/image" Target="../media/image143.wmf"/><Relationship Id="rId4" Type="http://schemas.openxmlformats.org/officeDocument/2006/relationships/image" Target="../media/image137.wmf"/><Relationship Id="rId9" Type="http://schemas.openxmlformats.org/officeDocument/2006/relationships/image" Target="../media/image1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image" Target="../media/image157.wmf"/><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56.wmf"/><Relationship Id="rId2" Type="http://schemas.openxmlformats.org/officeDocument/2006/relationships/image" Target="../media/image123.png"/><Relationship Id="rId1" Type="http://schemas.openxmlformats.org/officeDocument/2006/relationships/image" Target="../media/image151.wmf"/><Relationship Id="rId6" Type="http://schemas.openxmlformats.org/officeDocument/2006/relationships/image" Target="../media/image127.png"/><Relationship Id="rId11" Type="http://schemas.openxmlformats.org/officeDocument/2006/relationships/image" Target="../media/image155.wmf"/><Relationship Id="rId5" Type="http://schemas.openxmlformats.org/officeDocument/2006/relationships/image" Target="../media/image126.png"/><Relationship Id="rId15" Type="http://schemas.openxmlformats.org/officeDocument/2006/relationships/image" Target="../media/image159.wmf"/><Relationship Id="rId10" Type="http://schemas.openxmlformats.org/officeDocument/2006/relationships/image" Target="../media/image154.wmf"/><Relationship Id="rId4" Type="http://schemas.openxmlformats.org/officeDocument/2006/relationships/image" Target="../media/image125.png"/><Relationship Id="rId9" Type="http://schemas.openxmlformats.org/officeDocument/2006/relationships/image" Target="../media/image153.wmf"/><Relationship Id="rId14" Type="http://schemas.openxmlformats.org/officeDocument/2006/relationships/image" Target="../media/image15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11" Type="http://schemas.openxmlformats.org/officeDocument/2006/relationships/image" Target="../media/image170.wmf"/><Relationship Id="rId5" Type="http://schemas.openxmlformats.org/officeDocument/2006/relationships/image" Target="../media/image164.wmf"/><Relationship Id="rId10"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image" Target="../media/image1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image" Target="../media/image184.wmf"/><Relationship Id="rId3" Type="http://schemas.openxmlformats.org/officeDocument/2006/relationships/image" Target="../media/image174.wmf"/><Relationship Id="rId7" Type="http://schemas.openxmlformats.org/officeDocument/2006/relationships/image" Target="../media/image178.wmf"/><Relationship Id="rId12" Type="http://schemas.openxmlformats.org/officeDocument/2006/relationships/image" Target="../media/image183.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11" Type="http://schemas.openxmlformats.org/officeDocument/2006/relationships/image" Target="../media/image182.wmf"/><Relationship Id="rId5" Type="http://schemas.openxmlformats.org/officeDocument/2006/relationships/image" Target="../media/image176.wmf"/><Relationship Id="rId15" Type="http://schemas.openxmlformats.org/officeDocument/2006/relationships/image" Target="../media/image186.wmf"/><Relationship Id="rId10" Type="http://schemas.openxmlformats.org/officeDocument/2006/relationships/image" Target="../media/image181.wmf"/><Relationship Id="rId4" Type="http://schemas.openxmlformats.org/officeDocument/2006/relationships/image" Target="../media/image175.wmf"/><Relationship Id="rId9" Type="http://schemas.openxmlformats.org/officeDocument/2006/relationships/image" Target="../media/image180.wmf"/><Relationship Id="rId14" Type="http://schemas.openxmlformats.org/officeDocument/2006/relationships/image" Target="../media/image18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3.wmf"/><Relationship Id="rId7" Type="http://schemas.openxmlformats.org/officeDocument/2006/relationships/image" Target="../media/image207.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10" Type="http://schemas.openxmlformats.org/officeDocument/2006/relationships/image" Target="../media/image210.wmf"/><Relationship Id="rId4" Type="http://schemas.openxmlformats.org/officeDocument/2006/relationships/image" Target="../media/image204.wmf"/><Relationship Id="rId9" Type="http://schemas.openxmlformats.org/officeDocument/2006/relationships/image" Target="../media/image20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4.wmf"/><Relationship Id="rId7" Type="http://schemas.openxmlformats.org/officeDocument/2006/relationships/image" Target="../media/image218.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10" Type="http://schemas.openxmlformats.org/officeDocument/2006/relationships/image" Target="../media/image221.wmf"/><Relationship Id="rId4" Type="http://schemas.openxmlformats.org/officeDocument/2006/relationships/image" Target="../media/image215.wmf"/><Relationship Id="rId9" Type="http://schemas.openxmlformats.org/officeDocument/2006/relationships/image" Target="../media/image22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26.emf"/><Relationship Id="rId2" Type="http://schemas.openxmlformats.org/officeDocument/2006/relationships/image" Target="../media/image225.wmf"/><Relationship Id="rId1" Type="http://schemas.openxmlformats.org/officeDocument/2006/relationships/image" Target="../media/image22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3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wmf"/><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wmf"/><Relationship Id="rId2" Type="http://schemas.openxmlformats.org/officeDocument/2006/relationships/image" Target="../media/image11.png"/><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20.wmf"/><Relationship Id="rId5" Type="http://schemas.openxmlformats.org/officeDocument/2006/relationships/image" Target="../media/image14.png"/><Relationship Id="rId10" Type="http://schemas.openxmlformats.org/officeDocument/2006/relationships/image" Target="../media/image19.wmf"/><Relationship Id="rId4" Type="http://schemas.openxmlformats.org/officeDocument/2006/relationships/image" Target="../media/image13.png"/><Relationship Id="rId9"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4" Type="http://schemas.openxmlformats.org/officeDocument/2006/relationships/image" Target="../media/image240.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image" Target="../media/image254.wmf"/><Relationship Id="rId3" Type="http://schemas.openxmlformats.org/officeDocument/2006/relationships/image" Target="../media/image244.wmf"/><Relationship Id="rId7" Type="http://schemas.openxmlformats.org/officeDocument/2006/relationships/image" Target="../media/image248.wmf"/><Relationship Id="rId12" Type="http://schemas.openxmlformats.org/officeDocument/2006/relationships/image" Target="../media/image253.wmf"/><Relationship Id="rId2" Type="http://schemas.openxmlformats.org/officeDocument/2006/relationships/image" Target="../media/image243.wmf"/><Relationship Id="rId16" Type="http://schemas.openxmlformats.org/officeDocument/2006/relationships/image" Target="../media/image257.wmf"/><Relationship Id="rId1" Type="http://schemas.openxmlformats.org/officeDocument/2006/relationships/image" Target="../media/image242.emf"/><Relationship Id="rId6" Type="http://schemas.openxmlformats.org/officeDocument/2006/relationships/image" Target="../media/image247.wmf"/><Relationship Id="rId11" Type="http://schemas.openxmlformats.org/officeDocument/2006/relationships/image" Target="../media/image252.wmf"/><Relationship Id="rId5" Type="http://schemas.openxmlformats.org/officeDocument/2006/relationships/image" Target="../media/image246.wmf"/><Relationship Id="rId15" Type="http://schemas.openxmlformats.org/officeDocument/2006/relationships/image" Target="../media/image256.wmf"/><Relationship Id="rId10" Type="http://schemas.openxmlformats.org/officeDocument/2006/relationships/image" Target="../media/image251.emf"/><Relationship Id="rId4" Type="http://schemas.openxmlformats.org/officeDocument/2006/relationships/image" Target="../media/image245.wmf"/><Relationship Id="rId9" Type="http://schemas.openxmlformats.org/officeDocument/2006/relationships/image" Target="../media/image250.wmf"/><Relationship Id="rId14" Type="http://schemas.openxmlformats.org/officeDocument/2006/relationships/image" Target="../media/image25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emf"/><Relationship Id="rId5" Type="http://schemas.openxmlformats.org/officeDocument/2006/relationships/image" Target="../media/image263.wmf"/><Relationship Id="rId4" Type="http://schemas.openxmlformats.org/officeDocument/2006/relationships/image" Target="../media/image26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68.emf"/><Relationship Id="rId2" Type="http://schemas.openxmlformats.org/officeDocument/2006/relationships/image" Target="../media/image267.emf"/><Relationship Id="rId1" Type="http://schemas.openxmlformats.org/officeDocument/2006/relationships/image" Target="../media/image266.wmf"/><Relationship Id="rId6" Type="http://schemas.openxmlformats.org/officeDocument/2006/relationships/image" Target="../media/image271.emf"/><Relationship Id="rId5" Type="http://schemas.openxmlformats.org/officeDocument/2006/relationships/image" Target="../media/image270.emf"/><Relationship Id="rId4" Type="http://schemas.openxmlformats.org/officeDocument/2006/relationships/image" Target="../media/image26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7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81.wmf"/><Relationship Id="rId3" Type="http://schemas.openxmlformats.org/officeDocument/2006/relationships/image" Target="../media/image276.wmf"/><Relationship Id="rId7" Type="http://schemas.openxmlformats.org/officeDocument/2006/relationships/image" Target="../media/image280.wmf"/><Relationship Id="rId2" Type="http://schemas.openxmlformats.org/officeDocument/2006/relationships/image" Target="../media/image275.wmf"/><Relationship Id="rId1" Type="http://schemas.openxmlformats.org/officeDocument/2006/relationships/image" Target="../media/image274.wmf"/><Relationship Id="rId6" Type="http://schemas.openxmlformats.org/officeDocument/2006/relationships/image" Target="../media/image279.wmf"/><Relationship Id="rId5" Type="http://schemas.openxmlformats.org/officeDocument/2006/relationships/image" Target="../media/image278.wmf"/><Relationship Id="rId4" Type="http://schemas.openxmlformats.org/officeDocument/2006/relationships/image" Target="../media/image27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7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8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wmf"/><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7.emf"/><Relationship Id="rId2" Type="http://schemas.openxmlformats.org/officeDocument/2006/relationships/image" Target="../media/image11.png"/><Relationship Id="rId16" Type="http://schemas.openxmlformats.org/officeDocument/2006/relationships/image" Target="../media/image31.wmf"/><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26.wmf"/><Relationship Id="rId5" Type="http://schemas.openxmlformats.org/officeDocument/2006/relationships/image" Target="../media/image14.png"/><Relationship Id="rId15" Type="http://schemas.openxmlformats.org/officeDocument/2006/relationships/image" Target="../media/image30.wmf"/><Relationship Id="rId10" Type="http://schemas.openxmlformats.org/officeDocument/2006/relationships/image" Target="../media/image25.wmf"/><Relationship Id="rId4" Type="http://schemas.openxmlformats.org/officeDocument/2006/relationships/image" Target="../media/image13.png"/><Relationship Id="rId9" Type="http://schemas.openxmlformats.org/officeDocument/2006/relationships/image" Target="../media/image24.wmf"/><Relationship Id="rId1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7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charset="0"/>
              </a:defRPr>
            </a:lvl1pPr>
          </a:lstStyle>
          <a:p>
            <a:pPr>
              <a:defRPr/>
            </a:pPr>
            <a:fld id="{5CF69396-D0FE-4DE2-809B-673BE52679BC}" type="datetimeFigureOut">
              <a:rPr lang="zh-CN" altLang="en-US"/>
              <a:pPr>
                <a:defRPr/>
              </a:pPr>
              <a:t>2022/11/19 Saturday</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smtClean="0"/>
            </a:lvl1pPr>
          </a:lstStyle>
          <a:p>
            <a:pPr>
              <a:defRPr/>
            </a:pPr>
            <a:fld id="{DCDC0DE5-CFE0-4467-9E6F-F490E962B42E}" type="slidenum">
              <a:rPr lang="zh-CN" altLang="en-US"/>
              <a:pPr>
                <a:defRPr/>
              </a:pPr>
              <a:t>‹#›</a:t>
            </a:fld>
            <a:endParaRPr lang="zh-CN" altLang="en-US"/>
          </a:p>
        </p:txBody>
      </p:sp>
    </p:spTree>
    <p:extLst>
      <p:ext uri="{BB962C8B-B14F-4D97-AF65-F5344CB8AC3E}">
        <p14:creationId xmlns:p14="http://schemas.microsoft.com/office/powerpoint/2010/main" val="507017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zh-CN" altLang="en-US"/>
          </a:p>
        </p:txBody>
      </p:sp>
      <p:sp>
        <p:nvSpPr>
          <p:cNvPr id="110595" name="Rectangle 1027"/>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1029"/>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0598" name="Rectangle 1030"/>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110599" name="Rectangle 1031"/>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smtClean="0">
                <a:latin typeface="Times New Roman" panose="02020603050405020304" pitchFamily="18" charset="0"/>
              </a:defRPr>
            </a:lvl1pPr>
          </a:lstStyle>
          <a:p>
            <a:pPr>
              <a:defRPr/>
            </a:pPr>
            <a:fld id="{34D3710D-3529-415E-AFE3-413B31FF3A90}" type="slidenum">
              <a:rPr lang="zh-CN" altLang="en-US"/>
              <a:pPr>
                <a:defRPr/>
              </a:pPr>
              <a:t>‹#›</a:t>
            </a:fld>
            <a:endParaRPr lang="en-US" altLang="zh-CN"/>
          </a:p>
        </p:txBody>
      </p:sp>
    </p:spTree>
    <p:extLst>
      <p:ext uri="{BB962C8B-B14F-4D97-AF65-F5344CB8AC3E}">
        <p14:creationId xmlns:p14="http://schemas.microsoft.com/office/powerpoint/2010/main" val="2690411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4D3710D-3529-415E-AFE3-413B31FF3A90}" type="slidenum">
              <a:rPr lang="zh-CN" altLang="en-US" smtClean="0"/>
              <a:pPr>
                <a:defRPr/>
              </a:pPr>
              <a:t>31</a:t>
            </a:fld>
            <a:endParaRPr lang="en-US" altLang="zh-CN"/>
          </a:p>
        </p:txBody>
      </p:sp>
    </p:spTree>
    <p:extLst>
      <p:ext uri="{BB962C8B-B14F-4D97-AF65-F5344CB8AC3E}">
        <p14:creationId xmlns:p14="http://schemas.microsoft.com/office/powerpoint/2010/main" val="345929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grpSp>
      </p:grpSp>
      <p:sp>
        <p:nvSpPr>
          <p:cNvPr id="35637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5637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73366F4B-9773-4A00-A51B-C5C37E641571}" type="datetime1">
              <a:rPr lang="zh-CN" altLang="en-US"/>
              <a:pPr>
                <a:defRPr/>
              </a:pPr>
              <a:t>2022/11/19 Saturday</a:t>
            </a:fld>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7ED6F470-6887-4EC8-B116-BDA20131F440}" type="slidenum">
              <a:rPr lang="zh-CN" altLang="en-US"/>
              <a:pPr>
                <a:defRPr/>
              </a:pPr>
              <a:t>‹#›</a:t>
            </a:fld>
            <a:endParaRPr lang="en-US" altLang="zh-CN"/>
          </a:p>
        </p:txBody>
      </p:sp>
    </p:spTree>
    <p:extLst>
      <p:ext uri="{BB962C8B-B14F-4D97-AF65-F5344CB8AC3E}">
        <p14:creationId xmlns:p14="http://schemas.microsoft.com/office/powerpoint/2010/main" val="13164415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D1C5642-5658-442F-8B8B-0514B04EED47}"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7AEEC93A-9710-4774-BA9F-A304DF529584}" type="datetime1">
              <a:rPr lang="zh-CN" altLang="en-US"/>
              <a:pPr>
                <a:defRPr/>
              </a:pPr>
              <a:t>2022/11/19 Saturday</a:t>
            </a:fld>
            <a:endParaRPr lang="en-US" altLang="zh-CN"/>
          </a:p>
        </p:txBody>
      </p:sp>
    </p:spTree>
    <p:extLst>
      <p:ext uri="{BB962C8B-B14F-4D97-AF65-F5344CB8AC3E}">
        <p14:creationId xmlns:p14="http://schemas.microsoft.com/office/powerpoint/2010/main" val="37176494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9DB8853-75BD-4ADF-87C1-95EAE6AC7F8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06119324-3ACB-4981-B25C-C6A7BFDC84F7}" type="datetime1">
              <a:rPr lang="zh-CN" altLang="en-US"/>
              <a:pPr>
                <a:defRPr/>
              </a:pPr>
              <a:t>2022/11/19 Saturday</a:t>
            </a:fld>
            <a:endParaRPr lang="en-US" altLang="zh-CN"/>
          </a:p>
        </p:txBody>
      </p:sp>
    </p:spTree>
    <p:extLst>
      <p:ext uri="{BB962C8B-B14F-4D97-AF65-F5344CB8AC3E}">
        <p14:creationId xmlns:p14="http://schemas.microsoft.com/office/powerpoint/2010/main" val="17443939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E6413FEA-DA28-48C3-9365-CC28F52FB6AC}" type="slidenum">
              <a:rPr lang="zh-CN" altLang="en-US"/>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fld id="{ADD14EF1-5E02-4C60-B86C-BA46D9BAF86D}" type="datetime1">
              <a:rPr lang="zh-CN" altLang="en-US"/>
              <a:pPr>
                <a:defRPr/>
              </a:pPr>
              <a:t>2022/11/19 Saturday</a:t>
            </a:fld>
            <a:endParaRPr lang="en-US" altLang="zh-CN"/>
          </a:p>
        </p:txBody>
      </p:sp>
    </p:spTree>
    <p:extLst>
      <p:ext uri="{BB962C8B-B14F-4D97-AF65-F5344CB8AC3E}">
        <p14:creationId xmlns:p14="http://schemas.microsoft.com/office/powerpoint/2010/main" val="24085041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CE3BD22D-6040-42A7-828F-5F2CB7D0B4A6}"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F5B4BDF0-390C-47C0-992F-8DE018CB1025}" type="datetime1">
              <a:rPr lang="zh-CN" altLang="en-US"/>
              <a:pPr>
                <a:defRPr/>
              </a:pPr>
              <a:t>2022/11/19 Saturday</a:t>
            </a:fld>
            <a:endParaRPr lang="en-US" altLang="zh-CN"/>
          </a:p>
        </p:txBody>
      </p:sp>
    </p:spTree>
    <p:extLst>
      <p:ext uri="{BB962C8B-B14F-4D97-AF65-F5344CB8AC3E}">
        <p14:creationId xmlns:p14="http://schemas.microsoft.com/office/powerpoint/2010/main" val="153043832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7F59CD5-80E3-49BD-93D3-E0C6821F3F24}"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0F27172F-1E46-4ECE-8688-68415F6649F1}" type="datetime1">
              <a:rPr lang="zh-CN" altLang="en-US"/>
              <a:pPr>
                <a:defRPr/>
              </a:pPr>
              <a:t>2022/11/19 Saturday</a:t>
            </a:fld>
            <a:endParaRPr lang="en-US" altLang="zh-CN"/>
          </a:p>
        </p:txBody>
      </p:sp>
    </p:spTree>
    <p:extLst>
      <p:ext uri="{BB962C8B-B14F-4D97-AF65-F5344CB8AC3E}">
        <p14:creationId xmlns:p14="http://schemas.microsoft.com/office/powerpoint/2010/main" val="102648896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quarter" idx="1"/>
          </p:nvPr>
        </p:nvSpPr>
        <p:spPr>
          <a:xfrm>
            <a:off x="457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CED15047-6B01-4238-B3D9-F7C8749455C0}"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BEDAB6AE-9962-48CE-9927-09943626434E}" type="datetime1">
              <a:rPr lang="zh-CN" altLang="en-US"/>
              <a:pPr>
                <a:defRPr/>
              </a:pPr>
              <a:t>2022/11/19 Saturday</a:t>
            </a:fld>
            <a:endParaRPr lang="en-US" altLang="zh-CN"/>
          </a:p>
        </p:txBody>
      </p:sp>
    </p:spTree>
    <p:extLst>
      <p:ext uri="{BB962C8B-B14F-4D97-AF65-F5344CB8AC3E}">
        <p14:creationId xmlns:p14="http://schemas.microsoft.com/office/powerpoint/2010/main" val="23896280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E5D13E6-8D7B-4546-B122-49DF687B549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BEBD112B-56FF-444F-B4DB-0A8345C9F684}" type="datetime1">
              <a:rPr lang="zh-CN" altLang="en-US"/>
              <a:pPr>
                <a:defRPr/>
              </a:pPr>
              <a:t>2022/11/19 Saturday</a:t>
            </a:fld>
            <a:endParaRPr lang="en-US" altLang="zh-CN"/>
          </a:p>
        </p:txBody>
      </p:sp>
    </p:spTree>
    <p:extLst>
      <p:ext uri="{BB962C8B-B14F-4D97-AF65-F5344CB8AC3E}">
        <p14:creationId xmlns:p14="http://schemas.microsoft.com/office/powerpoint/2010/main" val="17966203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F9E0881-C9A2-4C3B-BE9B-E86BC5F3A16B}"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B9A4438D-FC39-487D-82E9-264F32BA70C1}" type="datetime1">
              <a:rPr lang="zh-CN" altLang="en-US"/>
              <a:pPr>
                <a:defRPr/>
              </a:pPr>
              <a:t>2022/11/19 Saturday</a:t>
            </a:fld>
            <a:endParaRPr lang="en-US" altLang="zh-CN"/>
          </a:p>
        </p:txBody>
      </p:sp>
    </p:spTree>
    <p:extLst>
      <p:ext uri="{BB962C8B-B14F-4D97-AF65-F5344CB8AC3E}">
        <p14:creationId xmlns:p14="http://schemas.microsoft.com/office/powerpoint/2010/main" val="7923693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DB4B420-7EA4-4291-A701-99E7936F56A8}"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B80DA972-BEF3-415D-B8B8-A2CB9A378597}" type="datetime1">
              <a:rPr lang="zh-CN" altLang="en-US"/>
              <a:pPr>
                <a:defRPr/>
              </a:pPr>
              <a:t>2022/11/19 Saturday</a:t>
            </a:fld>
            <a:endParaRPr lang="en-US" altLang="zh-CN"/>
          </a:p>
        </p:txBody>
      </p:sp>
    </p:spTree>
    <p:extLst>
      <p:ext uri="{BB962C8B-B14F-4D97-AF65-F5344CB8AC3E}">
        <p14:creationId xmlns:p14="http://schemas.microsoft.com/office/powerpoint/2010/main" val="61683881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9E6E85B2-77DB-4905-90E7-D879E538B52B}"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B848A50F-D048-4BDD-99F2-84CDF199E663}" type="datetime1">
              <a:rPr lang="zh-CN" altLang="en-US"/>
              <a:pPr>
                <a:defRPr/>
              </a:pPr>
              <a:t>2022/11/19 Saturday</a:t>
            </a:fld>
            <a:endParaRPr lang="en-US" altLang="zh-CN"/>
          </a:p>
        </p:txBody>
      </p:sp>
    </p:spTree>
    <p:extLst>
      <p:ext uri="{BB962C8B-B14F-4D97-AF65-F5344CB8AC3E}">
        <p14:creationId xmlns:p14="http://schemas.microsoft.com/office/powerpoint/2010/main" val="105827435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FB5A977D-3EC5-44A1-9CA0-0D0BF8D4553A}"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5FF6EF5E-420F-42AC-9094-9F25DA186A9A}" type="datetime1">
              <a:rPr lang="zh-CN" altLang="en-US"/>
              <a:pPr>
                <a:defRPr/>
              </a:pPr>
              <a:t>2022/11/19 Saturday</a:t>
            </a:fld>
            <a:endParaRPr lang="en-US" altLang="zh-CN"/>
          </a:p>
        </p:txBody>
      </p:sp>
    </p:spTree>
    <p:extLst>
      <p:ext uri="{BB962C8B-B14F-4D97-AF65-F5344CB8AC3E}">
        <p14:creationId xmlns:p14="http://schemas.microsoft.com/office/powerpoint/2010/main" val="115769740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800F1A6F-7D9E-4322-8089-1859E18D816D}"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F079D5F4-402A-48D2-AA13-D7081C3999F2}" type="datetime1">
              <a:rPr lang="zh-CN" altLang="en-US"/>
              <a:pPr>
                <a:defRPr/>
              </a:pPr>
              <a:t>2022/11/19 Saturday</a:t>
            </a:fld>
            <a:endParaRPr lang="en-US" altLang="zh-CN"/>
          </a:p>
        </p:txBody>
      </p:sp>
    </p:spTree>
    <p:extLst>
      <p:ext uri="{BB962C8B-B14F-4D97-AF65-F5344CB8AC3E}">
        <p14:creationId xmlns:p14="http://schemas.microsoft.com/office/powerpoint/2010/main" val="165492673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FE48271-2F2F-48DB-A752-0F56F35CF1C0}"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58E8ADC2-5977-4D79-B7F1-8613F36629A3}" type="datetime1">
              <a:rPr lang="zh-CN" altLang="en-US"/>
              <a:pPr>
                <a:defRPr/>
              </a:pPr>
              <a:t>2022/11/19 Saturday</a:t>
            </a:fld>
            <a:endParaRPr lang="en-US" altLang="zh-CN"/>
          </a:p>
        </p:txBody>
      </p:sp>
    </p:spTree>
    <p:extLst>
      <p:ext uri="{BB962C8B-B14F-4D97-AF65-F5344CB8AC3E}">
        <p14:creationId xmlns:p14="http://schemas.microsoft.com/office/powerpoint/2010/main" val="124540728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9267997-273C-4CF8-A026-43F89374C604}"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2429D28C-A788-4B0D-A01C-124C41F64319}" type="datetime1">
              <a:rPr lang="zh-CN" altLang="en-US"/>
              <a:pPr>
                <a:defRPr/>
              </a:pPr>
              <a:t>2022/11/19 Saturday</a:t>
            </a:fld>
            <a:endParaRPr lang="en-US" altLang="zh-CN"/>
          </a:p>
        </p:txBody>
      </p:sp>
    </p:spTree>
    <p:extLst>
      <p:ext uri="{BB962C8B-B14F-4D97-AF65-F5344CB8AC3E}">
        <p14:creationId xmlns:p14="http://schemas.microsoft.com/office/powerpoint/2010/main" val="108093432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35533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A0C03F58-95A4-4707-BED4-F8C91D8E8159}"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534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fld id="{02712F6C-9DE6-437D-B446-25C76AB366EF}" type="datetime1">
              <a:rPr lang="zh-CN" altLang="en-US"/>
              <a:pPr>
                <a:defRPr/>
              </a:pPr>
              <a:t>2022/11/19 Saturday</a:t>
            </a:fld>
            <a:endParaRPr lang="en-US" altLang="zh-CN"/>
          </a:p>
        </p:txBody>
      </p:sp>
    </p:spTree>
  </p:cSld>
  <p:clrMap bg1="lt1" tx1="dk1" bg2="lt2" tx2="dk2" accent1="accent1" accent2="accent2" accent3="accent3" accent4="accent4" accent5="accent5" accent6="accent6" hlink="hlink" folHlink="folHlink"/>
  <p:sldLayoutIdLst>
    <p:sldLayoutId id="2147484068"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Lst>
  <p:transition spd="med"/>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9.bin"/><Relationship Id="rId18" Type="http://schemas.openxmlformats.org/officeDocument/2006/relationships/oleObject" Target="../embeddings/oleObject81.bin"/><Relationship Id="rId26" Type="http://schemas.openxmlformats.org/officeDocument/2006/relationships/oleObject" Target="../embeddings/oleObject85.bin"/><Relationship Id="rId3" Type="http://schemas.openxmlformats.org/officeDocument/2006/relationships/oleObject" Target="../embeddings/oleObject74.bin"/><Relationship Id="rId21" Type="http://schemas.openxmlformats.org/officeDocument/2006/relationships/image" Target="../media/image79.wmf"/><Relationship Id="rId7" Type="http://schemas.openxmlformats.org/officeDocument/2006/relationships/oleObject" Target="../embeddings/oleObject76.bin"/><Relationship Id="rId12" Type="http://schemas.openxmlformats.org/officeDocument/2006/relationships/image" Target="../media/image75.wmf"/><Relationship Id="rId17" Type="http://schemas.openxmlformats.org/officeDocument/2006/relationships/image" Target="../media/image77.wmf"/><Relationship Id="rId25" Type="http://schemas.openxmlformats.org/officeDocument/2006/relationships/image" Target="../media/image81.wmf"/><Relationship Id="rId2" Type="http://schemas.openxmlformats.org/officeDocument/2006/relationships/slideLayout" Target="../slideLayouts/slideLayout2.xml"/><Relationship Id="rId16" Type="http://schemas.openxmlformats.org/officeDocument/2006/relationships/oleObject" Target="../embeddings/oleObject80.bin"/><Relationship Id="rId20" Type="http://schemas.openxmlformats.org/officeDocument/2006/relationships/oleObject" Target="../embeddings/oleObject82.bin"/><Relationship Id="rId1" Type="http://schemas.openxmlformats.org/officeDocument/2006/relationships/vmlDrawing" Target="../drawings/vmlDrawing10.vml"/><Relationship Id="rId6" Type="http://schemas.openxmlformats.org/officeDocument/2006/relationships/image" Target="../media/image72.wmf"/><Relationship Id="rId11" Type="http://schemas.openxmlformats.org/officeDocument/2006/relationships/oleObject" Target="../embeddings/oleObject78.bin"/><Relationship Id="rId24" Type="http://schemas.openxmlformats.org/officeDocument/2006/relationships/oleObject" Target="../embeddings/oleObject84.bin"/><Relationship Id="rId5" Type="http://schemas.openxmlformats.org/officeDocument/2006/relationships/oleObject" Target="../embeddings/oleObject75.bin"/><Relationship Id="rId15" Type="http://schemas.openxmlformats.org/officeDocument/2006/relationships/image" Target="../media/image83.png"/><Relationship Id="rId23" Type="http://schemas.openxmlformats.org/officeDocument/2006/relationships/image" Target="../media/image80.wmf"/><Relationship Id="rId10" Type="http://schemas.openxmlformats.org/officeDocument/2006/relationships/image" Target="../media/image74.wmf"/><Relationship Id="rId19" Type="http://schemas.openxmlformats.org/officeDocument/2006/relationships/image" Target="../media/image78.wmf"/><Relationship Id="rId4" Type="http://schemas.openxmlformats.org/officeDocument/2006/relationships/image" Target="../media/image71.wmf"/><Relationship Id="rId9" Type="http://schemas.openxmlformats.org/officeDocument/2006/relationships/oleObject" Target="../embeddings/oleObject77.bin"/><Relationship Id="rId14" Type="http://schemas.openxmlformats.org/officeDocument/2006/relationships/image" Target="../media/image76.wmf"/><Relationship Id="rId22" Type="http://schemas.openxmlformats.org/officeDocument/2006/relationships/oleObject" Target="../embeddings/oleObject83.bin"/><Relationship Id="rId27" Type="http://schemas.openxmlformats.org/officeDocument/2006/relationships/image" Target="../media/image82.w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91.bin"/><Relationship Id="rId18" Type="http://schemas.openxmlformats.org/officeDocument/2006/relationships/image" Target="../media/image91.wmf"/><Relationship Id="rId26" Type="http://schemas.openxmlformats.org/officeDocument/2006/relationships/image" Target="../media/image95.wmf"/><Relationship Id="rId3" Type="http://schemas.openxmlformats.org/officeDocument/2006/relationships/oleObject" Target="../embeddings/oleObject86.bin"/><Relationship Id="rId21" Type="http://schemas.openxmlformats.org/officeDocument/2006/relationships/oleObject" Target="../embeddings/oleObject95.bin"/><Relationship Id="rId34" Type="http://schemas.openxmlformats.org/officeDocument/2006/relationships/oleObject" Target="../embeddings/oleObject101.bin"/><Relationship Id="rId7" Type="http://schemas.openxmlformats.org/officeDocument/2006/relationships/oleObject" Target="../embeddings/oleObject88.bin"/><Relationship Id="rId12" Type="http://schemas.openxmlformats.org/officeDocument/2006/relationships/image" Target="../media/image88.wmf"/><Relationship Id="rId17" Type="http://schemas.openxmlformats.org/officeDocument/2006/relationships/oleObject" Target="../embeddings/oleObject93.bin"/><Relationship Id="rId25" Type="http://schemas.openxmlformats.org/officeDocument/2006/relationships/oleObject" Target="../embeddings/oleObject97.bin"/><Relationship Id="rId33" Type="http://schemas.openxmlformats.org/officeDocument/2006/relationships/image" Target="../media/image98.wmf"/><Relationship Id="rId2" Type="http://schemas.openxmlformats.org/officeDocument/2006/relationships/slideLayout" Target="../slideLayouts/slideLayout2.xml"/><Relationship Id="rId16" Type="http://schemas.openxmlformats.org/officeDocument/2006/relationships/image" Target="../media/image90.wmf"/><Relationship Id="rId20" Type="http://schemas.openxmlformats.org/officeDocument/2006/relationships/image" Target="../media/image92.wmf"/><Relationship Id="rId29" Type="http://schemas.openxmlformats.org/officeDocument/2006/relationships/image" Target="../media/image96.wmf"/><Relationship Id="rId1" Type="http://schemas.openxmlformats.org/officeDocument/2006/relationships/vmlDrawing" Target="../drawings/vmlDrawing11.vml"/><Relationship Id="rId6" Type="http://schemas.openxmlformats.org/officeDocument/2006/relationships/image" Target="../media/image85.wmf"/><Relationship Id="rId11" Type="http://schemas.openxmlformats.org/officeDocument/2006/relationships/oleObject" Target="../embeddings/oleObject90.bin"/><Relationship Id="rId24" Type="http://schemas.openxmlformats.org/officeDocument/2006/relationships/image" Target="../media/image94.wmf"/><Relationship Id="rId32" Type="http://schemas.openxmlformats.org/officeDocument/2006/relationships/oleObject" Target="../embeddings/oleObject100.bin"/><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oleObject" Target="../embeddings/oleObject98.bin"/><Relationship Id="rId10" Type="http://schemas.openxmlformats.org/officeDocument/2006/relationships/image" Target="../media/image87.wmf"/><Relationship Id="rId19" Type="http://schemas.openxmlformats.org/officeDocument/2006/relationships/oleObject" Target="../embeddings/oleObject94.bin"/><Relationship Id="rId31" Type="http://schemas.openxmlformats.org/officeDocument/2006/relationships/image" Target="../media/image97.wmf"/><Relationship Id="rId4" Type="http://schemas.openxmlformats.org/officeDocument/2006/relationships/image" Target="../media/image84.wmf"/><Relationship Id="rId9" Type="http://schemas.openxmlformats.org/officeDocument/2006/relationships/oleObject" Target="../embeddings/oleObject89.bin"/><Relationship Id="rId14" Type="http://schemas.openxmlformats.org/officeDocument/2006/relationships/image" Target="../media/image89.wmf"/><Relationship Id="rId22" Type="http://schemas.openxmlformats.org/officeDocument/2006/relationships/image" Target="../media/image93.wmf"/><Relationship Id="rId27" Type="http://schemas.openxmlformats.org/officeDocument/2006/relationships/image" Target="../media/image100.png"/><Relationship Id="rId30" Type="http://schemas.openxmlformats.org/officeDocument/2006/relationships/oleObject" Target="../embeddings/oleObject99.bin"/><Relationship Id="rId35" Type="http://schemas.openxmlformats.org/officeDocument/2006/relationships/image" Target="../media/image99.wmf"/><Relationship Id="rId8" Type="http://schemas.openxmlformats.org/officeDocument/2006/relationships/image" Target="../media/image86.wmf"/></Relationships>
</file>

<file path=ppt/slides/_rels/slide12.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07.bin"/><Relationship Id="rId18" Type="http://schemas.openxmlformats.org/officeDocument/2006/relationships/image" Target="../media/image108.wmf"/><Relationship Id="rId3" Type="http://schemas.openxmlformats.org/officeDocument/2006/relationships/oleObject" Target="../embeddings/oleObject102.bin"/><Relationship Id="rId21" Type="http://schemas.openxmlformats.org/officeDocument/2006/relationships/oleObject" Target="../embeddings/oleObject111.bin"/><Relationship Id="rId7" Type="http://schemas.openxmlformats.org/officeDocument/2006/relationships/oleObject" Target="../embeddings/oleObject104.bin"/><Relationship Id="rId12" Type="http://schemas.openxmlformats.org/officeDocument/2006/relationships/image" Target="../media/image105.wmf"/><Relationship Id="rId17"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image" Target="../media/image107.wmf"/><Relationship Id="rId20" Type="http://schemas.openxmlformats.org/officeDocument/2006/relationships/image" Target="../media/image109.emf"/><Relationship Id="rId1" Type="http://schemas.openxmlformats.org/officeDocument/2006/relationships/vmlDrawing" Target="../drawings/vmlDrawing12.vml"/><Relationship Id="rId6" Type="http://schemas.openxmlformats.org/officeDocument/2006/relationships/image" Target="../media/image102.wmf"/><Relationship Id="rId11" Type="http://schemas.openxmlformats.org/officeDocument/2006/relationships/oleObject" Target="../embeddings/oleObject106.bin"/><Relationship Id="rId24" Type="http://schemas.openxmlformats.org/officeDocument/2006/relationships/image" Target="../media/image111.wmf"/><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10" Type="http://schemas.openxmlformats.org/officeDocument/2006/relationships/image" Target="../media/image104.wmf"/><Relationship Id="rId19" Type="http://schemas.openxmlformats.org/officeDocument/2006/relationships/oleObject" Target="../embeddings/oleObject110.bin"/><Relationship Id="rId4" Type="http://schemas.openxmlformats.org/officeDocument/2006/relationships/image" Target="../media/image101.wmf"/><Relationship Id="rId9" Type="http://schemas.openxmlformats.org/officeDocument/2006/relationships/oleObject" Target="../embeddings/oleObject105.bin"/><Relationship Id="rId14" Type="http://schemas.openxmlformats.org/officeDocument/2006/relationships/image" Target="../media/image106.wmf"/><Relationship Id="rId22" Type="http://schemas.openxmlformats.org/officeDocument/2006/relationships/image" Target="../media/image110.wmf"/></Relationships>
</file>

<file path=ppt/slides/_rels/slide13.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13.wmf"/><Relationship Id="rId5" Type="http://schemas.openxmlformats.org/officeDocument/2006/relationships/oleObject" Target="../embeddings/oleObject114.bin"/><Relationship Id="rId4" Type="http://schemas.openxmlformats.org/officeDocument/2006/relationships/image" Target="../media/image112.wmf"/></Relationships>
</file>

<file path=ppt/slides/_rels/slide14.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1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16.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4.png"/><Relationship Id="rId18" Type="http://schemas.openxmlformats.org/officeDocument/2006/relationships/oleObject" Target="../embeddings/oleObject128.bin"/><Relationship Id="rId26" Type="http://schemas.openxmlformats.org/officeDocument/2006/relationships/oleObject" Target="../embeddings/oleObject132.bin"/><Relationship Id="rId3" Type="http://schemas.openxmlformats.org/officeDocument/2006/relationships/image" Target="../media/image132.png"/><Relationship Id="rId21" Type="http://schemas.openxmlformats.org/officeDocument/2006/relationships/image" Target="../media/image128.png"/><Relationship Id="rId7" Type="http://schemas.openxmlformats.org/officeDocument/2006/relationships/image" Target="../media/image121.wmf"/><Relationship Id="rId12" Type="http://schemas.openxmlformats.org/officeDocument/2006/relationships/oleObject" Target="../embeddings/oleObject125.bin"/><Relationship Id="rId17" Type="http://schemas.openxmlformats.org/officeDocument/2006/relationships/image" Target="../media/image126.png"/><Relationship Id="rId25" Type="http://schemas.openxmlformats.org/officeDocument/2006/relationships/image" Target="../media/image130.emf"/><Relationship Id="rId2" Type="http://schemas.openxmlformats.org/officeDocument/2006/relationships/slideLayout" Target="../slideLayouts/slideLayout2.xml"/><Relationship Id="rId16" Type="http://schemas.openxmlformats.org/officeDocument/2006/relationships/oleObject" Target="../embeddings/oleObject127.bin"/><Relationship Id="rId20" Type="http://schemas.openxmlformats.org/officeDocument/2006/relationships/oleObject" Target="../embeddings/oleObject129.bin"/><Relationship Id="rId1" Type="http://schemas.openxmlformats.org/officeDocument/2006/relationships/vmlDrawing" Target="../drawings/vmlDrawing15.vml"/><Relationship Id="rId6" Type="http://schemas.openxmlformats.org/officeDocument/2006/relationships/oleObject" Target="../embeddings/oleObject122.bin"/><Relationship Id="rId11" Type="http://schemas.openxmlformats.org/officeDocument/2006/relationships/image" Target="../media/image123.png"/><Relationship Id="rId24" Type="http://schemas.openxmlformats.org/officeDocument/2006/relationships/oleObject" Target="../embeddings/oleObject131.bin"/><Relationship Id="rId5" Type="http://schemas.openxmlformats.org/officeDocument/2006/relationships/image" Target="../media/image120.wmf"/><Relationship Id="rId15" Type="http://schemas.openxmlformats.org/officeDocument/2006/relationships/image" Target="../media/image125.png"/><Relationship Id="rId23" Type="http://schemas.openxmlformats.org/officeDocument/2006/relationships/image" Target="../media/image129.wmf"/><Relationship Id="rId28" Type="http://schemas.openxmlformats.org/officeDocument/2006/relationships/image" Target="../media/image133.png"/><Relationship Id="rId10" Type="http://schemas.openxmlformats.org/officeDocument/2006/relationships/oleObject" Target="../embeddings/oleObject124.bin"/><Relationship Id="rId19" Type="http://schemas.openxmlformats.org/officeDocument/2006/relationships/image" Target="../media/image127.png"/><Relationship Id="rId4" Type="http://schemas.openxmlformats.org/officeDocument/2006/relationships/oleObject" Target="../embeddings/oleObject121.bin"/><Relationship Id="rId9" Type="http://schemas.openxmlformats.org/officeDocument/2006/relationships/image" Target="../media/image122.wmf"/><Relationship Id="rId14" Type="http://schemas.openxmlformats.org/officeDocument/2006/relationships/oleObject" Target="../embeddings/oleObject126.bin"/><Relationship Id="rId22" Type="http://schemas.openxmlformats.org/officeDocument/2006/relationships/oleObject" Target="../embeddings/oleObject130.bin"/><Relationship Id="rId27" Type="http://schemas.openxmlformats.org/officeDocument/2006/relationships/image" Target="../media/image13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138.wmf"/><Relationship Id="rId18" Type="http://schemas.openxmlformats.org/officeDocument/2006/relationships/oleObject" Target="../embeddings/oleObject140.bin"/><Relationship Id="rId3" Type="http://schemas.openxmlformats.org/officeDocument/2006/relationships/image" Target="../media/image133.png"/><Relationship Id="rId21" Type="http://schemas.openxmlformats.org/officeDocument/2006/relationships/image" Target="../media/image142.wmf"/><Relationship Id="rId7" Type="http://schemas.openxmlformats.org/officeDocument/2006/relationships/image" Target="../media/image135.wmf"/><Relationship Id="rId12" Type="http://schemas.openxmlformats.org/officeDocument/2006/relationships/oleObject" Target="../embeddings/oleObject137.bin"/><Relationship Id="rId17" Type="http://schemas.openxmlformats.org/officeDocument/2006/relationships/image" Target="../media/image140.wmf"/><Relationship Id="rId2" Type="http://schemas.openxmlformats.org/officeDocument/2006/relationships/slideLayout" Target="../slideLayouts/slideLayout2.xml"/><Relationship Id="rId16" Type="http://schemas.openxmlformats.org/officeDocument/2006/relationships/oleObject" Target="../embeddings/oleObject139.bin"/><Relationship Id="rId20" Type="http://schemas.openxmlformats.org/officeDocument/2006/relationships/oleObject" Target="../embeddings/oleObject141.bin"/><Relationship Id="rId1" Type="http://schemas.openxmlformats.org/officeDocument/2006/relationships/vmlDrawing" Target="../drawings/vmlDrawing16.vml"/><Relationship Id="rId6" Type="http://schemas.openxmlformats.org/officeDocument/2006/relationships/oleObject" Target="../embeddings/oleObject134.bin"/><Relationship Id="rId11" Type="http://schemas.openxmlformats.org/officeDocument/2006/relationships/image" Target="../media/image137.wmf"/><Relationship Id="rId24" Type="http://schemas.openxmlformats.org/officeDocument/2006/relationships/image" Target="../media/image144.png"/><Relationship Id="rId5" Type="http://schemas.openxmlformats.org/officeDocument/2006/relationships/image" Target="../media/image134.wmf"/><Relationship Id="rId15" Type="http://schemas.openxmlformats.org/officeDocument/2006/relationships/image" Target="../media/image139.wmf"/><Relationship Id="rId23" Type="http://schemas.openxmlformats.org/officeDocument/2006/relationships/image" Target="../media/image143.wmf"/><Relationship Id="rId10" Type="http://schemas.openxmlformats.org/officeDocument/2006/relationships/oleObject" Target="../embeddings/oleObject136.bin"/><Relationship Id="rId19" Type="http://schemas.openxmlformats.org/officeDocument/2006/relationships/image" Target="../media/image141.wmf"/><Relationship Id="rId4" Type="http://schemas.openxmlformats.org/officeDocument/2006/relationships/oleObject" Target="../embeddings/oleObject133.bin"/><Relationship Id="rId9" Type="http://schemas.openxmlformats.org/officeDocument/2006/relationships/image" Target="../media/image136.wmf"/><Relationship Id="rId14" Type="http://schemas.openxmlformats.org/officeDocument/2006/relationships/oleObject" Target="../embeddings/oleObject138.bin"/><Relationship Id="rId22" Type="http://schemas.openxmlformats.org/officeDocument/2006/relationships/oleObject" Target="../embeddings/oleObject142.bin"/></Relationships>
</file>

<file path=ppt/slides/_rels/slide17.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0.png"/><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46.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46.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53.bin"/><Relationship Id="rId18" Type="http://schemas.openxmlformats.org/officeDocument/2006/relationships/image" Target="../media/image152.wmf"/><Relationship Id="rId26" Type="http://schemas.openxmlformats.org/officeDocument/2006/relationships/image" Target="../media/image156.wmf"/><Relationship Id="rId3" Type="http://schemas.openxmlformats.org/officeDocument/2006/relationships/oleObject" Target="../embeddings/oleObject148.bin"/><Relationship Id="rId21" Type="http://schemas.openxmlformats.org/officeDocument/2006/relationships/oleObject" Target="../embeddings/oleObject157.bin"/><Relationship Id="rId7" Type="http://schemas.openxmlformats.org/officeDocument/2006/relationships/oleObject" Target="../embeddings/oleObject150.bin"/><Relationship Id="rId12" Type="http://schemas.openxmlformats.org/officeDocument/2006/relationships/image" Target="../media/image126.png"/><Relationship Id="rId17" Type="http://schemas.openxmlformats.org/officeDocument/2006/relationships/oleObject" Target="../embeddings/oleObject155.bin"/><Relationship Id="rId25" Type="http://schemas.openxmlformats.org/officeDocument/2006/relationships/oleObject" Target="../embeddings/oleObject159.bin"/><Relationship Id="rId33" Type="http://schemas.openxmlformats.org/officeDocument/2006/relationships/image" Target="../media/image133.png"/><Relationship Id="rId2" Type="http://schemas.openxmlformats.org/officeDocument/2006/relationships/slideLayout" Target="../slideLayouts/slideLayout2.xml"/><Relationship Id="rId16" Type="http://schemas.openxmlformats.org/officeDocument/2006/relationships/image" Target="../media/image128.png"/><Relationship Id="rId20" Type="http://schemas.openxmlformats.org/officeDocument/2006/relationships/image" Target="../media/image153.wmf"/><Relationship Id="rId29" Type="http://schemas.openxmlformats.org/officeDocument/2006/relationships/oleObject" Target="../embeddings/oleObject161.bin"/><Relationship Id="rId1" Type="http://schemas.openxmlformats.org/officeDocument/2006/relationships/vmlDrawing" Target="../drawings/vmlDrawing18.vml"/><Relationship Id="rId6" Type="http://schemas.openxmlformats.org/officeDocument/2006/relationships/image" Target="../media/image123.png"/><Relationship Id="rId11" Type="http://schemas.openxmlformats.org/officeDocument/2006/relationships/oleObject" Target="../embeddings/oleObject152.bin"/><Relationship Id="rId24" Type="http://schemas.openxmlformats.org/officeDocument/2006/relationships/image" Target="../media/image155.wmf"/><Relationship Id="rId32" Type="http://schemas.openxmlformats.org/officeDocument/2006/relationships/image" Target="../media/image159.wmf"/><Relationship Id="rId5" Type="http://schemas.openxmlformats.org/officeDocument/2006/relationships/oleObject" Target="../embeddings/oleObject149.bin"/><Relationship Id="rId15" Type="http://schemas.openxmlformats.org/officeDocument/2006/relationships/oleObject" Target="../embeddings/oleObject154.bin"/><Relationship Id="rId23" Type="http://schemas.openxmlformats.org/officeDocument/2006/relationships/oleObject" Target="../embeddings/oleObject158.bin"/><Relationship Id="rId28" Type="http://schemas.openxmlformats.org/officeDocument/2006/relationships/image" Target="../media/image157.wmf"/><Relationship Id="rId10" Type="http://schemas.openxmlformats.org/officeDocument/2006/relationships/image" Target="../media/image125.png"/><Relationship Id="rId19" Type="http://schemas.openxmlformats.org/officeDocument/2006/relationships/oleObject" Target="../embeddings/oleObject156.bin"/><Relationship Id="rId31" Type="http://schemas.openxmlformats.org/officeDocument/2006/relationships/oleObject" Target="../embeddings/oleObject162.bin"/><Relationship Id="rId4" Type="http://schemas.openxmlformats.org/officeDocument/2006/relationships/image" Target="../media/image151.wmf"/><Relationship Id="rId9" Type="http://schemas.openxmlformats.org/officeDocument/2006/relationships/oleObject" Target="../embeddings/oleObject151.bin"/><Relationship Id="rId14" Type="http://schemas.openxmlformats.org/officeDocument/2006/relationships/image" Target="../media/image127.png"/><Relationship Id="rId22" Type="http://schemas.openxmlformats.org/officeDocument/2006/relationships/image" Target="../media/image154.wmf"/><Relationship Id="rId27" Type="http://schemas.openxmlformats.org/officeDocument/2006/relationships/oleObject" Target="../embeddings/oleObject160.bin"/><Relationship Id="rId30" Type="http://schemas.openxmlformats.org/officeDocument/2006/relationships/image" Target="../media/image158.wmf"/><Relationship Id="rId8" Type="http://schemas.openxmlformats.org/officeDocument/2006/relationships/image" Target="../media/image124.png"/></Relationships>
</file>

<file path=ppt/slides/_rels/slide19.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68.bin"/><Relationship Id="rId18" Type="http://schemas.openxmlformats.org/officeDocument/2006/relationships/image" Target="../media/image167.wmf"/><Relationship Id="rId3" Type="http://schemas.openxmlformats.org/officeDocument/2006/relationships/oleObject" Target="../embeddings/oleObject163.bin"/><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164.wmf"/><Relationship Id="rId17" Type="http://schemas.openxmlformats.org/officeDocument/2006/relationships/oleObject" Target="../embeddings/oleObject170.bin"/><Relationship Id="rId2" Type="http://schemas.openxmlformats.org/officeDocument/2006/relationships/slideLayout" Target="../slideLayouts/slideLayout2.xml"/><Relationship Id="rId16" Type="http://schemas.openxmlformats.org/officeDocument/2006/relationships/image" Target="../media/image166.wmf"/><Relationship Id="rId20" Type="http://schemas.openxmlformats.org/officeDocument/2006/relationships/image" Target="../media/image168.wmf"/><Relationship Id="rId1" Type="http://schemas.openxmlformats.org/officeDocument/2006/relationships/vmlDrawing" Target="../drawings/vmlDrawing19.vml"/><Relationship Id="rId6" Type="http://schemas.openxmlformats.org/officeDocument/2006/relationships/image" Target="../media/image161.wmf"/><Relationship Id="rId11" Type="http://schemas.openxmlformats.org/officeDocument/2006/relationships/oleObject" Target="../embeddings/oleObject167.bin"/><Relationship Id="rId24" Type="http://schemas.openxmlformats.org/officeDocument/2006/relationships/image" Target="../media/image170.w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10" Type="http://schemas.openxmlformats.org/officeDocument/2006/relationships/image" Target="../media/image163.wmf"/><Relationship Id="rId19" Type="http://schemas.openxmlformats.org/officeDocument/2006/relationships/oleObject" Target="../embeddings/oleObject171.bin"/><Relationship Id="rId4" Type="http://schemas.openxmlformats.org/officeDocument/2006/relationships/image" Target="../media/image160.wmf"/><Relationship Id="rId9" Type="http://schemas.openxmlformats.org/officeDocument/2006/relationships/oleObject" Target="../embeddings/oleObject166.bin"/><Relationship Id="rId14" Type="http://schemas.openxmlformats.org/officeDocument/2006/relationships/image" Target="../media/image165.wmf"/><Relationship Id="rId22" Type="http://schemas.openxmlformats.org/officeDocument/2006/relationships/image" Target="../media/image169.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71.wmf"/></Relationships>
</file>

<file path=ppt/slides/_rels/slide21.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80.bin"/><Relationship Id="rId18" Type="http://schemas.openxmlformats.org/officeDocument/2006/relationships/image" Target="../media/image179.wmf"/><Relationship Id="rId26" Type="http://schemas.openxmlformats.org/officeDocument/2006/relationships/image" Target="../media/image183.wmf"/><Relationship Id="rId3" Type="http://schemas.openxmlformats.org/officeDocument/2006/relationships/oleObject" Target="../embeddings/oleObject175.bin"/><Relationship Id="rId21" Type="http://schemas.openxmlformats.org/officeDocument/2006/relationships/oleObject" Target="../embeddings/oleObject184.bin"/><Relationship Id="rId7" Type="http://schemas.openxmlformats.org/officeDocument/2006/relationships/oleObject" Target="../embeddings/oleObject177.bin"/><Relationship Id="rId12" Type="http://schemas.openxmlformats.org/officeDocument/2006/relationships/image" Target="../media/image176.wmf"/><Relationship Id="rId17" Type="http://schemas.openxmlformats.org/officeDocument/2006/relationships/oleObject" Target="../embeddings/oleObject182.bin"/><Relationship Id="rId25" Type="http://schemas.openxmlformats.org/officeDocument/2006/relationships/oleObject" Target="../embeddings/oleObject186.bin"/><Relationship Id="rId2" Type="http://schemas.openxmlformats.org/officeDocument/2006/relationships/slideLayout" Target="../slideLayouts/slideLayout2.xml"/><Relationship Id="rId16" Type="http://schemas.openxmlformats.org/officeDocument/2006/relationships/image" Target="../media/image178.wmf"/><Relationship Id="rId20" Type="http://schemas.openxmlformats.org/officeDocument/2006/relationships/image" Target="../media/image180.wmf"/><Relationship Id="rId29" Type="http://schemas.openxmlformats.org/officeDocument/2006/relationships/oleObject" Target="../embeddings/oleObject188.bin"/><Relationship Id="rId1" Type="http://schemas.openxmlformats.org/officeDocument/2006/relationships/vmlDrawing" Target="../drawings/vmlDrawing21.vml"/><Relationship Id="rId6" Type="http://schemas.openxmlformats.org/officeDocument/2006/relationships/image" Target="../media/image173.wmf"/><Relationship Id="rId11" Type="http://schemas.openxmlformats.org/officeDocument/2006/relationships/oleObject" Target="../embeddings/oleObject179.bin"/><Relationship Id="rId24" Type="http://schemas.openxmlformats.org/officeDocument/2006/relationships/image" Target="../media/image182.wmf"/><Relationship Id="rId32" Type="http://schemas.openxmlformats.org/officeDocument/2006/relationships/image" Target="../media/image186.wmf"/><Relationship Id="rId5" Type="http://schemas.openxmlformats.org/officeDocument/2006/relationships/oleObject" Target="../embeddings/oleObject176.bin"/><Relationship Id="rId15" Type="http://schemas.openxmlformats.org/officeDocument/2006/relationships/oleObject" Target="../embeddings/oleObject181.bin"/><Relationship Id="rId23" Type="http://schemas.openxmlformats.org/officeDocument/2006/relationships/oleObject" Target="../embeddings/oleObject185.bin"/><Relationship Id="rId28" Type="http://schemas.openxmlformats.org/officeDocument/2006/relationships/image" Target="../media/image184.wmf"/><Relationship Id="rId10" Type="http://schemas.openxmlformats.org/officeDocument/2006/relationships/image" Target="../media/image175.wmf"/><Relationship Id="rId19" Type="http://schemas.openxmlformats.org/officeDocument/2006/relationships/oleObject" Target="../embeddings/oleObject183.bin"/><Relationship Id="rId31" Type="http://schemas.openxmlformats.org/officeDocument/2006/relationships/oleObject" Target="../embeddings/oleObject189.bin"/><Relationship Id="rId4" Type="http://schemas.openxmlformats.org/officeDocument/2006/relationships/image" Target="../media/image172.wmf"/><Relationship Id="rId9" Type="http://schemas.openxmlformats.org/officeDocument/2006/relationships/oleObject" Target="../embeddings/oleObject178.bin"/><Relationship Id="rId14" Type="http://schemas.openxmlformats.org/officeDocument/2006/relationships/image" Target="../media/image177.wmf"/><Relationship Id="rId22" Type="http://schemas.openxmlformats.org/officeDocument/2006/relationships/image" Target="../media/image181.wmf"/><Relationship Id="rId27" Type="http://schemas.openxmlformats.org/officeDocument/2006/relationships/oleObject" Target="../embeddings/oleObject187.bin"/><Relationship Id="rId30" Type="http://schemas.openxmlformats.org/officeDocument/2006/relationships/image" Target="../media/image185.wmf"/></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190.bin"/><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88.wmf"/><Relationship Id="rId5" Type="http://schemas.openxmlformats.org/officeDocument/2006/relationships/oleObject" Target="../embeddings/oleObject191.bin"/><Relationship Id="rId10" Type="http://schemas.openxmlformats.org/officeDocument/2006/relationships/image" Target="../media/image189.wmf"/><Relationship Id="rId4" Type="http://schemas.openxmlformats.org/officeDocument/2006/relationships/image" Target="../media/image187.wmf"/><Relationship Id="rId9" Type="http://schemas.openxmlformats.org/officeDocument/2006/relationships/oleObject" Target="../embeddings/oleObject192.bin"/></Relationships>
</file>

<file path=ppt/slides/_rels/slide2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193.png"/><Relationship Id="rId4" Type="http://schemas.openxmlformats.org/officeDocument/2006/relationships/image" Target="../media/image19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95.wmf"/><Relationship Id="rId5" Type="http://schemas.openxmlformats.org/officeDocument/2006/relationships/oleObject" Target="../embeddings/oleObject194.bin"/><Relationship Id="rId4" Type="http://schemas.openxmlformats.org/officeDocument/2006/relationships/image" Target="../media/image194.wmf"/></Relationships>
</file>

<file path=ppt/slides/_rels/slide25.x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97.wmf"/><Relationship Id="rId11" Type="http://schemas.openxmlformats.org/officeDocument/2006/relationships/image" Target="../media/image200.png"/><Relationship Id="rId5" Type="http://schemas.openxmlformats.org/officeDocument/2006/relationships/oleObject" Target="../embeddings/oleObject196.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198.bin"/></Relationships>
</file>

<file path=ppt/slides/_rels/slide26.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oleObject" Target="../embeddings/oleObject203.bin"/><Relationship Id="rId18" Type="http://schemas.openxmlformats.org/officeDocument/2006/relationships/image" Target="../media/image207.wmf"/><Relationship Id="rId3" Type="http://schemas.openxmlformats.org/officeDocument/2006/relationships/image" Target="../media/image200.png"/><Relationship Id="rId21" Type="http://schemas.openxmlformats.org/officeDocument/2006/relationships/oleObject" Target="../embeddings/oleObject207.bin"/><Relationship Id="rId7" Type="http://schemas.openxmlformats.org/officeDocument/2006/relationships/image" Target="../media/image202.wmf"/><Relationship Id="rId12" Type="http://schemas.openxmlformats.org/officeDocument/2006/relationships/image" Target="../media/image204.wmf"/><Relationship Id="rId17" Type="http://schemas.openxmlformats.org/officeDocument/2006/relationships/oleObject" Target="../embeddings/oleObject205.bin"/><Relationship Id="rId2" Type="http://schemas.openxmlformats.org/officeDocument/2006/relationships/slideLayout" Target="../slideLayouts/slideLayout2.xml"/><Relationship Id="rId16" Type="http://schemas.openxmlformats.org/officeDocument/2006/relationships/image" Target="../media/image206.wmf"/><Relationship Id="rId20" Type="http://schemas.openxmlformats.org/officeDocument/2006/relationships/image" Target="../media/image208.wmf"/><Relationship Id="rId1" Type="http://schemas.openxmlformats.org/officeDocument/2006/relationships/vmlDrawing" Target="../drawings/vmlDrawing25.vml"/><Relationship Id="rId6" Type="http://schemas.openxmlformats.org/officeDocument/2006/relationships/oleObject" Target="../embeddings/oleObject200.bin"/><Relationship Id="rId11" Type="http://schemas.openxmlformats.org/officeDocument/2006/relationships/oleObject" Target="../embeddings/oleObject202.bin"/><Relationship Id="rId24" Type="http://schemas.openxmlformats.org/officeDocument/2006/relationships/image" Target="../media/image210.wmf"/><Relationship Id="rId5" Type="http://schemas.openxmlformats.org/officeDocument/2006/relationships/image" Target="../media/image201.wmf"/><Relationship Id="rId15" Type="http://schemas.openxmlformats.org/officeDocument/2006/relationships/oleObject" Target="../embeddings/oleObject204.bin"/><Relationship Id="rId23" Type="http://schemas.openxmlformats.org/officeDocument/2006/relationships/oleObject" Target="../embeddings/oleObject208.bin"/><Relationship Id="rId10" Type="http://schemas.openxmlformats.org/officeDocument/2006/relationships/image" Target="../media/image203.wmf"/><Relationship Id="rId19" Type="http://schemas.openxmlformats.org/officeDocument/2006/relationships/oleObject" Target="../embeddings/oleObject206.bin"/><Relationship Id="rId4" Type="http://schemas.openxmlformats.org/officeDocument/2006/relationships/oleObject" Target="../embeddings/oleObject199.bin"/><Relationship Id="rId9" Type="http://schemas.openxmlformats.org/officeDocument/2006/relationships/oleObject" Target="../embeddings/oleObject201.bin"/><Relationship Id="rId14" Type="http://schemas.openxmlformats.org/officeDocument/2006/relationships/image" Target="../media/image205.wmf"/><Relationship Id="rId22" Type="http://schemas.openxmlformats.org/officeDocument/2006/relationships/image" Target="../media/image209.wmf"/></Relationships>
</file>

<file path=ppt/slides/_rels/slide27.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image" Target="../media/image216.wmf"/><Relationship Id="rId18" Type="http://schemas.openxmlformats.org/officeDocument/2006/relationships/oleObject" Target="../embeddings/oleObject216.bin"/><Relationship Id="rId3" Type="http://schemas.openxmlformats.org/officeDocument/2006/relationships/oleObject" Target="../embeddings/oleObject209.bin"/><Relationship Id="rId21" Type="http://schemas.openxmlformats.org/officeDocument/2006/relationships/image" Target="../media/image220.wmf"/><Relationship Id="rId7" Type="http://schemas.openxmlformats.org/officeDocument/2006/relationships/oleObject" Target="../embeddings/oleObject211.bin"/><Relationship Id="rId12" Type="http://schemas.openxmlformats.org/officeDocument/2006/relationships/oleObject" Target="../embeddings/oleObject213.bin"/><Relationship Id="rId17" Type="http://schemas.openxmlformats.org/officeDocument/2006/relationships/image" Target="../media/image218.wmf"/><Relationship Id="rId2" Type="http://schemas.openxmlformats.org/officeDocument/2006/relationships/slideLayout" Target="../slideLayouts/slideLayout2.xml"/><Relationship Id="rId16" Type="http://schemas.openxmlformats.org/officeDocument/2006/relationships/oleObject" Target="../embeddings/oleObject215.bin"/><Relationship Id="rId20" Type="http://schemas.openxmlformats.org/officeDocument/2006/relationships/oleObject" Target="../embeddings/oleObject217.bin"/><Relationship Id="rId1" Type="http://schemas.openxmlformats.org/officeDocument/2006/relationships/vmlDrawing" Target="../drawings/vmlDrawing26.vml"/><Relationship Id="rId6" Type="http://schemas.openxmlformats.org/officeDocument/2006/relationships/image" Target="../media/image213.wmf"/><Relationship Id="rId11" Type="http://schemas.openxmlformats.org/officeDocument/2006/relationships/image" Target="../media/image222.png"/><Relationship Id="rId24" Type="http://schemas.openxmlformats.org/officeDocument/2006/relationships/image" Target="../media/image223.png"/><Relationship Id="rId5" Type="http://schemas.openxmlformats.org/officeDocument/2006/relationships/oleObject" Target="../embeddings/oleObject210.bin"/><Relationship Id="rId15" Type="http://schemas.openxmlformats.org/officeDocument/2006/relationships/image" Target="../media/image217.wmf"/><Relationship Id="rId23" Type="http://schemas.openxmlformats.org/officeDocument/2006/relationships/image" Target="../media/image221.wmf"/><Relationship Id="rId10" Type="http://schemas.openxmlformats.org/officeDocument/2006/relationships/image" Target="../media/image215.wmf"/><Relationship Id="rId19" Type="http://schemas.openxmlformats.org/officeDocument/2006/relationships/image" Target="../media/image219.wmf"/><Relationship Id="rId4" Type="http://schemas.openxmlformats.org/officeDocument/2006/relationships/image" Target="../media/image212.wmf"/><Relationship Id="rId9" Type="http://schemas.openxmlformats.org/officeDocument/2006/relationships/oleObject" Target="../embeddings/oleObject212.bin"/><Relationship Id="rId14" Type="http://schemas.openxmlformats.org/officeDocument/2006/relationships/oleObject" Target="../embeddings/oleObject214.bin"/><Relationship Id="rId22" Type="http://schemas.openxmlformats.org/officeDocument/2006/relationships/oleObject" Target="../embeddings/oleObject218.bin"/></Relationships>
</file>

<file path=ppt/slides/_rels/slide28.x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25.wmf"/><Relationship Id="rId5" Type="http://schemas.openxmlformats.org/officeDocument/2006/relationships/oleObject" Target="../embeddings/oleObject220.bin"/><Relationship Id="rId4" Type="http://schemas.openxmlformats.org/officeDocument/2006/relationships/image" Target="../media/image224.wmf"/></Relationships>
</file>

<file path=ppt/slides/_rels/slide29.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14.bin"/><Relationship Id="rId18" Type="http://schemas.openxmlformats.org/officeDocument/2006/relationships/image" Target="../media/image17.png"/><Relationship Id="rId26" Type="http://schemas.openxmlformats.org/officeDocument/2006/relationships/image" Target="../media/image21.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4.png"/><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16.png"/><Relationship Id="rId20" Type="http://schemas.openxmlformats.org/officeDocument/2006/relationships/image" Target="../media/image18.wmf"/><Relationship Id="rId29" Type="http://schemas.openxmlformats.org/officeDocument/2006/relationships/image" Target="../media/image23.png"/><Relationship Id="rId1" Type="http://schemas.openxmlformats.org/officeDocument/2006/relationships/vmlDrawing" Target="../drawings/vmlDrawing3.vml"/><Relationship Id="rId6" Type="http://schemas.openxmlformats.org/officeDocument/2006/relationships/image" Target="../media/image11.png"/><Relationship Id="rId11" Type="http://schemas.openxmlformats.org/officeDocument/2006/relationships/oleObject" Target="../embeddings/oleObject13.bin"/><Relationship Id="rId24" Type="http://schemas.openxmlformats.org/officeDocument/2006/relationships/image" Target="../media/image20.w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2.wmf"/><Relationship Id="rId10" Type="http://schemas.openxmlformats.org/officeDocument/2006/relationships/image" Target="../media/image13.png"/><Relationship Id="rId19" Type="http://schemas.openxmlformats.org/officeDocument/2006/relationships/oleObject" Target="../embeddings/oleObject17.bin"/><Relationship Id="rId4" Type="http://schemas.openxmlformats.org/officeDocument/2006/relationships/image" Target="../media/image10.png"/><Relationship Id="rId9" Type="http://schemas.openxmlformats.org/officeDocument/2006/relationships/oleObject" Target="../embeddings/oleObject12.bin"/><Relationship Id="rId14" Type="http://schemas.openxmlformats.org/officeDocument/2006/relationships/image" Target="../media/image15.png"/><Relationship Id="rId22" Type="http://schemas.openxmlformats.org/officeDocument/2006/relationships/image" Target="../media/image19.wmf"/><Relationship Id="rId27" Type="http://schemas.openxmlformats.org/officeDocument/2006/relationships/oleObject" Target="../embeddings/oleObject2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24.bin"/><Relationship Id="rId13" Type="http://schemas.openxmlformats.org/officeDocument/2006/relationships/image" Target="../media/image232.wmf"/><Relationship Id="rId18" Type="http://schemas.openxmlformats.org/officeDocument/2006/relationships/oleObject" Target="../embeddings/oleObject229.bin"/><Relationship Id="rId3" Type="http://schemas.openxmlformats.org/officeDocument/2006/relationships/image" Target="../media/image227.png"/><Relationship Id="rId7" Type="http://schemas.openxmlformats.org/officeDocument/2006/relationships/image" Target="../media/image229.wmf"/><Relationship Id="rId12" Type="http://schemas.openxmlformats.org/officeDocument/2006/relationships/oleObject" Target="../embeddings/oleObject226.bin"/><Relationship Id="rId17" Type="http://schemas.openxmlformats.org/officeDocument/2006/relationships/image" Target="../media/image234.wmf"/><Relationship Id="rId2" Type="http://schemas.openxmlformats.org/officeDocument/2006/relationships/slideLayout" Target="../slideLayouts/slideLayout7.xml"/><Relationship Id="rId16" Type="http://schemas.openxmlformats.org/officeDocument/2006/relationships/oleObject" Target="../embeddings/oleObject228.bin"/><Relationship Id="rId1" Type="http://schemas.openxmlformats.org/officeDocument/2006/relationships/vmlDrawing" Target="../drawings/vmlDrawing28.vml"/><Relationship Id="rId6" Type="http://schemas.openxmlformats.org/officeDocument/2006/relationships/oleObject" Target="../embeddings/oleObject223.bin"/><Relationship Id="rId11" Type="http://schemas.openxmlformats.org/officeDocument/2006/relationships/image" Target="../media/image231.wmf"/><Relationship Id="rId5" Type="http://schemas.openxmlformats.org/officeDocument/2006/relationships/image" Target="../media/image228.wmf"/><Relationship Id="rId15" Type="http://schemas.openxmlformats.org/officeDocument/2006/relationships/image" Target="../media/image233.wmf"/><Relationship Id="rId10" Type="http://schemas.openxmlformats.org/officeDocument/2006/relationships/oleObject" Target="../embeddings/oleObject225.bin"/><Relationship Id="rId19" Type="http://schemas.openxmlformats.org/officeDocument/2006/relationships/image" Target="../media/image235.wmf"/><Relationship Id="rId4" Type="http://schemas.openxmlformats.org/officeDocument/2006/relationships/oleObject" Target="../embeddings/oleObject222.bin"/><Relationship Id="rId9" Type="http://schemas.openxmlformats.org/officeDocument/2006/relationships/image" Target="../media/image230.wmf"/><Relationship Id="rId14" Type="http://schemas.openxmlformats.org/officeDocument/2006/relationships/oleObject" Target="../embeddings/oleObject2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236.emf"/><Relationship Id="rId4" Type="http://schemas.openxmlformats.org/officeDocument/2006/relationships/oleObject" Target="../embeddings/oleObject230.bin"/></Relationships>
</file>

<file path=ppt/slides/_rels/slide32.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38.wmf"/><Relationship Id="rId11" Type="http://schemas.openxmlformats.org/officeDocument/2006/relationships/image" Target="../media/image240.wmf"/><Relationship Id="rId5" Type="http://schemas.openxmlformats.org/officeDocument/2006/relationships/oleObject" Target="../embeddings/oleObject232.bin"/><Relationship Id="rId10" Type="http://schemas.openxmlformats.org/officeDocument/2006/relationships/oleObject" Target="../embeddings/oleObject234.bin"/><Relationship Id="rId4" Type="http://schemas.openxmlformats.org/officeDocument/2006/relationships/image" Target="../media/image237.wmf"/><Relationship Id="rId9" Type="http://schemas.openxmlformats.org/officeDocument/2006/relationships/image" Target="../media/image241.png"/></Relationships>
</file>

<file path=ppt/slides/_rels/slide33.xml.rels><?xml version="1.0" encoding="UTF-8" standalone="yes"?>
<Relationships xmlns="http://schemas.openxmlformats.org/package/2006/relationships"><Relationship Id="rId13" Type="http://schemas.openxmlformats.org/officeDocument/2006/relationships/image" Target="../media/image246.wmf"/><Relationship Id="rId18" Type="http://schemas.openxmlformats.org/officeDocument/2006/relationships/oleObject" Target="../embeddings/oleObject242.bin"/><Relationship Id="rId26" Type="http://schemas.openxmlformats.org/officeDocument/2006/relationships/oleObject" Target="../embeddings/oleObject246.bin"/><Relationship Id="rId3" Type="http://schemas.openxmlformats.org/officeDocument/2006/relationships/image" Target="../media/image241.png"/><Relationship Id="rId21" Type="http://schemas.openxmlformats.org/officeDocument/2006/relationships/image" Target="../media/image250.wmf"/><Relationship Id="rId34" Type="http://schemas.openxmlformats.org/officeDocument/2006/relationships/image" Target="../media/image256.wmf"/><Relationship Id="rId7" Type="http://schemas.openxmlformats.org/officeDocument/2006/relationships/image" Target="../media/image243.wmf"/><Relationship Id="rId12" Type="http://schemas.openxmlformats.org/officeDocument/2006/relationships/oleObject" Target="../embeddings/oleObject239.bin"/><Relationship Id="rId17" Type="http://schemas.openxmlformats.org/officeDocument/2006/relationships/image" Target="../media/image248.wmf"/><Relationship Id="rId25" Type="http://schemas.openxmlformats.org/officeDocument/2006/relationships/image" Target="../media/image252.wmf"/><Relationship Id="rId33" Type="http://schemas.openxmlformats.org/officeDocument/2006/relationships/oleObject" Target="../embeddings/oleObject249.bin"/><Relationship Id="rId2" Type="http://schemas.openxmlformats.org/officeDocument/2006/relationships/slideLayout" Target="../slideLayouts/slideLayout7.xml"/><Relationship Id="rId16" Type="http://schemas.openxmlformats.org/officeDocument/2006/relationships/oleObject" Target="../embeddings/oleObject241.bin"/><Relationship Id="rId20" Type="http://schemas.openxmlformats.org/officeDocument/2006/relationships/oleObject" Target="../embeddings/oleObject243.bin"/><Relationship Id="rId29" Type="http://schemas.openxmlformats.org/officeDocument/2006/relationships/oleObject" Target="../embeddings/oleObject247.bin"/><Relationship Id="rId1" Type="http://schemas.openxmlformats.org/officeDocument/2006/relationships/vmlDrawing" Target="../drawings/vmlDrawing31.vml"/><Relationship Id="rId6" Type="http://schemas.openxmlformats.org/officeDocument/2006/relationships/oleObject" Target="../embeddings/oleObject236.bin"/><Relationship Id="rId11" Type="http://schemas.openxmlformats.org/officeDocument/2006/relationships/image" Target="../media/image245.wmf"/><Relationship Id="rId24" Type="http://schemas.openxmlformats.org/officeDocument/2006/relationships/oleObject" Target="../embeddings/oleObject245.bin"/><Relationship Id="rId32" Type="http://schemas.openxmlformats.org/officeDocument/2006/relationships/image" Target="../media/image255.wmf"/><Relationship Id="rId5" Type="http://schemas.openxmlformats.org/officeDocument/2006/relationships/image" Target="../media/image242.emf"/><Relationship Id="rId15" Type="http://schemas.openxmlformats.org/officeDocument/2006/relationships/image" Target="../media/image247.wmf"/><Relationship Id="rId23" Type="http://schemas.openxmlformats.org/officeDocument/2006/relationships/image" Target="../media/image251.emf"/><Relationship Id="rId28" Type="http://schemas.openxmlformats.org/officeDocument/2006/relationships/image" Target="../media/image258.png"/><Relationship Id="rId36" Type="http://schemas.openxmlformats.org/officeDocument/2006/relationships/image" Target="../media/image257.wmf"/><Relationship Id="rId10" Type="http://schemas.openxmlformats.org/officeDocument/2006/relationships/oleObject" Target="../embeddings/oleObject238.bin"/><Relationship Id="rId19" Type="http://schemas.openxmlformats.org/officeDocument/2006/relationships/image" Target="../media/image249.wmf"/><Relationship Id="rId31" Type="http://schemas.openxmlformats.org/officeDocument/2006/relationships/oleObject" Target="../embeddings/oleObject248.bin"/><Relationship Id="rId4" Type="http://schemas.openxmlformats.org/officeDocument/2006/relationships/oleObject" Target="../embeddings/oleObject235.bin"/><Relationship Id="rId9" Type="http://schemas.openxmlformats.org/officeDocument/2006/relationships/image" Target="../media/image244.wmf"/><Relationship Id="rId14" Type="http://schemas.openxmlformats.org/officeDocument/2006/relationships/oleObject" Target="../embeddings/oleObject240.bin"/><Relationship Id="rId22" Type="http://schemas.openxmlformats.org/officeDocument/2006/relationships/oleObject" Target="../embeddings/oleObject244.bin"/><Relationship Id="rId27" Type="http://schemas.openxmlformats.org/officeDocument/2006/relationships/image" Target="../media/image253.wmf"/><Relationship Id="rId30" Type="http://schemas.openxmlformats.org/officeDocument/2006/relationships/image" Target="../media/image254.wmf"/><Relationship Id="rId35" Type="http://schemas.openxmlformats.org/officeDocument/2006/relationships/oleObject" Target="../embeddings/oleObject250.bin"/><Relationship Id="rId8" Type="http://schemas.openxmlformats.org/officeDocument/2006/relationships/oleObject" Target="../embeddings/oleObject23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3.bin"/><Relationship Id="rId13" Type="http://schemas.openxmlformats.org/officeDocument/2006/relationships/image" Target="../media/image263.wmf"/><Relationship Id="rId3" Type="http://schemas.openxmlformats.org/officeDocument/2006/relationships/image" Target="../media/image258.png"/><Relationship Id="rId7" Type="http://schemas.openxmlformats.org/officeDocument/2006/relationships/image" Target="../media/image260.wmf"/><Relationship Id="rId12"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252.bin"/><Relationship Id="rId11" Type="http://schemas.openxmlformats.org/officeDocument/2006/relationships/image" Target="../media/image262.wmf"/><Relationship Id="rId5" Type="http://schemas.openxmlformats.org/officeDocument/2006/relationships/image" Target="../media/image259.emf"/><Relationship Id="rId15" Type="http://schemas.openxmlformats.org/officeDocument/2006/relationships/image" Target="../media/image265.png"/><Relationship Id="rId10" Type="http://schemas.openxmlformats.org/officeDocument/2006/relationships/oleObject" Target="../embeddings/oleObject254.bin"/><Relationship Id="rId4" Type="http://schemas.openxmlformats.org/officeDocument/2006/relationships/oleObject" Target="../embeddings/oleObject251.bin"/><Relationship Id="rId9" Type="http://schemas.openxmlformats.org/officeDocument/2006/relationships/image" Target="../media/image261.wmf"/><Relationship Id="rId14" Type="http://schemas.openxmlformats.org/officeDocument/2006/relationships/image" Target="../media/image264.png"/></Relationships>
</file>

<file path=ppt/slides/_rels/slide35.xml.rels><?xml version="1.0" encoding="UTF-8" standalone="yes"?>
<Relationships xmlns="http://schemas.openxmlformats.org/package/2006/relationships"><Relationship Id="rId8" Type="http://schemas.openxmlformats.org/officeDocument/2006/relationships/image" Target="../media/image268.emf"/><Relationship Id="rId13" Type="http://schemas.openxmlformats.org/officeDocument/2006/relationships/image" Target="../media/image265.png"/><Relationship Id="rId3" Type="http://schemas.openxmlformats.org/officeDocument/2006/relationships/oleObject" Target="../embeddings/oleObject256.bin"/><Relationship Id="rId7" Type="http://schemas.openxmlformats.org/officeDocument/2006/relationships/oleObject" Target="../embeddings/oleObject258.bin"/><Relationship Id="rId12" Type="http://schemas.openxmlformats.org/officeDocument/2006/relationships/image" Target="../media/image270.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67.emf"/><Relationship Id="rId11" Type="http://schemas.openxmlformats.org/officeDocument/2006/relationships/oleObject" Target="../embeddings/oleObject260.bin"/><Relationship Id="rId5" Type="http://schemas.openxmlformats.org/officeDocument/2006/relationships/oleObject" Target="../embeddings/oleObject257.bin"/><Relationship Id="rId15" Type="http://schemas.openxmlformats.org/officeDocument/2006/relationships/image" Target="../media/image271.emf"/><Relationship Id="rId10" Type="http://schemas.openxmlformats.org/officeDocument/2006/relationships/image" Target="../media/image269.emf"/><Relationship Id="rId4" Type="http://schemas.openxmlformats.org/officeDocument/2006/relationships/image" Target="../media/image266.wmf"/><Relationship Id="rId9" Type="http://schemas.openxmlformats.org/officeDocument/2006/relationships/oleObject" Target="../embeddings/oleObject259.bin"/><Relationship Id="rId14" Type="http://schemas.openxmlformats.org/officeDocument/2006/relationships/oleObject" Target="../embeddings/oleObject26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273.png"/><Relationship Id="rId4" Type="http://schemas.openxmlformats.org/officeDocument/2006/relationships/image" Target="../media/image272.wmf"/></Relationships>
</file>

<file path=ppt/slides/_rels/slide37.x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oleObject" Target="../embeddings/oleObject268.bin"/><Relationship Id="rId18" Type="http://schemas.openxmlformats.org/officeDocument/2006/relationships/image" Target="../media/image281.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78.wmf"/><Relationship Id="rId17" Type="http://schemas.openxmlformats.org/officeDocument/2006/relationships/oleObject" Target="../embeddings/oleObject270.bin"/><Relationship Id="rId2" Type="http://schemas.openxmlformats.org/officeDocument/2006/relationships/slideLayout" Target="../slideLayouts/slideLayout7.xml"/><Relationship Id="rId16" Type="http://schemas.openxmlformats.org/officeDocument/2006/relationships/image" Target="../media/image280.wmf"/><Relationship Id="rId1" Type="http://schemas.openxmlformats.org/officeDocument/2006/relationships/vmlDrawing" Target="../drawings/vmlDrawing35.vml"/><Relationship Id="rId6" Type="http://schemas.openxmlformats.org/officeDocument/2006/relationships/image" Target="../media/image275.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77.wmf"/><Relationship Id="rId4" Type="http://schemas.openxmlformats.org/officeDocument/2006/relationships/image" Target="../media/image274.wmf"/><Relationship Id="rId9" Type="http://schemas.openxmlformats.org/officeDocument/2006/relationships/oleObject" Target="../embeddings/oleObject266.bin"/><Relationship Id="rId14" Type="http://schemas.openxmlformats.org/officeDocument/2006/relationships/image" Target="../media/image279.wmf"/></Relationships>
</file>

<file path=ppt/slides/_rels/slide38.x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image" Target="../media/image273.png"/><Relationship Id="rId7" Type="http://schemas.openxmlformats.org/officeDocument/2006/relationships/oleObject" Target="../embeddings/oleObject272.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79.wmf"/><Relationship Id="rId5" Type="http://schemas.openxmlformats.org/officeDocument/2006/relationships/oleObject" Target="../embeddings/oleObject271.bin"/><Relationship Id="rId4" Type="http://schemas.openxmlformats.org/officeDocument/2006/relationships/image" Target="../media/image282.png"/></Relationships>
</file>

<file path=ppt/slides/_rels/slide39.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image" Target="../media/image283.wmf"/><Relationship Id="rId4" Type="http://schemas.openxmlformats.org/officeDocument/2006/relationships/oleObject" Target="../embeddings/oleObject273.bin"/></Relationships>
</file>

<file path=ppt/slides/_rels/slide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image" Target="../media/image23.png"/><Relationship Id="rId21" Type="http://schemas.openxmlformats.org/officeDocument/2006/relationships/image" Target="../media/image24.wmf"/><Relationship Id="rId34" Type="http://schemas.openxmlformats.org/officeDocument/2006/relationships/oleObject" Target="../embeddings/oleObject37.bin"/><Relationship Id="rId7" Type="http://schemas.openxmlformats.org/officeDocument/2006/relationships/image" Target="../media/image11.png"/><Relationship Id="rId12" Type="http://schemas.openxmlformats.org/officeDocument/2006/relationships/oleObject" Target="../embeddings/oleObject26.bin"/><Relationship Id="rId17" Type="http://schemas.openxmlformats.org/officeDocument/2006/relationships/image" Target="../media/image16.png"/><Relationship Id="rId25" Type="http://schemas.openxmlformats.org/officeDocument/2006/relationships/image" Target="../media/image26.wmf"/><Relationship Id="rId33"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28.wmf"/><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13.png"/><Relationship Id="rId24" Type="http://schemas.openxmlformats.org/officeDocument/2006/relationships/oleObject" Target="../embeddings/oleObject32.bin"/><Relationship Id="rId32" Type="http://schemas.openxmlformats.org/officeDocument/2006/relationships/oleObject" Target="../embeddings/oleObject36.bin"/><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5.wmf"/><Relationship Id="rId28" Type="http://schemas.openxmlformats.org/officeDocument/2006/relationships/oleObject" Target="../embeddings/oleObject34.bin"/><Relationship Id="rId36" Type="http://schemas.openxmlformats.org/officeDocument/2006/relationships/image" Target="../media/image32.png"/><Relationship Id="rId10" Type="http://schemas.openxmlformats.org/officeDocument/2006/relationships/oleObject" Target="../embeddings/oleObject25.bin"/><Relationship Id="rId19" Type="http://schemas.openxmlformats.org/officeDocument/2006/relationships/image" Target="../media/image17.png"/><Relationship Id="rId31" Type="http://schemas.openxmlformats.org/officeDocument/2006/relationships/image" Target="../media/image29.wmf"/><Relationship Id="rId4" Type="http://schemas.openxmlformats.org/officeDocument/2006/relationships/oleObject" Target="../embeddings/oleObject22.bin"/><Relationship Id="rId9" Type="http://schemas.openxmlformats.org/officeDocument/2006/relationships/image" Target="../media/image12.png"/><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27.emf"/><Relationship Id="rId30" Type="http://schemas.openxmlformats.org/officeDocument/2006/relationships/oleObject" Target="../embeddings/oleObject35.bin"/><Relationship Id="rId35" Type="http://schemas.openxmlformats.org/officeDocument/2006/relationships/image" Target="../media/image31.wmf"/><Relationship Id="rId8" Type="http://schemas.openxmlformats.org/officeDocument/2006/relationships/oleObject" Target="../embeddings/oleObject2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37.wmf"/><Relationship Id="rId18"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4.wmf"/><Relationship Id="rId12" Type="http://schemas.openxmlformats.org/officeDocument/2006/relationships/oleObject" Target="../embeddings/oleObject42.bin"/><Relationship Id="rId17"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oleObject" Target="../embeddings/oleObject44.bin"/><Relationship Id="rId1" Type="http://schemas.openxmlformats.org/officeDocument/2006/relationships/vmlDrawing" Target="../drawings/vmlDrawing5.vml"/><Relationship Id="rId6" Type="http://schemas.openxmlformats.org/officeDocument/2006/relationships/oleObject" Target="../embeddings/oleObject39.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41.bin"/><Relationship Id="rId19" Type="http://schemas.openxmlformats.org/officeDocument/2006/relationships/image" Target="../media/image41.png"/><Relationship Id="rId4" Type="http://schemas.openxmlformats.org/officeDocument/2006/relationships/oleObject" Target="../embeddings/oleObject38.bin"/><Relationship Id="rId9" Type="http://schemas.openxmlformats.org/officeDocument/2006/relationships/image" Target="../media/image35.wmf"/><Relationship Id="rId14" Type="http://schemas.openxmlformats.org/officeDocument/2006/relationships/oleObject" Target="../embeddings/oleObject43.bin"/></Relationships>
</file>

<file path=ppt/slides/_rels/slide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3.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image" Target="../media/image41.png"/><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8.bin"/><Relationship Id="rId14" Type="http://schemas.openxmlformats.org/officeDocument/2006/relationships/image" Target="../media/image4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8.emf"/></Relationships>
</file>

<file path=ppt/slides/_rels/slide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7.bin"/><Relationship Id="rId18" Type="http://schemas.openxmlformats.org/officeDocument/2006/relationships/image" Target="../media/image56.wmf"/><Relationship Id="rId26" Type="http://schemas.openxmlformats.org/officeDocument/2006/relationships/image" Target="../media/image60.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53.wmf"/><Relationship Id="rId17" Type="http://schemas.openxmlformats.org/officeDocument/2006/relationships/oleObject" Target="../embeddings/oleObject59.bin"/><Relationship Id="rId25"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8.vml"/><Relationship Id="rId6" Type="http://schemas.openxmlformats.org/officeDocument/2006/relationships/image" Target="../media/image50.wmf"/><Relationship Id="rId11" Type="http://schemas.openxmlformats.org/officeDocument/2006/relationships/oleObject" Target="../embeddings/oleObject56.bin"/><Relationship Id="rId24" Type="http://schemas.openxmlformats.org/officeDocument/2006/relationships/image" Target="../media/image59.wmf"/><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28" Type="http://schemas.openxmlformats.org/officeDocument/2006/relationships/image" Target="../media/image61.wmf"/><Relationship Id="rId10" Type="http://schemas.openxmlformats.org/officeDocument/2006/relationships/image" Target="../media/image52.wmf"/><Relationship Id="rId19" Type="http://schemas.openxmlformats.org/officeDocument/2006/relationships/oleObject" Target="../embeddings/oleObject60.bin"/><Relationship Id="rId4" Type="http://schemas.openxmlformats.org/officeDocument/2006/relationships/image" Target="../media/image49.wmf"/><Relationship Id="rId9" Type="http://schemas.openxmlformats.org/officeDocument/2006/relationships/oleObject" Target="../embeddings/oleObject55.bin"/><Relationship Id="rId14" Type="http://schemas.openxmlformats.org/officeDocument/2006/relationships/image" Target="../media/image54.wmf"/><Relationship Id="rId22" Type="http://schemas.openxmlformats.org/officeDocument/2006/relationships/image" Target="../media/image58.wmf"/><Relationship Id="rId27" Type="http://schemas.openxmlformats.org/officeDocument/2006/relationships/oleObject" Target="../embeddings/oleObject64.bin"/></Relationships>
</file>

<file path=ppt/slides/_rels/slide9.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70.bin"/><Relationship Id="rId18" Type="http://schemas.openxmlformats.org/officeDocument/2006/relationships/image" Target="../media/image69.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66.wmf"/><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9.vml"/><Relationship Id="rId6" Type="http://schemas.openxmlformats.org/officeDocument/2006/relationships/image" Target="../media/image63.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65.wmf"/><Relationship Id="rId19" Type="http://schemas.openxmlformats.org/officeDocument/2006/relationships/oleObject" Target="../embeddings/oleObject73.bin"/><Relationship Id="rId4" Type="http://schemas.openxmlformats.org/officeDocument/2006/relationships/image" Target="../media/image62.wmf"/><Relationship Id="rId9" Type="http://schemas.openxmlformats.org/officeDocument/2006/relationships/oleObject" Target="../embeddings/oleObject68.bin"/><Relationship Id="rId14" Type="http://schemas.openxmlformats.org/officeDocument/2006/relationships/image" Target="../media/image6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FCDE0F-0D15-4EE2-9E85-037F3BAC38B0}" type="slidenum">
              <a:rPr lang="zh-CN" altLang="en-US" sz="1200">
                <a:latin typeface="Arial Black" panose="020B0A04020102020204" pitchFamily="34" charset="0"/>
              </a:rPr>
              <a:pPr>
                <a:spcBef>
                  <a:spcPct val="0"/>
                </a:spcBef>
                <a:buClrTx/>
                <a:buSzTx/>
                <a:buFontTx/>
                <a:buNone/>
              </a:pPr>
              <a:t>1</a:t>
            </a:fld>
            <a:endParaRPr lang="en-US" altLang="zh-CN" sz="1200">
              <a:latin typeface="Arial Black" panose="020B0A04020102020204" pitchFamily="34" charset="0"/>
            </a:endParaRPr>
          </a:p>
        </p:txBody>
      </p:sp>
      <p:sp>
        <p:nvSpPr>
          <p:cNvPr id="2867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270CE378-EADD-4934-9A04-45703D081056}" type="slidenum">
              <a:rPr lang="zh-CN" altLang="en-US" sz="1200">
                <a:latin typeface="Arial Black" panose="020B0A04020102020204" pitchFamily="34" charset="0"/>
              </a:rPr>
              <a:pPr algn="r" eaLnBrk="1" hangingPunct="1">
                <a:spcBef>
                  <a:spcPct val="0"/>
                </a:spcBef>
                <a:buClrTx/>
                <a:buSzTx/>
                <a:buFontTx/>
                <a:buNone/>
              </a:pPr>
              <a:t>1</a:t>
            </a:fld>
            <a:endParaRPr lang="en-US" altLang="zh-CN" sz="1200">
              <a:latin typeface="Arial Black" panose="020B0A04020102020204" pitchFamily="34" charset="0"/>
            </a:endParaRPr>
          </a:p>
        </p:txBody>
      </p:sp>
      <p:sp>
        <p:nvSpPr>
          <p:cNvPr id="28676"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E70C6EB-BE66-471E-9075-707A9F3742A1}" type="slidenum">
              <a:rPr lang="zh-CN" altLang="en-US" sz="1200">
                <a:latin typeface="Arial Black" panose="020B0A04020102020204" pitchFamily="34" charset="0"/>
              </a:rPr>
              <a:pPr algn="r" eaLnBrk="1" hangingPunct="1">
                <a:spcBef>
                  <a:spcPct val="0"/>
                </a:spcBef>
                <a:buClrTx/>
                <a:buSzTx/>
                <a:buFontTx/>
                <a:buNone/>
              </a:pPr>
              <a:t>1</a:t>
            </a:fld>
            <a:endParaRPr lang="en-US" altLang="zh-CN" sz="1200">
              <a:latin typeface="Arial Black" panose="020B0A04020102020204" pitchFamily="34" charset="0"/>
            </a:endParaRPr>
          </a:p>
        </p:txBody>
      </p:sp>
      <p:sp>
        <p:nvSpPr>
          <p:cNvPr id="28677"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7EBAB0A-5FFD-4BEF-8958-7D2966F62118}" type="slidenum">
              <a:rPr lang="zh-CN" altLang="en-US" sz="1200">
                <a:latin typeface="Arial Black" panose="020B0A04020102020204" pitchFamily="34" charset="0"/>
              </a:rPr>
              <a:pPr algn="r" eaLnBrk="1" hangingPunct="1">
                <a:spcBef>
                  <a:spcPct val="0"/>
                </a:spcBef>
                <a:buClrTx/>
                <a:buSzTx/>
                <a:buFontTx/>
                <a:buNone/>
              </a:pPr>
              <a:t>1</a:t>
            </a:fld>
            <a:endParaRPr lang="en-US" altLang="zh-CN" sz="1200">
              <a:latin typeface="Arial Black" panose="020B0A04020102020204" pitchFamily="34" charset="0"/>
            </a:endParaRPr>
          </a:p>
        </p:txBody>
      </p:sp>
      <p:sp>
        <p:nvSpPr>
          <p:cNvPr id="28678" name="Rectangle 2"/>
          <p:cNvSpPr>
            <a:spLocks noGrp="1" noChangeArrowheads="1"/>
          </p:cNvSpPr>
          <p:nvPr>
            <p:ph type="title"/>
          </p:nvPr>
        </p:nvSpPr>
        <p:spPr>
          <a:xfrm>
            <a:off x="457200" y="457200"/>
            <a:ext cx="4691063" cy="595313"/>
          </a:xfrm>
          <a:solidFill>
            <a:srgbClr val="CCFFFF"/>
          </a:solidFill>
        </p:spPr>
        <p:txBody>
          <a:bodyPr/>
          <a:lstStyle/>
          <a:p>
            <a:pPr eaLnBrk="1" hangingPunct="1"/>
            <a:r>
              <a:rPr lang="en-US" altLang="zh-CN" sz="3200" b="1" dirty="0">
                <a:solidFill>
                  <a:schemeClr val="bg2"/>
                </a:solidFill>
                <a:latin typeface="Times New Roman" panose="02020603050405020304" pitchFamily="18" charset="0"/>
                <a:ea typeface="楷体_GB2312" pitchFamily="49" charset="-122"/>
              </a:rPr>
              <a:t>6.3  </a:t>
            </a:r>
            <a:r>
              <a:rPr lang="zh-CN" altLang="en-US" sz="3200" b="1" dirty="0">
                <a:solidFill>
                  <a:schemeClr val="bg2"/>
                </a:solidFill>
                <a:latin typeface="Times New Roman" panose="02020603050405020304" pitchFamily="18" charset="0"/>
                <a:ea typeface="楷体_GB2312" pitchFamily="49" charset="-122"/>
              </a:rPr>
              <a:t>串联校正设计</a:t>
            </a:r>
          </a:p>
        </p:txBody>
      </p:sp>
      <p:sp>
        <p:nvSpPr>
          <p:cNvPr id="75780" name="Rectangle 5"/>
          <p:cNvSpPr>
            <a:spLocks noChangeArrowheads="1"/>
          </p:cNvSpPr>
          <p:nvPr/>
        </p:nvSpPr>
        <p:spPr bwMode="auto">
          <a:xfrm>
            <a:off x="250825" y="1052513"/>
            <a:ext cx="83645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66"/>
              </a:buClr>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当控制系统的性能指标是以稳态误差</a:t>
            </a:r>
            <a:r>
              <a:rPr lang="en-US" altLang="zh-CN" sz="2400" b="1">
                <a:solidFill>
                  <a:schemeClr val="bg2"/>
                </a:solidFill>
                <a:latin typeface="楷体_GB2312" pitchFamily="49" charset="-122"/>
                <a:ea typeface="楷体_GB2312" pitchFamily="49" charset="-122"/>
              </a:rPr>
              <a:t>e</a:t>
            </a:r>
            <a:r>
              <a:rPr lang="en-US" altLang="zh-CN" sz="2400" b="1" baseline="-25000">
                <a:solidFill>
                  <a:schemeClr val="bg2"/>
                </a:solidFill>
                <a:latin typeface="楷体_GB2312" pitchFamily="49" charset="-122"/>
                <a:ea typeface="楷体_GB2312" pitchFamily="49" charset="-122"/>
              </a:rPr>
              <a:t>ss</a:t>
            </a:r>
            <a:r>
              <a:rPr lang="zh-CN" altLang="en-US" sz="2400" b="1" baseline="-25000">
                <a:solidFill>
                  <a:schemeClr val="bg2"/>
                </a:solidFill>
                <a:latin typeface="楷体_GB2312" pitchFamily="49" charset="-122"/>
                <a:ea typeface="楷体_GB2312" pitchFamily="49" charset="-122"/>
              </a:rPr>
              <a:t>、</a:t>
            </a:r>
            <a:r>
              <a:rPr lang="zh-CN" altLang="en-US" sz="2400" b="1">
                <a:solidFill>
                  <a:schemeClr val="bg2"/>
                </a:solidFill>
                <a:latin typeface="楷体_GB2312" pitchFamily="49" charset="-122"/>
                <a:ea typeface="楷体_GB2312" pitchFamily="49" charset="-122"/>
              </a:rPr>
              <a:t>相角裕度</a:t>
            </a:r>
            <a:r>
              <a:rPr lang="en-US" altLang="zh-CN" sz="2400" b="1">
                <a:solidFill>
                  <a:schemeClr val="bg2"/>
                </a:solidFill>
                <a:latin typeface="楷体_GB2312" pitchFamily="49" charset="-122"/>
                <a:ea typeface="楷体_GB2312" pitchFamily="49" charset="-122"/>
                <a:sym typeface="Symbol" panose="05050102010706020507" pitchFamily="18" charset="2"/>
              </a:rPr>
              <a:t></a:t>
            </a:r>
            <a:r>
              <a:rPr lang="zh-CN" altLang="en-US" sz="2400" b="1">
                <a:solidFill>
                  <a:schemeClr val="bg2"/>
                </a:solidFill>
                <a:latin typeface="楷体_GB2312" pitchFamily="49" charset="-122"/>
                <a:ea typeface="楷体_GB2312" pitchFamily="49" charset="-122"/>
              </a:rPr>
              <a:t>、幅值裕度</a:t>
            </a:r>
            <a:r>
              <a:rPr lang="en-US" altLang="zh-CN" sz="2400" b="1">
                <a:solidFill>
                  <a:schemeClr val="bg2"/>
                </a:solidFill>
                <a:latin typeface="楷体_GB2312" pitchFamily="49" charset="-122"/>
                <a:ea typeface="楷体_GB2312" pitchFamily="49" charset="-122"/>
              </a:rPr>
              <a:t>K</a:t>
            </a:r>
            <a:r>
              <a:rPr lang="en-US" altLang="zh-CN" sz="2400" b="1" baseline="-25000">
                <a:solidFill>
                  <a:schemeClr val="bg2"/>
                </a:solidFill>
                <a:latin typeface="楷体_GB2312" pitchFamily="49" charset="-122"/>
                <a:ea typeface="楷体_GB2312" pitchFamily="49" charset="-122"/>
              </a:rPr>
              <a:t>g</a:t>
            </a:r>
            <a:r>
              <a:rPr lang="zh-CN" altLang="en-US" sz="2400" b="1" baseline="-25000">
                <a:solidFill>
                  <a:schemeClr val="bg2"/>
                </a:solidFill>
                <a:latin typeface="楷体_GB2312" pitchFamily="49" charset="-122"/>
                <a:ea typeface="楷体_GB2312" pitchFamily="49" charset="-122"/>
              </a:rPr>
              <a:t>、</a:t>
            </a:r>
            <a:r>
              <a:rPr lang="zh-CN" altLang="en-US" sz="2400" b="1">
                <a:solidFill>
                  <a:schemeClr val="bg2"/>
                </a:solidFill>
                <a:latin typeface="楷体_GB2312" pitchFamily="49" charset="-122"/>
                <a:ea typeface="楷体_GB2312" pitchFamily="49" charset="-122"/>
              </a:rPr>
              <a:t>谐振峰值</a:t>
            </a:r>
            <a:r>
              <a:rPr lang="en-US" altLang="zh-CN" sz="2400" b="1">
                <a:solidFill>
                  <a:schemeClr val="bg2"/>
                </a:solidFill>
                <a:latin typeface="楷体_GB2312" pitchFamily="49" charset="-122"/>
                <a:ea typeface="楷体_GB2312" pitchFamily="49" charset="-122"/>
              </a:rPr>
              <a:t>M</a:t>
            </a:r>
            <a:r>
              <a:rPr lang="en-US" altLang="zh-CN" sz="2400" b="1" baseline="-25000">
                <a:solidFill>
                  <a:schemeClr val="bg2"/>
                </a:solidFill>
                <a:latin typeface="楷体_GB2312" pitchFamily="49" charset="-122"/>
                <a:ea typeface="楷体_GB2312" pitchFamily="49" charset="-122"/>
              </a:rPr>
              <a:t>r</a:t>
            </a:r>
            <a:r>
              <a:rPr lang="zh-CN" altLang="en-US" sz="2400" b="1" baseline="-25000">
                <a:solidFill>
                  <a:schemeClr val="bg2"/>
                </a:solidFill>
                <a:latin typeface="楷体_GB2312" pitchFamily="49" charset="-122"/>
                <a:ea typeface="楷体_GB2312" pitchFamily="49" charset="-122"/>
              </a:rPr>
              <a:t>、</a:t>
            </a:r>
            <a:r>
              <a:rPr lang="zh-CN" altLang="en-US" sz="2400" b="1">
                <a:solidFill>
                  <a:schemeClr val="bg2"/>
                </a:solidFill>
                <a:latin typeface="楷体_GB2312" pitchFamily="49" charset="-122"/>
                <a:ea typeface="楷体_GB2312" pitchFamily="49" charset="-122"/>
              </a:rPr>
              <a:t>谐振频率</a:t>
            </a:r>
            <a:r>
              <a:rPr lang="en-US" altLang="zh-CN" sz="2400" b="1">
                <a:solidFill>
                  <a:schemeClr val="bg2"/>
                </a:solidFill>
                <a:latin typeface="楷体_GB2312" pitchFamily="49" charset="-122"/>
                <a:ea typeface="楷体_GB2312" pitchFamily="49" charset="-122"/>
              </a:rPr>
              <a:t>ω</a:t>
            </a:r>
            <a:r>
              <a:rPr lang="en-US" altLang="zh-CN" sz="2400" b="1" baseline="-25000">
                <a:solidFill>
                  <a:schemeClr val="bg2"/>
                </a:solidFill>
                <a:latin typeface="楷体_GB2312" pitchFamily="49" charset="-122"/>
                <a:ea typeface="楷体_GB2312" pitchFamily="49" charset="-122"/>
              </a:rPr>
              <a:t>r</a:t>
            </a:r>
            <a:r>
              <a:rPr lang="zh-CN" altLang="en-US" sz="2400" b="1">
                <a:solidFill>
                  <a:schemeClr val="bg2"/>
                </a:solidFill>
                <a:latin typeface="楷体_GB2312" pitchFamily="49" charset="-122"/>
                <a:ea typeface="楷体_GB2312" pitchFamily="49" charset="-122"/>
              </a:rPr>
              <a:t>和系统带宽</a:t>
            </a:r>
            <a:r>
              <a:rPr lang="en-US" altLang="zh-CN" sz="2400" b="1">
                <a:solidFill>
                  <a:schemeClr val="bg2"/>
                </a:solidFill>
                <a:latin typeface="楷体_GB2312" pitchFamily="49" charset="-122"/>
                <a:ea typeface="楷体_GB2312" pitchFamily="49" charset="-122"/>
              </a:rPr>
              <a:t>ω</a:t>
            </a:r>
            <a:r>
              <a:rPr lang="en-US" altLang="zh-CN" sz="2400" b="1" baseline="-25000">
                <a:solidFill>
                  <a:schemeClr val="bg2"/>
                </a:solidFill>
                <a:latin typeface="楷体_GB2312" pitchFamily="49" charset="-122"/>
                <a:ea typeface="楷体_GB2312" pitchFamily="49" charset="-122"/>
              </a:rPr>
              <a:t>b</a:t>
            </a:r>
            <a:r>
              <a:rPr lang="zh-CN" altLang="en-US" sz="2400" b="1">
                <a:solidFill>
                  <a:schemeClr val="bg2"/>
                </a:solidFill>
                <a:latin typeface="楷体_GB2312" pitchFamily="49" charset="-122"/>
                <a:ea typeface="楷体_GB2312" pitchFamily="49" charset="-122"/>
              </a:rPr>
              <a:t>等频域性能指标给出时，通常采用频率特性法对系统进行综合与校正。</a:t>
            </a:r>
          </a:p>
          <a:p>
            <a:pPr eaLnBrk="1" hangingPunct="1">
              <a:lnSpc>
                <a:spcPct val="150000"/>
              </a:lnSpc>
              <a:spcBef>
                <a:spcPct val="0"/>
              </a:spcBef>
              <a:buClr>
                <a:srgbClr val="FF0066"/>
              </a:buClr>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串联校正尤其适合用频率法。</a:t>
            </a:r>
          </a:p>
        </p:txBody>
      </p:sp>
      <p:pic>
        <p:nvPicPr>
          <p:cNvPr id="757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284538"/>
            <a:ext cx="28765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116013" y="4221163"/>
          <a:ext cx="5238750" cy="500062"/>
        </p:xfrm>
        <a:graphic>
          <a:graphicData uri="http://schemas.openxmlformats.org/presentationml/2006/ole">
            <mc:AlternateContent xmlns:mc="http://schemas.openxmlformats.org/markup-compatibility/2006">
              <mc:Choice xmlns:v="urn:schemas-microsoft-com:vml" Requires="v">
                <p:oleObj spid="_x0000_s28748" name="公式" r:id="rId4" imgW="2679873" imgH="184334" progId="Equation.3">
                  <p:embed/>
                </p:oleObj>
              </mc:Choice>
              <mc:Fallback>
                <p:oleObj name="公式" r:id="rId4" imgW="2679873" imgH="184334"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4221163"/>
                        <a:ext cx="52387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1187450" y="4941888"/>
          <a:ext cx="3983038" cy="449262"/>
        </p:xfrm>
        <a:graphic>
          <a:graphicData uri="http://schemas.openxmlformats.org/presentationml/2006/ole">
            <mc:AlternateContent xmlns:mc="http://schemas.openxmlformats.org/markup-compatibility/2006">
              <mc:Choice xmlns:v="urn:schemas-microsoft-com:vml" Requires="v">
                <p:oleObj spid="_x0000_s28749" name="公式" r:id="rId6" imgW="2019374" imgH="158566" progId="Equation.3">
                  <p:embed/>
                </p:oleObj>
              </mc:Choice>
              <mc:Fallback>
                <p:oleObj name="公式" r:id="rId6" imgW="2019374" imgH="158566" progId="Equation.3">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941888"/>
                        <a:ext cx="39830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a:spLocks noChangeArrowheads="1"/>
          </p:cNvSpPr>
          <p:nvPr/>
        </p:nvSpPr>
        <p:spPr bwMode="auto">
          <a:xfrm>
            <a:off x="-14288" y="5730875"/>
            <a:ext cx="9466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校正后频率特性由校正装置的频率特性与原系统的频率特性的叠加。</a:t>
            </a:r>
            <a:endParaRPr lang="zh-CN" altLang="en-US" sz="180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blinds(horizontal)">
                                      <p:cBhvr>
                                        <p:cTn id="7" dur="500"/>
                                        <p:tgtEl>
                                          <p:spTgt spid="757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0">
                                            <p:txEl>
                                              <p:pRg st="1" end="1"/>
                                            </p:txEl>
                                          </p:spTgt>
                                        </p:tgtEl>
                                        <p:attrNameLst>
                                          <p:attrName>style.visibility</p:attrName>
                                        </p:attrNameLst>
                                      </p:cBhvr>
                                      <p:to>
                                        <p:strVal val="visible"/>
                                      </p:to>
                                    </p:set>
                                    <p:animEffect transition="in" filter="blinds(horizontal)">
                                      <p:cBhvr>
                                        <p:cTn id="12" dur="500"/>
                                        <p:tgtEl>
                                          <p:spTgt spid="757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diamond(in)">
                                      <p:cBhvr>
                                        <p:cTn id="17" dur="2000"/>
                                        <p:tgtEl>
                                          <p:spTgt spid="75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656F44-E465-4466-B86A-C98CB5B05905}" type="slidenum">
              <a:rPr lang="zh-CN" altLang="en-US" sz="120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4915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68AEC7A0-40D4-4DE2-A947-AE81D2A5BB0B}" type="slidenum">
              <a:rPr lang="zh-CN" altLang="en-US" sz="1200">
                <a:latin typeface="Arial Black" panose="020B0A04020102020204" pitchFamily="34" charset="0"/>
              </a:rPr>
              <a:pPr algn="r" eaLnBrk="1" hangingPunct="1">
                <a:spcBef>
                  <a:spcPct val="0"/>
                </a:spcBef>
                <a:buClrTx/>
                <a:buSzTx/>
                <a:buFontTx/>
                <a:buNone/>
              </a:pPr>
              <a:t>10</a:t>
            </a:fld>
            <a:endParaRPr lang="en-US" altLang="zh-CN" sz="1200">
              <a:latin typeface="Arial Black" panose="020B0A04020102020204" pitchFamily="34" charset="0"/>
            </a:endParaRPr>
          </a:p>
        </p:txBody>
      </p:sp>
      <p:graphicFrame>
        <p:nvGraphicFramePr>
          <p:cNvPr id="138290" name="Object 50"/>
          <p:cNvGraphicFramePr>
            <a:graphicFrameLocks noChangeAspect="1"/>
          </p:cNvGraphicFramePr>
          <p:nvPr>
            <p:extLst>
              <p:ext uri="{D42A27DB-BD31-4B8C-83A1-F6EECF244321}">
                <p14:modId xmlns:p14="http://schemas.microsoft.com/office/powerpoint/2010/main" val="154085470"/>
              </p:ext>
            </p:extLst>
          </p:nvPr>
        </p:nvGraphicFramePr>
        <p:xfrm>
          <a:off x="1977757" y="2015771"/>
          <a:ext cx="2073275" cy="548042"/>
        </p:xfrm>
        <a:graphic>
          <a:graphicData uri="http://schemas.openxmlformats.org/presentationml/2006/ole">
            <mc:AlternateContent xmlns:mc="http://schemas.openxmlformats.org/markup-compatibility/2006">
              <mc:Choice xmlns:v="urn:schemas-microsoft-com:vml" Requires="v">
                <p:oleObj spid="_x0000_s73994" name="Equation" r:id="rId3" imgW="1015920" imgH="228600" progId="Equation.DSMT4">
                  <p:embed/>
                </p:oleObj>
              </mc:Choice>
              <mc:Fallback>
                <p:oleObj name="Equation" r:id="rId3" imgW="1015920" imgH="228600" progId="Equation.DSMT4">
                  <p:embed/>
                  <p:pic>
                    <p:nvPicPr>
                      <p:cNvPr id="138290" name="Object 50"/>
                      <p:cNvPicPr>
                        <a:picLocks noChangeAspect="1" noChangeArrowheads="1"/>
                      </p:cNvPicPr>
                      <p:nvPr/>
                    </p:nvPicPr>
                    <p:blipFill>
                      <a:blip r:embed="rId4"/>
                      <a:srcRect/>
                      <a:stretch>
                        <a:fillRect/>
                      </a:stretch>
                    </p:blipFill>
                    <p:spPr bwMode="auto">
                      <a:xfrm>
                        <a:off x="1977757" y="2015771"/>
                        <a:ext cx="2073275" cy="548042"/>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3547356492"/>
              </p:ext>
            </p:extLst>
          </p:nvPr>
        </p:nvGraphicFramePr>
        <p:xfrm>
          <a:off x="4230688" y="1988840"/>
          <a:ext cx="4897437" cy="517525"/>
        </p:xfrm>
        <a:graphic>
          <a:graphicData uri="http://schemas.openxmlformats.org/presentationml/2006/ole">
            <mc:AlternateContent xmlns:mc="http://schemas.openxmlformats.org/markup-compatibility/2006">
              <mc:Choice xmlns:v="urn:schemas-microsoft-com:vml" Requires="v">
                <p:oleObj spid="_x0000_s73995" name="Equation" r:id="rId5" imgW="2831760" imgH="241200" progId="Equation.DSMT4">
                  <p:embed/>
                </p:oleObj>
              </mc:Choice>
              <mc:Fallback>
                <p:oleObj name="Equation" r:id="rId5" imgW="2831760" imgH="241200" progId="Equation.DSMT4">
                  <p:embed/>
                  <p:pic>
                    <p:nvPicPr>
                      <p:cNvPr id="46178" name="Object 98"/>
                      <p:cNvPicPr>
                        <a:picLocks noChangeAspect="1" noChangeArrowheads="1"/>
                      </p:cNvPicPr>
                      <p:nvPr/>
                    </p:nvPicPr>
                    <p:blipFill>
                      <a:blip r:embed="rId6"/>
                      <a:srcRect/>
                      <a:stretch>
                        <a:fillRect/>
                      </a:stretch>
                    </p:blipFill>
                    <p:spPr bwMode="auto">
                      <a:xfrm>
                        <a:off x="4230688" y="1988840"/>
                        <a:ext cx="4897437" cy="517525"/>
                      </a:xfrm>
                      <a:prstGeom prst="rect">
                        <a:avLst/>
                      </a:prstGeom>
                      <a:noFill/>
                      <a:ln>
                        <a:noFill/>
                      </a:ln>
                      <a:extLst/>
                    </p:spPr>
                  </p:pic>
                </p:oleObj>
              </mc:Fallback>
            </mc:AlternateContent>
          </a:graphicData>
        </a:graphic>
      </p:graphicFrame>
      <p:sp>
        <p:nvSpPr>
          <p:cNvPr id="138293" name="Rectangle 53"/>
          <p:cNvSpPr>
            <a:spLocks noChangeArrowheads="1"/>
          </p:cNvSpPr>
          <p:nvPr/>
        </p:nvSpPr>
        <p:spPr bwMode="auto">
          <a:xfrm>
            <a:off x="0" y="25654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与系统给定相位裕度要求差</a:t>
            </a:r>
            <a:r>
              <a:rPr lang="en-US" altLang="zh-CN" sz="2400" b="1">
                <a:solidFill>
                  <a:schemeClr val="bg2"/>
                </a:solidFill>
                <a:latin typeface="Times New Roman" panose="02020603050405020304" pitchFamily="18" charset="0"/>
                <a:ea typeface="楷体_GB2312" pitchFamily="49" charset="-122"/>
              </a:rPr>
              <a:t>23</a:t>
            </a:r>
            <a:r>
              <a:rPr lang="en-US" altLang="zh-CN" sz="2400" b="1">
                <a:solidFill>
                  <a:schemeClr val="bg2"/>
                </a:solidFill>
                <a:latin typeface="楷体_GB2312" pitchFamily="49" charset="-122"/>
                <a:ea typeface="楷体_GB2312" pitchFamily="49" charset="-122"/>
              </a:rPr>
              <a:t>°</a:t>
            </a:r>
            <a:r>
              <a:rPr lang="zh-CN" altLang="en-US" sz="2400" b="1">
                <a:solidFill>
                  <a:schemeClr val="bg2"/>
                </a:solidFill>
                <a:latin typeface="楷体_GB2312" pitchFamily="49" charset="-122"/>
                <a:ea typeface="楷体_GB2312" pitchFamily="49" charset="-122"/>
              </a:rPr>
              <a:t>，因为希望的剪切频率比原系统的剪切频率大，所以只能用</a:t>
            </a:r>
            <a:r>
              <a:rPr lang="zh-CN" altLang="en-US" sz="2400" b="1">
                <a:solidFill>
                  <a:srgbClr val="FF0000"/>
                </a:solidFill>
                <a:latin typeface="楷体_GB2312" pitchFamily="49" charset="-122"/>
                <a:ea typeface="楷体_GB2312" pitchFamily="49" charset="-122"/>
              </a:rPr>
              <a:t>超前网络</a:t>
            </a:r>
            <a:r>
              <a:rPr lang="zh-CN" altLang="en-US" sz="2400" b="1">
                <a:solidFill>
                  <a:schemeClr val="bg2"/>
                </a:solidFill>
                <a:latin typeface="楷体_GB2312" pitchFamily="49" charset="-122"/>
                <a:ea typeface="楷体_GB2312" pitchFamily="49" charset="-122"/>
              </a:rPr>
              <a:t>。</a:t>
            </a:r>
          </a:p>
        </p:txBody>
      </p:sp>
      <p:sp>
        <p:nvSpPr>
          <p:cNvPr id="147463" name="Rectangle 7"/>
          <p:cNvSpPr>
            <a:spLocks noChangeArrowheads="1"/>
          </p:cNvSpPr>
          <p:nvPr/>
        </p:nvSpPr>
        <p:spPr bwMode="auto">
          <a:xfrm>
            <a:off x="0" y="692150"/>
            <a:ext cx="79216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2</a:t>
            </a:r>
            <a:r>
              <a:rPr lang="zh-CN" altLang="en-US" sz="2400" b="1">
                <a:solidFill>
                  <a:schemeClr val="bg2"/>
                </a:solidFill>
                <a:latin typeface="Times New Roman" panose="02020603050405020304" pitchFamily="18" charset="0"/>
                <a:ea typeface="楷体_GB2312" pitchFamily="49" charset="-122"/>
              </a:rPr>
              <a:t>）画出原系统的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Times New Roman" panose="02020603050405020304" pitchFamily="18" charset="0"/>
                <a:ea typeface="楷体_GB2312" pitchFamily="49" charset="-122"/>
              </a:rPr>
              <a:t>图，检验相位裕度和剪切频率</a:t>
            </a:r>
          </a:p>
        </p:txBody>
      </p:sp>
      <p:sp>
        <p:nvSpPr>
          <p:cNvPr id="147465" name="Rectangle 9"/>
          <p:cNvSpPr>
            <a:spLocks noChangeArrowheads="1"/>
          </p:cNvSpPr>
          <p:nvPr/>
        </p:nvSpPr>
        <p:spPr bwMode="auto">
          <a:xfrm>
            <a:off x="611188" y="1341438"/>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原系统</a:t>
            </a:r>
          </a:p>
        </p:txBody>
      </p:sp>
      <p:graphicFrame>
        <p:nvGraphicFramePr>
          <p:cNvPr id="138284" name="Object 44"/>
          <p:cNvGraphicFramePr>
            <a:graphicFrameLocks noChangeAspect="1"/>
          </p:cNvGraphicFramePr>
          <p:nvPr>
            <p:extLst>
              <p:ext uri="{D42A27DB-BD31-4B8C-83A1-F6EECF244321}">
                <p14:modId xmlns:p14="http://schemas.microsoft.com/office/powerpoint/2010/main" val="1258952500"/>
              </p:ext>
            </p:extLst>
          </p:nvPr>
        </p:nvGraphicFramePr>
        <p:xfrm>
          <a:off x="2178434" y="1144233"/>
          <a:ext cx="3478213" cy="862013"/>
        </p:xfrm>
        <a:graphic>
          <a:graphicData uri="http://schemas.openxmlformats.org/presentationml/2006/ole">
            <mc:AlternateContent xmlns:mc="http://schemas.openxmlformats.org/markup-compatibility/2006">
              <mc:Choice xmlns:v="urn:schemas-microsoft-com:vml" Requires="v">
                <p:oleObj spid="_x0000_s73996" name="Equation" r:id="rId7" imgW="1790640" imgH="419040" progId="Equation.DSMT4">
                  <p:embed/>
                </p:oleObj>
              </mc:Choice>
              <mc:Fallback>
                <p:oleObj name="Equation" r:id="rId7" imgW="1790640" imgH="419040" progId="Equation.DSMT4">
                  <p:embed/>
                  <p:pic>
                    <p:nvPicPr>
                      <p:cNvPr id="138284" name="Object 44"/>
                      <p:cNvPicPr>
                        <a:picLocks noChangeAspect="1" noChangeArrowheads="1"/>
                      </p:cNvPicPr>
                      <p:nvPr/>
                    </p:nvPicPr>
                    <p:blipFill>
                      <a:blip r:embed="rId8"/>
                      <a:srcRect/>
                      <a:stretch>
                        <a:fillRect/>
                      </a:stretch>
                    </p:blipFill>
                    <p:spPr bwMode="auto">
                      <a:xfrm>
                        <a:off x="2178434" y="1144233"/>
                        <a:ext cx="3478213" cy="862013"/>
                      </a:xfrm>
                      <a:prstGeom prst="rect">
                        <a:avLst/>
                      </a:prstGeom>
                      <a:noFill/>
                      <a:ln>
                        <a:noFill/>
                      </a:ln>
                      <a:extLst/>
                    </p:spPr>
                  </p:pic>
                </p:oleObj>
              </mc:Fallback>
            </mc:AlternateContent>
          </a:graphicData>
        </a:graphic>
      </p:graphicFrame>
      <p:graphicFrame>
        <p:nvGraphicFramePr>
          <p:cNvPr id="2" name="Object 11"/>
          <p:cNvGraphicFramePr>
            <a:graphicFrameLocks noChangeAspect="1"/>
          </p:cNvGraphicFramePr>
          <p:nvPr>
            <p:extLst>
              <p:ext uri="{D42A27DB-BD31-4B8C-83A1-F6EECF244321}">
                <p14:modId xmlns:p14="http://schemas.microsoft.com/office/powerpoint/2010/main" val="1039094691"/>
              </p:ext>
            </p:extLst>
          </p:nvPr>
        </p:nvGraphicFramePr>
        <p:xfrm>
          <a:off x="55078" y="1789112"/>
          <a:ext cx="1813510" cy="827087"/>
        </p:xfrm>
        <a:graphic>
          <a:graphicData uri="http://schemas.openxmlformats.org/presentationml/2006/ole">
            <mc:AlternateContent xmlns:mc="http://schemas.openxmlformats.org/markup-compatibility/2006">
              <mc:Choice xmlns:v="urn:schemas-microsoft-com:vml" Requires="v">
                <p:oleObj spid="_x0000_s73997" name="Equation" r:id="rId9" imgW="965160" imgH="431640" progId="Equation.DSMT4">
                  <p:embed/>
                </p:oleObj>
              </mc:Choice>
              <mc:Fallback>
                <p:oleObj name="Equation" r:id="rId9" imgW="965160" imgH="431640" progId="Equation.DSMT4">
                  <p:embed/>
                  <p:pic>
                    <p:nvPicPr>
                      <p:cNvPr id="2" name="Object 11"/>
                      <p:cNvPicPr>
                        <a:picLocks noChangeAspect="1" noChangeArrowheads="1"/>
                      </p:cNvPicPr>
                      <p:nvPr/>
                    </p:nvPicPr>
                    <p:blipFill>
                      <a:blip r:embed="rId10"/>
                      <a:srcRect/>
                      <a:stretch>
                        <a:fillRect/>
                      </a:stretch>
                    </p:blipFill>
                    <p:spPr bwMode="auto">
                      <a:xfrm>
                        <a:off x="55078" y="1789112"/>
                        <a:ext cx="1813510" cy="827087"/>
                      </a:xfrm>
                      <a:prstGeom prst="rect">
                        <a:avLst/>
                      </a:prstGeom>
                      <a:noFill/>
                      <a:ln>
                        <a:noFill/>
                      </a:ln>
                      <a:extLst/>
                    </p:spPr>
                  </p:pic>
                </p:oleObj>
              </mc:Fallback>
            </mc:AlternateContent>
          </a:graphicData>
        </a:graphic>
      </p:graphicFrame>
      <p:graphicFrame>
        <p:nvGraphicFramePr>
          <p:cNvPr id="49163" name="Object 48"/>
          <p:cNvGraphicFramePr>
            <a:graphicFrameLocks noChangeAspect="1"/>
          </p:cNvGraphicFramePr>
          <p:nvPr>
            <p:extLst>
              <p:ext uri="{D42A27DB-BD31-4B8C-83A1-F6EECF244321}">
                <p14:modId xmlns:p14="http://schemas.microsoft.com/office/powerpoint/2010/main" val="2828718692"/>
              </p:ext>
            </p:extLst>
          </p:nvPr>
        </p:nvGraphicFramePr>
        <p:xfrm>
          <a:off x="858838" y="332656"/>
          <a:ext cx="1409700" cy="539750"/>
        </p:xfrm>
        <a:graphic>
          <a:graphicData uri="http://schemas.openxmlformats.org/presentationml/2006/ole">
            <mc:AlternateContent xmlns:mc="http://schemas.openxmlformats.org/markup-compatibility/2006">
              <mc:Choice xmlns:v="urn:schemas-microsoft-com:vml" Requires="v">
                <p:oleObj spid="_x0000_s73998" name="Equation" r:id="rId11" imgW="634680" imgH="228600" progId="Equation.DSMT4">
                  <p:embed/>
                </p:oleObj>
              </mc:Choice>
              <mc:Fallback>
                <p:oleObj name="Equation" r:id="rId11" imgW="634680" imgH="228600" progId="Equation.DSMT4">
                  <p:embed/>
                  <p:pic>
                    <p:nvPicPr>
                      <p:cNvPr id="49163" name="Object 48"/>
                      <p:cNvPicPr>
                        <a:picLocks noChangeAspect="1" noChangeArrowheads="1"/>
                      </p:cNvPicPr>
                      <p:nvPr/>
                    </p:nvPicPr>
                    <p:blipFill>
                      <a:blip r:embed="rId12"/>
                      <a:srcRect/>
                      <a:stretch>
                        <a:fillRect/>
                      </a:stretch>
                    </p:blipFill>
                    <p:spPr bwMode="auto">
                      <a:xfrm>
                        <a:off x="858838" y="332656"/>
                        <a:ext cx="1409700" cy="539750"/>
                      </a:xfrm>
                      <a:prstGeom prst="rect">
                        <a:avLst/>
                      </a:prstGeom>
                      <a:noFill/>
                      <a:ln>
                        <a:noFill/>
                      </a:ln>
                      <a:extLst/>
                    </p:spPr>
                  </p:pic>
                </p:oleObj>
              </mc:Fallback>
            </mc:AlternateContent>
          </a:graphicData>
        </a:graphic>
      </p:graphicFrame>
      <p:graphicFrame>
        <p:nvGraphicFramePr>
          <p:cNvPr id="49164" name="Object 13"/>
          <p:cNvGraphicFramePr>
            <a:graphicFrameLocks noChangeAspect="1"/>
          </p:cNvGraphicFramePr>
          <p:nvPr>
            <p:extLst>
              <p:ext uri="{D42A27DB-BD31-4B8C-83A1-F6EECF244321}">
                <p14:modId xmlns:p14="http://schemas.microsoft.com/office/powerpoint/2010/main" val="383484608"/>
              </p:ext>
            </p:extLst>
          </p:nvPr>
        </p:nvGraphicFramePr>
        <p:xfrm>
          <a:off x="2699792" y="332656"/>
          <a:ext cx="1949450" cy="575915"/>
        </p:xfrm>
        <a:graphic>
          <a:graphicData uri="http://schemas.openxmlformats.org/presentationml/2006/ole">
            <mc:AlternateContent xmlns:mc="http://schemas.openxmlformats.org/markup-compatibility/2006">
              <mc:Choice xmlns:v="urn:schemas-microsoft-com:vml" Requires="v">
                <p:oleObj spid="_x0000_s73999" name="Equation" r:id="rId13" imgW="939600" imgH="241200" progId="Equation.DSMT4">
                  <p:embed/>
                </p:oleObj>
              </mc:Choice>
              <mc:Fallback>
                <p:oleObj name="Equation" r:id="rId13" imgW="939600" imgH="241200" progId="Equation.DSMT4">
                  <p:embed/>
                  <p:pic>
                    <p:nvPicPr>
                      <p:cNvPr id="49164" name="Object 13"/>
                      <p:cNvPicPr>
                        <a:picLocks noChangeAspect="1" noChangeArrowheads="1"/>
                      </p:cNvPicPr>
                      <p:nvPr/>
                    </p:nvPicPr>
                    <p:blipFill>
                      <a:blip r:embed="rId14"/>
                      <a:srcRect/>
                      <a:stretch>
                        <a:fillRect/>
                      </a:stretch>
                    </p:blipFill>
                    <p:spPr bwMode="auto">
                      <a:xfrm>
                        <a:off x="2699792" y="332656"/>
                        <a:ext cx="1949450" cy="575915"/>
                      </a:xfrm>
                      <a:prstGeom prst="rect">
                        <a:avLst/>
                      </a:prstGeom>
                      <a:noFill/>
                      <a:ln>
                        <a:noFill/>
                      </a:ln>
                      <a:extLst/>
                    </p:spPr>
                  </p:pic>
                </p:oleObj>
              </mc:Fallback>
            </mc:AlternateContent>
          </a:graphicData>
        </a:graphic>
      </p:graphicFrame>
      <p:pic>
        <p:nvPicPr>
          <p:cNvPr id="14747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3406775"/>
            <a:ext cx="42846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15"/>
          <p:cNvGraphicFramePr>
            <a:graphicFrameLocks noChangeAspect="1"/>
          </p:cNvGraphicFramePr>
          <p:nvPr>
            <p:extLst>
              <p:ext uri="{D42A27DB-BD31-4B8C-83A1-F6EECF244321}">
                <p14:modId xmlns:p14="http://schemas.microsoft.com/office/powerpoint/2010/main" val="2147961066"/>
              </p:ext>
            </p:extLst>
          </p:nvPr>
        </p:nvGraphicFramePr>
        <p:xfrm>
          <a:off x="711200" y="3462339"/>
          <a:ext cx="2228850" cy="582612"/>
        </p:xfrm>
        <a:graphic>
          <a:graphicData uri="http://schemas.openxmlformats.org/presentationml/2006/ole">
            <mc:AlternateContent xmlns:mc="http://schemas.openxmlformats.org/markup-compatibility/2006">
              <mc:Choice xmlns:v="urn:schemas-microsoft-com:vml" Requires="v">
                <p:oleObj spid="_x0000_s74000" name="Equation" r:id="rId16" imgW="1104840" imgH="241200" progId="Equation.DSMT4">
                  <p:embed/>
                </p:oleObj>
              </mc:Choice>
              <mc:Fallback>
                <p:oleObj name="Equation" r:id="rId16" imgW="1104840" imgH="241200" progId="Equation.DSMT4">
                  <p:embed/>
                  <p:pic>
                    <p:nvPicPr>
                      <p:cNvPr id="4" name="Object 15"/>
                      <p:cNvPicPr>
                        <a:picLocks noChangeAspect="1" noChangeArrowheads="1"/>
                      </p:cNvPicPr>
                      <p:nvPr/>
                    </p:nvPicPr>
                    <p:blipFill>
                      <a:blip r:embed="rId17"/>
                      <a:srcRect/>
                      <a:stretch>
                        <a:fillRect/>
                      </a:stretch>
                    </p:blipFill>
                    <p:spPr bwMode="auto">
                      <a:xfrm>
                        <a:off x="711200" y="3462339"/>
                        <a:ext cx="2228850" cy="582612"/>
                      </a:xfrm>
                      <a:prstGeom prst="rect">
                        <a:avLst/>
                      </a:prstGeom>
                      <a:noFill/>
                      <a:ln>
                        <a:noFill/>
                      </a:ln>
                      <a:extLst/>
                    </p:spPr>
                  </p:pic>
                </p:oleObj>
              </mc:Fallback>
            </mc:AlternateContent>
          </a:graphicData>
        </a:graphic>
      </p:graphicFrame>
      <p:graphicFrame>
        <p:nvGraphicFramePr>
          <p:cNvPr id="147472" name="Object 10"/>
          <p:cNvGraphicFramePr>
            <a:graphicFrameLocks noChangeAspect="1"/>
          </p:cNvGraphicFramePr>
          <p:nvPr>
            <p:extLst>
              <p:ext uri="{D42A27DB-BD31-4B8C-83A1-F6EECF244321}">
                <p14:modId xmlns:p14="http://schemas.microsoft.com/office/powerpoint/2010/main" val="2598652458"/>
              </p:ext>
            </p:extLst>
          </p:nvPr>
        </p:nvGraphicFramePr>
        <p:xfrm>
          <a:off x="-38100" y="4005263"/>
          <a:ext cx="2416175" cy="944562"/>
        </p:xfrm>
        <a:graphic>
          <a:graphicData uri="http://schemas.openxmlformats.org/presentationml/2006/ole">
            <mc:AlternateContent xmlns:mc="http://schemas.openxmlformats.org/markup-compatibility/2006">
              <mc:Choice xmlns:v="urn:schemas-microsoft-com:vml" Requires="v">
                <p:oleObj spid="_x0000_s74001" name="Equation" r:id="rId18" imgW="1180800" imgH="431640" progId="Equation.DSMT4">
                  <p:embed/>
                </p:oleObj>
              </mc:Choice>
              <mc:Fallback>
                <p:oleObj name="Equation" r:id="rId18" imgW="1180800" imgH="431640" progId="Equation.DSMT4">
                  <p:embed/>
                  <p:pic>
                    <p:nvPicPr>
                      <p:cNvPr id="147472" name="Object 10"/>
                      <p:cNvPicPr>
                        <a:picLocks noChangeAspect="1" noChangeArrowheads="1"/>
                      </p:cNvPicPr>
                      <p:nvPr/>
                    </p:nvPicPr>
                    <p:blipFill>
                      <a:blip r:embed="rId19"/>
                      <a:srcRect/>
                      <a:stretch>
                        <a:fillRect/>
                      </a:stretch>
                    </p:blipFill>
                    <p:spPr bwMode="auto">
                      <a:xfrm>
                        <a:off x="-38100" y="4005263"/>
                        <a:ext cx="2416175" cy="944562"/>
                      </a:xfrm>
                      <a:prstGeom prst="rect">
                        <a:avLst/>
                      </a:prstGeom>
                      <a:noFill/>
                      <a:ln>
                        <a:noFill/>
                      </a:ln>
                      <a:extLst/>
                    </p:spPr>
                  </p:pic>
                </p:oleObj>
              </mc:Fallback>
            </mc:AlternateContent>
          </a:graphicData>
        </a:graphic>
      </p:graphicFrame>
      <p:graphicFrame>
        <p:nvGraphicFramePr>
          <p:cNvPr id="147473" name="Object 17"/>
          <p:cNvGraphicFramePr>
            <a:graphicFrameLocks noChangeAspect="1"/>
          </p:cNvGraphicFramePr>
          <p:nvPr>
            <p:extLst>
              <p:ext uri="{D42A27DB-BD31-4B8C-83A1-F6EECF244321}">
                <p14:modId xmlns:p14="http://schemas.microsoft.com/office/powerpoint/2010/main" val="4234262888"/>
              </p:ext>
            </p:extLst>
          </p:nvPr>
        </p:nvGraphicFramePr>
        <p:xfrm>
          <a:off x="2570956" y="4179888"/>
          <a:ext cx="2095500" cy="498474"/>
        </p:xfrm>
        <a:graphic>
          <a:graphicData uri="http://schemas.openxmlformats.org/presentationml/2006/ole">
            <mc:AlternateContent xmlns:mc="http://schemas.openxmlformats.org/markup-compatibility/2006">
              <mc:Choice xmlns:v="urn:schemas-microsoft-com:vml" Requires="v">
                <p:oleObj spid="_x0000_s74002" name="Equation" r:id="rId20" imgW="1002960" imgH="203040" progId="Equation.DSMT4">
                  <p:embed/>
                </p:oleObj>
              </mc:Choice>
              <mc:Fallback>
                <p:oleObj name="Equation" r:id="rId20" imgW="1002960" imgH="203040" progId="Equation.DSMT4">
                  <p:embed/>
                  <p:pic>
                    <p:nvPicPr>
                      <p:cNvPr id="147473" name="Object 17"/>
                      <p:cNvPicPr>
                        <a:picLocks noChangeAspect="1" noChangeArrowheads="1"/>
                      </p:cNvPicPr>
                      <p:nvPr/>
                    </p:nvPicPr>
                    <p:blipFill>
                      <a:blip r:embed="rId21"/>
                      <a:srcRect/>
                      <a:stretch>
                        <a:fillRect/>
                      </a:stretch>
                    </p:blipFill>
                    <p:spPr bwMode="auto">
                      <a:xfrm>
                        <a:off x="2570956" y="4179888"/>
                        <a:ext cx="2095500" cy="498474"/>
                      </a:xfrm>
                      <a:prstGeom prst="rect">
                        <a:avLst/>
                      </a:prstGeom>
                      <a:noFill/>
                      <a:ln>
                        <a:noFill/>
                      </a:ln>
                      <a:extLst/>
                    </p:spPr>
                  </p:pic>
                </p:oleObj>
              </mc:Fallback>
            </mc:AlternateContent>
          </a:graphicData>
        </a:graphic>
      </p:graphicFrame>
      <p:graphicFrame>
        <p:nvGraphicFramePr>
          <p:cNvPr id="5" name="Object 19"/>
          <p:cNvGraphicFramePr>
            <a:graphicFrameLocks noChangeAspect="1"/>
          </p:cNvGraphicFramePr>
          <p:nvPr>
            <p:extLst>
              <p:ext uri="{D42A27DB-BD31-4B8C-83A1-F6EECF244321}">
                <p14:modId xmlns:p14="http://schemas.microsoft.com/office/powerpoint/2010/main" val="3482849259"/>
              </p:ext>
            </p:extLst>
          </p:nvPr>
        </p:nvGraphicFramePr>
        <p:xfrm>
          <a:off x="924693" y="4824521"/>
          <a:ext cx="3176588" cy="819151"/>
        </p:xfrm>
        <a:graphic>
          <a:graphicData uri="http://schemas.openxmlformats.org/presentationml/2006/ole">
            <mc:AlternateContent xmlns:mc="http://schemas.openxmlformats.org/markup-compatibility/2006">
              <mc:Choice xmlns:v="urn:schemas-microsoft-com:vml" Requires="v">
                <p:oleObj spid="_x0000_s74003" name="Equation" r:id="rId22" imgW="1625400" imgH="431640" progId="Equation.DSMT4">
                  <p:embed/>
                </p:oleObj>
              </mc:Choice>
              <mc:Fallback>
                <p:oleObj name="Equation" r:id="rId22" imgW="1625400" imgH="431640" progId="Equation.DSMT4">
                  <p:embed/>
                  <p:pic>
                    <p:nvPicPr>
                      <p:cNvPr id="5" name="Object 19"/>
                      <p:cNvPicPr>
                        <a:picLocks noChangeAspect="1" noChangeArrowheads="1"/>
                      </p:cNvPicPr>
                      <p:nvPr/>
                    </p:nvPicPr>
                    <p:blipFill>
                      <a:blip r:embed="rId23"/>
                      <a:srcRect/>
                      <a:stretch>
                        <a:fillRect/>
                      </a:stretch>
                    </p:blipFill>
                    <p:spPr bwMode="auto">
                      <a:xfrm>
                        <a:off x="924693" y="4824521"/>
                        <a:ext cx="3176588" cy="819151"/>
                      </a:xfrm>
                      <a:prstGeom prst="rect">
                        <a:avLst/>
                      </a:prstGeom>
                      <a:noFill/>
                      <a:ln>
                        <a:noFill/>
                      </a:ln>
                      <a:extLst/>
                    </p:spPr>
                  </p:pic>
                </p:oleObj>
              </mc:Fallback>
            </mc:AlternateContent>
          </a:graphicData>
        </a:graphic>
      </p:graphicFrame>
      <p:graphicFrame>
        <p:nvGraphicFramePr>
          <p:cNvPr id="6" name="Object 20"/>
          <p:cNvGraphicFramePr>
            <a:graphicFrameLocks noChangeAspect="1"/>
          </p:cNvGraphicFramePr>
          <p:nvPr>
            <p:extLst>
              <p:ext uri="{D42A27DB-BD31-4B8C-83A1-F6EECF244321}">
                <p14:modId xmlns:p14="http://schemas.microsoft.com/office/powerpoint/2010/main" val="4206392715"/>
              </p:ext>
            </p:extLst>
          </p:nvPr>
        </p:nvGraphicFramePr>
        <p:xfrm>
          <a:off x="200025" y="5644048"/>
          <a:ext cx="3013812" cy="665272"/>
        </p:xfrm>
        <a:graphic>
          <a:graphicData uri="http://schemas.openxmlformats.org/presentationml/2006/ole">
            <mc:AlternateContent xmlns:mc="http://schemas.openxmlformats.org/markup-compatibility/2006">
              <mc:Choice xmlns:v="urn:schemas-microsoft-com:vml" Requires="v">
                <p:oleObj spid="_x0000_s74004" name="Equation" r:id="rId24" imgW="1346040" imgH="241200" progId="Equation.DSMT4">
                  <p:embed/>
                </p:oleObj>
              </mc:Choice>
              <mc:Fallback>
                <p:oleObj name="Equation" r:id="rId24" imgW="1346040" imgH="241200" progId="Equation.DSMT4">
                  <p:embed/>
                  <p:pic>
                    <p:nvPicPr>
                      <p:cNvPr id="6" name="Object 20"/>
                      <p:cNvPicPr>
                        <a:picLocks noChangeAspect="1" noChangeArrowheads="1"/>
                      </p:cNvPicPr>
                      <p:nvPr/>
                    </p:nvPicPr>
                    <p:blipFill>
                      <a:blip r:embed="rId25"/>
                      <a:srcRect/>
                      <a:stretch>
                        <a:fillRect/>
                      </a:stretch>
                    </p:blipFill>
                    <p:spPr bwMode="auto">
                      <a:xfrm>
                        <a:off x="200025" y="5644048"/>
                        <a:ext cx="3013812" cy="665272"/>
                      </a:xfrm>
                      <a:prstGeom prst="rect">
                        <a:avLst/>
                      </a:prstGeom>
                      <a:noFill/>
                      <a:ln>
                        <a:noFill/>
                      </a:ln>
                      <a:extLst/>
                    </p:spPr>
                  </p:pic>
                </p:oleObj>
              </mc:Fallback>
            </mc:AlternateContent>
          </a:graphicData>
        </a:graphic>
      </p:graphicFrame>
      <p:graphicFrame>
        <p:nvGraphicFramePr>
          <p:cNvPr id="7" name="Object 21"/>
          <p:cNvGraphicFramePr>
            <a:graphicFrameLocks noChangeAspect="1"/>
          </p:cNvGraphicFramePr>
          <p:nvPr>
            <p:extLst>
              <p:ext uri="{D42A27DB-BD31-4B8C-83A1-F6EECF244321}">
                <p14:modId xmlns:p14="http://schemas.microsoft.com/office/powerpoint/2010/main" val="1725467429"/>
              </p:ext>
            </p:extLst>
          </p:nvPr>
        </p:nvGraphicFramePr>
        <p:xfrm>
          <a:off x="528638" y="6259363"/>
          <a:ext cx="1419225" cy="482005"/>
        </p:xfrm>
        <a:graphic>
          <a:graphicData uri="http://schemas.openxmlformats.org/presentationml/2006/ole">
            <mc:AlternateContent xmlns:mc="http://schemas.openxmlformats.org/markup-compatibility/2006">
              <mc:Choice xmlns:v="urn:schemas-microsoft-com:vml" Requires="v">
                <p:oleObj spid="_x0000_s74005" name="Equation" r:id="rId26" imgW="736560" imgH="241200" progId="Equation.DSMT4">
                  <p:embed/>
                </p:oleObj>
              </mc:Choice>
              <mc:Fallback>
                <p:oleObj name="Equation" r:id="rId26" imgW="736560" imgH="241200" progId="Equation.DSMT4">
                  <p:embed/>
                  <p:pic>
                    <p:nvPicPr>
                      <p:cNvPr id="7" name="Object 21"/>
                      <p:cNvPicPr>
                        <a:picLocks noChangeAspect="1" noChangeArrowheads="1"/>
                      </p:cNvPicPr>
                      <p:nvPr/>
                    </p:nvPicPr>
                    <p:blipFill>
                      <a:blip r:embed="rId27"/>
                      <a:srcRect/>
                      <a:stretch>
                        <a:fillRect/>
                      </a:stretch>
                    </p:blipFill>
                    <p:spPr bwMode="auto">
                      <a:xfrm>
                        <a:off x="528638" y="6259363"/>
                        <a:ext cx="1419225" cy="482005"/>
                      </a:xfrm>
                      <a:prstGeom prst="rect">
                        <a:avLst/>
                      </a:prstGeom>
                      <a:noFill/>
                      <a:ln>
                        <a:noFill/>
                      </a:ln>
                      <a:extLst/>
                    </p:spPr>
                  </p:pic>
                </p:oleObj>
              </mc:Fallback>
            </mc:AlternateContent>
          </a:graphicData>
        </a:graphic>
      </p:graphicFrame>
      <p:sp>
        <p:nvSpPr>
          <p:cNvPr id="147478" name="Oval 22"/>
          <p:cNvSpPr>
            <a:spLocks noChangeArrowheads="1"/>
          </p:cNvSpPr>
          <p:nvPr/>
        </p:nvSpPr>
        <p:spPr bwMode="auto">
          <a:xfrm>
            <a:off x="1908175" y="3500438"/>
            <a:ext cx="360363" cy="50482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7480" name="Rectangle 24"/>
          <p:cNvSpPr>
            <a:spLocks noChangeArrowheads="1"/>
          </p:cNvSpPr>
          <p:nvPr/>
        </p:nvSpPr>
        <p:spPr bwMode="auto">
          <a:xfrm>
            <a:off x="2411413" y="6400800"/>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余量放的不够</a:t>
            </a:r>
          </a:p>
        </p:txBody>
      </p:sp>
      <p:sp>
        <p:nvSpPr>
          <p:cNvPr id="147481" name="Oval 25"/>
          <p:cNvSpPr>
            <a:spLocks noChangeArrowheads="1"/>
          </p:cNvSpPr>
          <p:nvPr/>
        </p:nvSpPr>
        <p:spPr bwMode="auto">
          <a:xfrm>
            <a:off x="395288" y="6192838"/>
            <a:ext cx="1800225" cy="54927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7482" name="Oval 26"/>
          <p:cNvSpPr>
            <a:spLocks noChangeArrowheads="1"/>
          </p:cNvSpPr>
          <p:nvPr/>
        </p:nvSpPr>
        <p:spPr bwMode="auto">
          <a:xfrm>
            <a:off x="8388350" y="1844675"/>
            <a:ext cx="755650" cy="72072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7483" name="Oval 27"/>
          <p:cNvSpPr>
            <a:spLocks noChangeArrowheads="1"/>
          </p:cNvSpPr>
          <p:nvPr/>
        </p:nvSpPr>
        <p:spPr bwMode="auto">
          <a:xfrm>
            <a:off x="1403350" y="5734050"/>
            <a:ext cx="1223963" cy="4318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6972180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3"/>
                                        </p:tgtEl>
                                        <p:attrNameLst>
                                          <p:attrName>style.visibility</p:attrName>
                                        </p:attrNameLst>
                                      </p:cBhvr>
                                      <p:to>
                                        <p:strVal val="visible"/>
                                      </p:to>
                                    </p:set>
                                    <p:animEffect transition="in" filter="blinds(horizontal)">
                                      <p:cBhvr>
                                        <p:cTn id="7" dur="500"/>
                                        <p:tgtEl>
                                          <p:spTgt spid="147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65"/>
                                        </p:tgtEl>
                                        <p:attrNameLst>
                                          <p:attrName>style.visibility</p:attrName>
                                        </p:attrNameLst>
                                      </p:cBhvr>
                                      <p:to>
                                        <p:strVal val="visible"/>
                                      </p:to>
                                    </p:set>
                                    <p:animEffect transition="in" filter="blinds(horizontal)">
                                      <p:cBhvr>
                                        <p:cTn id="12" dur="500"/>
                                        <p:tgtEl>
                                          <p:spTgt spid="1474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8284"/>
                                        </p:tgtEl>
                                        <p:attrNameLst>
                                          <p:attrName>style.visibility</p:attrName>
                                        </p:attrNameLst>
                                      </p:cBhvr>
                                      <p:to>
                                        <p:strVal val="visible"/>
                                      </p:to>
                                    </p:set>
                                    <p:animEffect transition="in" filter="blinds(horizontal)">
                                      <p:cBhvr>
                                        <p:cTn id="17" dur="500"/>
                                        <p:tgtEl>
                                          <p:spTgt spid="138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47470"/>
                                        </p:tgtEl>
                                        <p:attrNameLst>
                                          <p:attrName>style.visibility</p:attrName>
                                        </p:attrNameLst>
                                      </p:cBhvr>
                                      <p:to>
                                        <p:strVal val="visible"/>
                                      </p:to>
                                    </p:set>
                                    <p:animEffect transition="in" filter="diamond(in)">
                                      <p:cBhvr>
                                        <p:cTn id="22" dur="2000"/>
                                        <p:tgtEl>
                                          <p:spTgt spid="147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8290"/>
                                        </p:tgtEl>
                                        <p:attrNameLst>
                                          <p:attrName>style.visibility</p:attrName>
                                        </p:attrNameLst>
                                      </p:cBhvr>
                                      <p:to>
                                        <p:strVal val="visible"/>
                                      </p:to>
                                    </p:set>
                                    <p:animEffect transition="in" filter="blinds(horizontal)">
                                      <p:cBhvr>
                                        <p:cTn id="32" dur="500"/>
                                        <p:tgtEl>
                                          <p:spTgt spid="138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78"/>
                                        </p:tgtEl>
                                        <p:attrNameLst>
                                          <p:attrName>style.visibility</p:attrName>
                                        </p:attrNameLst>
                                      </p:cBhvr>
                                      <p:to>
                                        <p:strVal val="visible"/>
                                      </p:to>
                                    </p:set>
                                    <p:animEffect transition="in" filter="blinds(horizontal)">
                                      <p:cBhvr>
                                        <p:cTn id="37" dur="500"/>
                                        <p:tgtEl>
                                          <p:spTgt spid="46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8293">
                                            <p:txEl>
                                              <p:pRg st="0" end="0"/>
                                            </p:txEl>
                                          </p:spTgt>
                                        </p:tgtEl>
                                        <p:attrNameLst>
                                          <p:attrName>style.visibility</p:attrName>
                                        </p:attrNameLst>
                                      </p:cBhvr>
                                      <p:to>
                                        <p:strVal val="visible"/>
                                      </p:to>
                                    </p:set>
                                    <p:animEffect transition="in" filter="blinds(horizontal)">
                                      <p:cBhvr>
                                        <p:cTn id="42" dur="500"/>
                                        <p:tgtEl>
                                          <p:spTgt spid="13829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47472"/>
                                        </p:tgtEl>
                                        <p:attrNameLst>
                                          <p:attrName>style.visibility</p:attrName>
                                        </p:attrNameLst>
                                      </p:cBhvr>
                                      <p:to>
                                        <p:strVal val="visible"/>
                                      </p:to>
                                    </p:set>
                                    <p:animEffect transition="in" filter="blinds(horizontal)">
                                      <p:cBhvr>
                                        <p:cTn id="52" dur="500"/>
                                        <p:tgtEl>
                                          <p:spTgt spid="1474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47473"/>
                                        </p:tgtEl>
                                        <p:attrNameLst>
                                          <p:attrName>style.visibility</p:attrName>
                                        </p:attrNameLst>
                                      </p:cBhvr>
                                      <p:to>
                                        <p:strVal val="visible"/>
                                      </p:to>
                                    </p:set>
                                    <p:animEffect transition="in" filter="blinds(horizontal)">
                                      <p:cBhvr>
                                        <p:cTn id="57" dur="500"/>
                                        <p:tgtEl>
                                          <p:spTgt spid="1474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horizontal)">
                                      <p:cBhvr>
                                        <p:cTn id="67" dur="500"/>
                                        <p:tgtEl>
                                          <p:spTgt spid="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7483"/>
                                        </p:tgtEl>
                                        <p:attrNameLst>
                                          <p:attrName>style.visibility</p:attrName>
                                        </p:attrNameLst>
                                      </p:cBhvr>
                                      <p:to>
                                        <p:strVal val="visible"/>
                                      </p:to>
                                    </p:set>
                                    <p:anim calcmode="lin" valueType="num">
                                      <p:cBhvr additive="base">
                                        <p:cTn id="72" dur="500" fill="hold"/>
                                        <p:tgtEl>
                                          <p:spTgt spid="147483"/>
                                        </p:tgtEl>
                                        <p:attrNameLst>
                                          <p:attrName>ppt_x</p:attrName>
                                        </p:attrNameLst>
                                      </p:cBhvr>
                                      <p:tavLst>
                                        <p:tav tm="0">
                                          <p:val>
                                            <p:strVal val="#ppt_x"/>
                                          </p:val>
                                        </p:tav>
                                        <p:tav tm="100000">
                                          <p:val>
                                            <p:strVal val="#ppt_x"/>
                                          </p:val>
                                        </p:tav>
                                      </p:tavLst>
                                    </p:anim>
                                    <p:anim calcmode="lin" valueType="num">
                                      <p:cBhvr additive="base">
                                        <p:cTn id="73" dur="500" fill="hold"/>
                                        <p:tgtEl>
                                          <p:spTgt spid="147483"/>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blinds(horizontal)">
                                      <p:cBhvr>
                                        <p:cTn id="78" dur="500"/>
                                        <p:tgtEl>
                                          <p:spTgt spid="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47478"/>
                                        </p:tgtEl>
                                        <p:attrNameLst>
                                          <p:attrName>style.visibility</p:attrName>
                                        </p:attrNameLst>
                                      </p:cBhvr>
                                      <p:to>
                                        <p:strVal val="visible"/>
                                      </p:to>
                                    </p:set>
                                    <p:anim calcmode="lin" valueType="num">
                                      <p:cBhvr additive="base">
                                        <p:cTn id="83" dur="500" fill="hold"/>
                                        <p:tgtEl>
                                          <p:spTgt spid="147478"/>
                                        </p:tgtEl>
                                        <p:attrNameLst>
                                          <p:attrName>ppt_x</p:attrName>
                                        </p:attrNameLst>
                                      </p:cBhvr>
                                      <p:tavLst>
                                        <p:tav tm="0">
                                          <p:val>
                                            <p:strVal val="#ppt_x"/>
                                          </p:val>
                                        </p:tav>
                                        <p:tav tm="100000">
                                          <p:val>
                                            <p:strVal val="#ppt_x"/>
                                          </p:val>
                                        </p:tav>
                                      </p:tavLst>
                                    </p:anim>
                                    <p:anim calcmode="lin" valueType="num">
                                      <p:cBhvr additive="base">
                                        <p:cTn id="84" dur="500" fill="hold"/>
                                        <p:tgtEl>
                                          <p:spTgt spid="147478"/>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47481"/>
                                        </p:tgtEl>
                                        <p:attrNameLst>
                                          <p:attrName>style.visibility</p:attrName>
                                        </p:attrNameLst>
                                      </p:cBhvr>
                                      <p:to>
                                        <p:strVal val="visible"/>
                                      </p:to>
                                    </p:set>
                                    <p:anim calcmode="lin" valueType="num">
                                      <p:cBhvr additive="base">
                                        <p:cTn id="89" dur="500" fill="hold"/>
                                        <p:tgtEl>
                                          <p:spTgt spid="147481"/>
                                        </p:tgtEl>
                                        <p:attrNameLst>
                                          <p:attrName>ppt_x</p:attrName>
                                        </p:attrNameLst>
                                      </p:cBhvr>
                                      <p:tavLst>
                                        <p:tav tm="0">
                                          <p:val>
                                            <p:strVal val="#ppt_x"/>
                                          </p:val>
                                        </p:tav>
                                        <p:tav tm="100000">
                                          <p:val>
                                            <p:strVal val="#ppt_x"/>
                                          </p:val>
                                        </p:tav>
                                      </p:tavLst>
                                    </p:anim>
                                    <p:anim calcmode="lin" valueType="num">
                                      <p:cBhvr additive="base">
                                        <p:cTn id="90" dur="500" fill="hold"/>
                                        <p:tgtEl>
                                          <p:spTgt spid="147481"/>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47482"/>
                                        </p:tgtEl>
                                        <p:attrNameLst>
                                          <p:attrName>style.visibility</p:attrName>
                                        </p:attrNameLst>
                                      </p:cBhvr>
                                      <p:to>
                                        <p:strVal val="visible"/>
                                      </p:to>
                                    </p:set>
                                    <p:anim calcmode="lin" valueType="num">
                                      <p:cBhvr additive="base">
                                        <p:cTn id="95" dur="500" fill="hold"/>
                                        <p:tgtEl>
                                          <p:spTgt spid="147482"/>
                                        </p:tgtEl>
                                        <p:attrNameLst>
                                          <p:attrName>ppt_x</p:attrName>
                                        </p:attrNameLst>
                                      </p:cBhvr>
                                      <p:tavLst>
                                        <p:tav tm="0">
                                          <p:val>
                                            <p:strVal val="#ppt_x"/>
                                          </p:val>
                                        </p:tav>
                                        <p:tav tm="100000">
                                          <p:val>
                                            <p:strVal val="#ppt_x"/>
                                          </p:val>
                                        </p:tav>
                                      </p:tavLst>
                                    </p:anim>
                                    <p:anim calcmode="lin" valueType="num">
                                      <p:cBhvr additive="base">
                                        <p:cTn id="96" dur="500" fill="hold"/>
                                        <p:tgtEl>
                                          <p:spTgt spid="147482"/>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47480"/>
                                        </p:tgtEl>
                                        <p:attrNameLst>
                                          <p:attrName>style.visibility</p:attrName>
                                        </p:attrNameLst>
                                      </p:cBhvr>
                                      <p:to>
                                        <p:strVal val="visible"/>
                                      </p:to>
                                    </p:set>
                                    <p:animEffect transition="in" filter="blinds(horizontal)">
                                      <p:cBhvr>
                                        <p:cTn id="101" dur="500"/>
                                        <p:tgtEl>
                                          <p:spTgt spid="147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93" grpId="0" build="p"/>
      <p:bldP spid="147463" grpId="0"/>
      <p:bldP spid="147465" grpId="0"/>
      <p:bldP spid="147478" grpId="0" animBg="1"/>
      <p:bldP spid="147480" grpId="0"/>
      <p:bldP spid="147481" grpId="0" animBg="1"/>
      <p:bldP spid="147482" grpId="0" animBg="1"/>
      <p:bldP spid="1474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F08FBC-3FED-46AE-8B36-C47B1AAF70AA}" type="slidenum">
              <a:rPr lang="zh-CN" altLang="en-US" sz="1200">
                <a:latin typeface="Arial Black" panose="020B0A04020102020204" pitchFamily="34" charset="0"/>
              </a:rPr>
              <a:pPr>
                <a:spcBef>
                  <a:spcPct val="0"/>
                </a:spcBef>
                <a:buClrTx/>
                <a:buSzTx/>
                <a:buFontTx/>
                <a:buNone/>
              </a:pPr>
              <a:t>11</a:t>
            </a:fld>
            <a:endParaRPr lang="en-US" altLang="zh-CN" sz="1200">
              <a:latin typeface="Arial Black" panose="020B0A04020102020204" pitchFamily="34" charset="0"/>
            </a:endParaRPr>
          </a:p>
        </p:txBody>
      </p:sp>
      <p:sp>
        <p:nvSpPr>
          <p:cNvPr id="5017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D447BAAC-95C7-4DFF-AF8E-BA83DFF9DFD6}" type="slidenum">
              <a:rPr lang="zh-CN" altLang="en-US" sz="1200">
                <a:latin typeface="Arial Black" panose="020B0A04020102020204" pitchFamily="34" charset="0"/>
              </a:rPr>
              <a:pPr algn="r" eaLnBrk="1" hangingPunct="1">
                <a:spcBef>
                  <a:spcPct val="0"/>
                </a:spcBef>
                <a:buClrTx/>
                <a:buSzTx/>
                <a:buFontTx/>
                <a:buNone/>
              </a:pPr>
              <a:t>11</a:t>
            </a:fld>
            <a:endParaRPr lang="en-US" altLang="zh-CN" sz="1200">
              <a:latin typeface="Arial Black" panose="020B0A04020102020204" pitchFamily="34" charset="0"/>
            </a:endParaRPr>
          </a:p>
        </p:txBody>
      </p:sp>
      <p:graphicFrame>
        <p:nvGraphicFramePr>
          <p:cNvPr id="138290" name="Object 50"/>
          <p:cNvGraphicFramePr>
            <a:graphicFrameLocks noChangeAspect="1"/>
          </p:cNvGraphicFramePr>
          <p:nvPr>
            <p:extLst>
              <p:ext uri="{D42A27DB-BD31-4B8C-83A1-F6EECF244321}">
                <p14:modId xmlns:p14="http://schemas.microsoft.com/office/powerpoint/2010/main" val="3791570604"/>
              </p:ext>
            </p:extLst>
          </p:nvPr>
        </p:nvGraphicFramePr>
        <p:xfrm>
          <a:off x="37139" y="548482"/>
          <a:ext cx="2266950" cy="551906"/>
        </p:xfrm>
        <a:graphic>
          <a:graphicData uri="http://schemas.openxmlformats.org/presentationml/2006/ole">
            <mc:AlternateContent xmlns:mc="http://schemas.openxmlformats.org/markup-compatibility/2006">
              <mc:Choice xmlns:v="urn:schemas-microsoft-com:vml" Requires="v">
                <p:oleObj spid="_x0000_s75106" name="Equation" r:id="rId3" imgW="1117440" imgH="241200" progId="Equation.DSMT4">
                  <p:embed/>
                </p:oleObj>
              </mc:Choice>
              <mc:Fallback>
                <p:oleObj name="Equation" r:id="rId3" imgW="1117440" imgH="241200" progId="Equation.DSMT4">
                  <p:embed/>
                  <p:pic>
                    <p:nvPicPr>
                      <p:cNvPr id="138290" name="Object 50"/>
                      <p:cNvPicPr>
                        <a:picLocks noChangeAspect="1" noChangeArrowheads="1"/>
                      </p:cNvPicPr>
                      <p:nvPr/>
                    </p:nvPicPr>
                    <p:blipFill>
                      <a:blip r:embed="rId4"/>
                      <a:srcRect/>
                      <a:stretch>
                        <a:fillRect/>
                      </a:stretch>
                    </p:blipFill>
                    <p:spPr bwMode="auto">
                      <a:xfrm>
                        <a:off x="37139" y="548482"/>
                        <a:ext cx="2266950" cy="551906"/>
                      </a:xfrm>
                      <a:prstGeom prst="rect">
                        <a:avLst/>
                      </a:prstGeom>
                      <a:noFill/>
                      <a:ln>
                        <a:noFill/>
                      </a:ln>
                      <a:extLst/>
                    </p:spPr>
                  </p:pic>
                </p:oleObj>
              </mc:Fallback>
            </mc:AlternateContent>
          </a:graphicData>
        </a:graphic>
      </p:graphicFrame>
      <p:graphicFrame>
        <p:nvGraphicFramePr>
          <p:cNvPr id="148485" name="Object 10"/>
          <p:cNvGraphicFramePr>
            <a:graphicFrameLocks noChangeAspect="1"/>
          </p:cNvGraphicFramePr>
          <p:nvPr>
            <p:extLst>
              <p:ext uri="{D42A27DB-BD31-4B8C-83A1-F6EECF244321}">
                <p14:modId xmlns:p14="http://schemas.microsoft.com/office/powerpoint/2010/main" val="3771527336"/>
              </p:ext>
            </p:extLst>
          </p:nvPr>
        </p:nvGraphicFramePr>
        <p:xfrm>
          <a:off x="2274888" y="347386"/>
          <a:ext cx="2555875" cy="920750"/>
        </p:xfrm>
        <a:graphic>
          <a:graphicData uri="http://schemas.openxmlformats.org/presentationml/2006/ole">
            <mc:AlternateContent xmlns:mc="http://schemas.openxmlformats.org/markup-compatibility/2006">
              <mc:Choice xmlns:v="urn:schemas-microsoft-com:vml" Requires="v">
                <p:oleObj spid="_x0000_s75107" name="Equation" r:id="rId5" imgW="1257120" imgH="431640" progId="Equation.DSMT4">
                  <p:embed/>
                </p:oleObj>
              </mc:Choice>
              <mc:Fallback>
                <p:oleObj name="Equation" r:id="rId5" imgW="1257120" imgH="431640" progId="Equation.DSMT4">
                  <p:embed/>
                  <p:pic>
                    <p:nvPicPr>
                      <p:cNvPr id="148485" name="Object 10"/>
                      <p:cNvPicPr>
                        <a:picLocks noChangeAspect="1" noChangeArrowheads="1"/>
                      </p:cNvPicPr>
                      <p:nvPr/>
                    </p:nvPicPr>
                    <p:blipFill>
                      <a:blip r:embed="rId6"/>
                      <a:srcRect/>
                      <a:stretch>
                        <a:fillRect/>
                      </a:stretch>
                    </p:blipFill>
                    <p:spPr bwMode="auto">
                      <a:xfrm>
                        <a:off x="2274888" y="347386"/>
                        <a:ext cx="2555875" cy="920750"/>
                      </a:xfrm>
                      <a:prstGeom prst="rect">
                        <a:avLst/>
                      </a:prstGeom>
                      <a:noFill/>
                      <a:ln>
                        <a:noFill/>
                      </a:ln>
                      <a:extLst/>
                    </p:spPr>
                  </p:pic>
                </p:oleObj>
              </mc:Fallback>
            </mc:AlternateContent>
          </a:graphicData>
        </a:graphic>
      </p:graphicFrame>
      <p:graphicFrame>
        <p:nvGraphicFramePr>
          <p:cNvPr id="148486" name="Object 6"/>
          <p:cNvGraphicFramePr>
            <a:graphicFrameLocks noChangeAspect="1"/>
          </p:cNvGraphicFramePr>
          <p:nvPr>
            <p:extLst>
              <p:ext uri="{D42A27DB-BD31-4B8C-83A1-F6EECF244321}">
                <p14:modId xmlns:p14="http://schemas.microsoft.com/office/powerpoint/2010/main" val="3517355319"/>
              </p:ext>
            </p:extLst>
          </p:nvPr>
        </p:nvGraphicFramePr>
        <p:xfrm>
          <a:off x="5010605" y="579386"/>
          <a:ext cx="2097087" cy="489797"/>
        </p:xfrm>
        <a:graphic>
          <a:graphicData uri="http://schemas.openxmlformats.org/presentationml/2006/ole">
            <mc:AlternateContent xmlns:mc="http://schemas.openxmlformats.org/markup-compatibility/2006">
              <mc:Choice xmlns:v="urn:schemas-microsoft-com:vml" Requires="v">
                <p:oleObj spid="_x0000_s75108" name="Equation" r:id="rId7" imgW="1002960" imgH="203040" progId="Equation.DSMT4">
                  <p:embed/>
                </p:oleObj>
              </mc:Choice>
              <mc:Fallback>
                <p:oleObj name="Equation" r:id="rId7" imgW="1002960" imgH="203040" progId="Equation.DSMT4">
                  <p:embed/>
                  <p:pic>
                    <p:nvPicPr>
                      <p:cNvPr id="148486" name="Object 6"/>
                      <p:cNvPicPr>
                        <a:picLocks noChangeAspect="1" noChangeArrowheads="1"/>
                      </p:cNvPicPr>
                      <p:nvPr/>
                    </p:nvPicPr>
                    <p:blipFill>
                      <a:blip r:embed="rId8"/>
                      <a:srcRect/>
                      <a:stretch>
                        <a:fillRect/>
                      </a:stretch>
                    </p:blipFill>
                    <p:spPr bwMode="auto">
                      <a:xfrm>
                        <a:off x="5010605" y="579386"/>
                        <a:ext cx="2097087" cy="489797"/>
                      </a:xfrm>
                      <a:prstGeom prst="rect">
                        <a:avLst/>
                      </a:prstGeom>
                      <a:noFill/>
                      <a:ln>
                        <a:noFill/>
                      </a:ln>
                      <a:extLst/>
                    </p:spPr>
                  </p:pic>
                </p:oleObj>
              </mc:Fallback>
            </mc:AlternateContent>
          </a:graphicData>
        </a:graphic>
      </p:graphicFrame>
      <p:graphicFrame>
        <p:nvGraphicFramePr>
          <p:cNvPr id="138284" name="Object 44"/>
          <p:cNvGraphicFramePr>
            <a:graphicFrameLocks noChangeAspect="1"/>
          </p:cNvGraphicFramePr>
          <p:nvPr>
            <p:extLst>
              <p:ext uri="{D42A27DB-BD31-4B8C-83A1-F6EECF244321}">
                <p14:modId xmlns:p14="http://schemas.microsoft.com/office/powerpoint/2010/main" val="52895663"/>
              </p:ext>
            </p:extLst>
          </p:nvPr>
        </p:nvGraphicFramePr>
        <p:xfrm>
          <a:off x="293688" y="1130298"/>
          <a:ext cx="3176587" cy="920751"/>
        </p:xfrm>
        <a:graphic>
          <a:graphicData uri="http://schemas.openxmlformats.org/presentationml/2006/ole">
            <mc:AlternateContent xmlns:mc="http://schemas.openxmlformats.org/markup-compatibility/2006">
              <mc:Choice xmlns:v="urn:schemas-microsoft-com:vml" Requires="v">
                <p:oleObj spid="_x0000_s75109" name="Equation" r:id="rId9" imgW="1625400" imgH="431640" progId="Equation.DSMT4">
                  <p:embed/>
                </p:oleObj>
              </mc:Choice>
              <mc:Fallback>
                <p:oleObj name="Equation" r:id="rId9" imgW="1625400" imgH="431640" progId="Equation.DSMT4">
                  <p:embed/>
                  <p:pic>
                    <p:nvPicPr>
                      <p:cNvPr id="138284" name="Object 44"/>
                      <p:cNvPicPr>
                        <a:picLocks noChangeAspect="1" noChangeArrowheads="1"/>
                      </p:cNvPicPr>
                      <p:nvPr/>
                    </p:nvPicPr>
                    <p:blipFill>
                      <a:blip r:embed="rId10"/>
                      <a:srcRect/>
                      <a:stretch>
                        <a:fillRect/>
                      </a:stretch>
                    </p:blipFill>
                    <p:spPr bwMode="auto">
                      <a:xfrm>
                        <a:off x="293688" y="1130298"/>
                        <a:ext cx="3176587" cy="920751"/>
                      </a:xfrm>
                      <a:prstGeom prst="rect">
                        <a:avLst/>
                      </a:prstGeom>
                      <a:noFill/>
                      <a:ln>
                        <a:noFill/>
                      </a:ln>
                      <a:extLst/>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2987677026"/>
              </p:ext>
            </p:extLst>
          </p:nvPr>
        </p:nvGraphicFramePr>
        <p:xfrm>
          <a:off x="3670300" y="1238249"/>
          <a:ext cx="2517775" cy="669925"/>
        </p:xfrm>
        <a:graphic>
          <a:graphicData uri="http://schemas.openxmlformats.org/presentationml/2006/ole">
            <mc:AlternateContent xmlns:mc="http://schemas.openxmlformats.org/markup-compatibility/2006">
              <mc:Choice xmlns:v="urn:schemas-microsoft-com:vml" Requires="v">
                <p:oleObj spid="_x0000_s75110" name="Equation" r:id="rId11" imgW="1257120" imgH="241200" progId="Equation.DSMT4">
                  <p:embed/>
                </p:oleObj>
              </mc:Choice>
              <mc:Fallback>
                <p:oleObj name="Equation" r:id="rId11" imgW="1257120" imgH="241200" progId="Equation.DSMT4">
                  <p:embed/>
                  <p:pic>
                    <p:nvPicPr>
                      <p:cNvPr id="4" name="Object 8"/>
                      <p:cNvPicPr>
                        <a:picLocks noChangeAspect="1" noChangeArrowheads="1"/>
                      </p:cNvPicPr>
                      <p:nvPr/>
                    </p:nvPicPr>
                    <p:blipFill>
                      <a:blip r:embed="rId12"/>
                      <a:srcRect/>
                      <a:stretch>
                        <a:fillRect/>
                      </a:stretch>
                    </p:blipFill>
                    <p:spPr bwMode="auto">
                      <a:xfrm>
                        <a:off x="3670300" y="1238249"/>
                        <a:ext cx="2517775" cy="669925"/>
                      </a:xfrm>
                      <a:prstGeom prst="rect">
                        <a:avLst/>
                      </a:prstGeom>
                      <a:noFill/>
                      <a:ln>
                        <a:noFill/>
                      </a:ln>
                      <a:extLst/>
                    </p:spPr>
                  </p:pic>
                </p:oleObj>
              </mc:Fallback>
            </mc:AlternateContent>
          </a:graphicData>
        </a:graphic>
      </p:graphicFrame>
      <p:graphicFrame>
        <p:nvGraphicFramePr>
          <p:cNvPr id="5" name="Object 13"/>
          <p:cNvGraphicFramePr>
            <a:graphicFrameLocks noChangeAspect="1"/>
          </p:cNvGraphicFramePr>
          <p:nvPr>
            <p:extLst>
              <p:ext uri="{D42A27DB-BD31-4B8C-83A1-F6EECF244321}">
                <p14:modId xmlns:p14="http://schemas.microsoft.com/office/powerpoint/2010/main" val="611928362"/>
              </p:ext>
            </p:extLst>
          </p:nvPr>
        </p:nvGraphicFramePr>
        <p:xfrm>
          <a:off x="211137" y="1972467"/>
          <a:ext cx="2108201" cy="814387"/>
        </p:xfrm>
        <a:graphic>
          <a:graphicData uri="http://schemas.openxmlformats.org/presentationml/2006/ole">
            <mc:AlternateContent xmlns:mc="http://schemas.openxmlformats.org/markup-compatibility/2006">
              <mc:Choice xmlns:v="urn:schemas-microsoft-com:vml" Requires="v">
                <p:oleObj spid="_x0000_s75111" name="Equation" r:id="rId13" imgW="1028520" imgH="419040" progId="Equation.DSMT4">
                  <p:embed/>
                </p:oleObj>
              </mc:Choice>
              <mc:Fallback>
                <p:oleObj name="Equation" r:id="rId13" imgW="1028520" imgH="419040" progId="Equation.DSMT4">
                  <p:embed/>
                  <p:pic>
                    <p:nvPicPr>
                      <p:cNvPr id="5" name="Object 13"/>
                      <p:cNvPicPr>
                        <a:picLocks noChangeAspect="1" noChangeArrowheads="1"/>
                      </p:cNvPicPr>
                      <p:nvPr/>
                    </p:nvPicPr>
                    <p:blipFill>
                      <a:blip r:embed="rId14"/>
                      <a:srcRect/>
                      <a:stretch>
                        <a:fillRect/>
                      </a:stretch>
                    </p:blipFill>
                    <p:spPr bwMode="auto">
                      <a:xfrm>
                        <a:off x="211137" y="1972467"/>
                        <a:ext cx="2108201" cy="814387"/>
                      </a:xfrm>
                      <a:prstGeom prst="rect">
                        <a:avLst/>
                      </a:prstGeom>
                      <a:noFill/>
                      <a:ln>
                        <a:noFill/>
                      </a:ln>
                      <a:extLst/>
                    </p:spPr>
                  </p:pic>
                </p:oleObj>
              </mc:Fallback>
            </mc:AlternateContent>
          </a:graphicData>
        </a:graphic>
      </p:graphicFrame>
      <p:graphicFrame>
        <p:nvGraphicFramePr>
          <p:cNvPr id="6" name="Object 14"/>
          <p:cNvGraphicFramePr>
            <a:graphicFrameLocks noChangeAspect="1"/>
          </p:cNvGraphicFramePr>
          <p:nvPr>
            <p:extLst>
              <p:ext uri="{D42A27DB-BD31-4B8C-83A1-F6EECF244321}">
                <p14:modId xmlns:p14="http://schemas.microsoft.com/office/powerpoint/2010/main" val="1407435883"/>
              </p:ext>
            </p:extLst>
          </p:nvPr>
        </p:nvGraphicFramePr>
        <p:xfrm>
          <a:off x="2374900" y="2173288"/>
          <a:ext cx="1546225" cy="443757"/>
        </p:xfrm>
        <a:graphic>
          <a:graphicData uri="http://schemas.openxmlformats.org/presentationml/2006/ole">
            <mc:AlternateContent xmlns:mc="http://schemas.openxmlformats.org/markup-compatibility/2006">
              <mc:Choice xmlns:v="urn:schemas-microsoft-com:vml" Requires="v">
                <p:oleObj spid="_x0000_s75112" name="Equation" r:id="rId15" imgW="711000" imgH="177480" progId="Equation.DSMT4">
                  <p:embed/>
                </p:oleObj>
              </mc:Choice>
              <mc:Fallback>
                <p:oleObj name="Equation" r:id="rId15" imgW="711000" imgH="177480" progId="Equation.DSMT4">
                  <p:embed/>
                  <p:pic>
                    <p:nvPicPr>
                      <p:cNvPr id="6" name="Object 14"/>
                      <p:cNvPicPr>
                        <a:picLocks noChangeAspect="1" noChangeArrowheads="1"/>
                      </p:cNvPicPr>
                      <p:nvPr/>
                    </p:nvPicPr>
                    <p:blipFill>
                      <a:blip r:embed="rId16"/>
                      <a:srcRect/>
                      <a:stretch>
                        <a:fillRect/>
                      </a:stretch>
                    </p:blipFill>
                    <p:spPr bwMode="auto">
                      <a:xfrm>
                        <a:off x="2374900" y="2173288"/>
                        <a:ext cx="1546225" cy="443757"/>
                      </a:xfrm>
                      <a:prstGeom prst="rect">
                        <a:avLst/>
                      </a:prstGeom>
                      <a:noFill/>
                      <a:ln>
                        <a:noFill/>
                      </a:ln>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1955231891"/>
              </p:ext>
            </p:extLst>
          </p:nvPr>
        </p:nvGraphicFramePr>
        <p:xfrm>
          <a:off x="4038600" y="1916832"/>
          <a:ext cx="1273175" cy="877889"/>
        </p:xfrm>
        <a:graphic>
          <a:graphicData uri="http://schemas.openxmlformats.org/presentationml/2006/ole">
            <mc:AlternateContent xmlns:mc="http://schemas.openxmlformats.org/markup-compatibility/2006">
              <mc:Choice xmlns:v="urn:schemas-microsoft-com:vml" Requires="v">
                <p:oleObj spid="_x0000_s75113" name="Equation" r:id="rId17" imgW="558720" imgH="393480" progId="Equation.DSMT4">
                  <p:embed/>
                </p:oleObj>
              </mc:Choice>
              <mc:Fallback>
                <p:oleObj name="Equation" r:id="rId17" imgW="558720" imgH="393480" progId="Equation.DSMT4">
                  <p:embed/>
                  <p:pic>
                    <p:nvPicPr>
                      <p:cNvPr id="7" name="Object 15"/>
                      <p:cNvPicPr>
                        <a:picLocks noChangeAspect="1" noChangeArrowheads="1"/>
                      </p:cNvPicPr>
                      <p:nvPr/>
                    </p:nvPicPr>
                    <p:blipFill>
                      <a:blip r:embed="rId18"/>
                      <a:srcRect/>
                      <a:stretch>
                        <a:fillRect/>
                      </a:stretch>
                    </p:blipFill>
                    <p:spPr bwMode="auto">
                      <a:xfrm>
                        <a:off x="4038600" y="1916832"/>
                        <a:ext cx="1273175" cy="877889"/>
                      </a:xfrm>
                      <a:prstGeom prst="rect">
                        <a:avLst/>
                      </a:prstGeom>
                      <a:noFill/>
                      <a:ln>
                        <a:noFill/>
                      </a:ln>
                      <a:extLst/>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1978636316"/>
              </p:ext>
            </p:extLst>
          </p:nvPr>
        </p:nvGraphicFramePr>
        <p:xfrm>
          <a:off x="7245350" y="1819274"/>
          <a:ext cx="1441450" cy="877890"/>
        </p:xfrm>
        <a:graphic>
          <a:graphicData uri="http://schemas.openxmlformats.org/presentationml/2006/ole">
            <mc:AlternateContent xmlns:mc="http://schemas.openxmlformats.org/markup-compatibility/2006">
              <mc:Choice xmlns:v="urn:schemas-microsoft-com:vml" Requires="v">
                <p:oleObj spid="_x0000_s75114" name="Equation" r:id="rId19" imgW="660240" imgH="393480" progId="Equation.DSMT4">
                  <p:embed/>
                </p:oleObj>
              </mc:Choice>
              <mc:Fallback>
                <p:oleObj name="Equation" r:id="rId19" imgW="660240" imgH="393480" progId="Equation.DSMT4">
                  <p:embed/>
                  <p:pic>
                    <p:nvPicPr>
                      <p:cNvPr id="8" name="Object 16"/>
                      <p:cNvPicPr>
                        <a:picLocks noChangeAspect="1" noChangeArrowheads="1"/>
                      </p:cNvPicPr>
                      <p:nvPr/>
                    </p:nvPicPr>
                    <p:blipFill>
                      <a:blip r:embed="rId20"/>
                      <a:srcRect/>
                      <a:stretch>
                        <a:fillRect/>
                      </a:stretch>
                    </p:blipFill>
                    <p:spPr bwMode="auto">
                      <a:xfrm>
                        <a:off x="7245350" y="1819274"/>
                        <a:ext cx="1441450" cy="877890"/>
                      </a:xfrm>
                      <a:prstGeom prst="rect">
                        <a:avLst/>
                      </a:prstGeom>
                      <a:noFill/>
                      <a:ln>
                        <a:noFill/>
                      </a:ln>
                      <a:extLst/>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2853741719"/>
              </p:ext>
            </p:extLst>
          </p:nvPr>
        </p:nvGraphicFramePr>
        <p:xfrm>
          <a:off x="5436096" y="2060848"/>
          <a:ext cx="1570038" cy="489797"/>
        </p:xfrm>
        <a:graphic>
          <a:graphicData uri="http://schemas.openxmlformats.org/presentationml/2006/ole">
            <mc:AlternateContent xmlns:mc="http://schemas.openxmlformats.org/markup-compatibility/2006">
              <mc:Choice xmlns:v="urn:schemas-microsoft-com:vml" Requires="v">
                <p:oleObj spid="_x0000_s75115" name="Equation" r:id="rId21" imgW="723600" imgH="177480" progId="Equation.DSMT4">
                  <p:embed/>
                </p:oleObj>
              </mc:Choice>
              <mc:Fallback>
                <p:oleObj name="Equation" r:id="rId21" imgW="723600" imgH="177480" progId="Equation.DSMT4">
                  <p:embed/>
                  <p:pic>
                    <p:nvPicPr>
                      <p:cNvPr id="9" name="Object 17"/>
                      <p:cNvPicPr>
                        <a:picLocks noChangeAspect="1" noChangeArrowheads="1"/>
                      </p:cNvPicPr>
                      <p:nvPr/>
                    </p:nvPicPr>
                    <p:blipFill>
                      <a:blip r:embed="rId22"/>
                      <a:srcRect/>
                      <a:stretch>
                        <a:fillRect/>
                      </a:stretch>
                    </p:blipFill>
                    <p:spPr bwMode="auto">
                      <a:xfrm>
                        <a:off x="5436096" y="2060848"/>
                        <a:ext cx="1570038" cy="489797"/>
                      </a:xfrm>
                      <a:prstGeom prst="rect">
                        <a:avLst/>
                      </a:prstGeom>
                      <a:noFill/>
                      <a:ln>
                        <a:noFill/>
                      </a:ln>
                      <a:extLst/>
                    </p:spPr>
                  </p:pic>
                </p:oleObj>
              </mc:Fallback>
            </mc:AlternateContent>
          </a:graphicData>
        </a:graphic>
      </p:graphicFrame>
      <p:graphicFrame>
        <p:nvGraphicFramePr>
          <p:cNvPr id="46162" name="Object 82"/>
          <p:cNvGraphicFramePr>
            <a:graphicFrameLocks noChangeAspect="1"/>
          </p:cNvGraphicFramePr>
          <p:nvPr>
            <p:extLst>
              <p:ext uri="{D42A27DB-BD31-4B8C-83A1-F6EECF244321}">
                <p14:modId xmlns:p14="http://schemas.microsoft.com/office/powerpoint/2010/main" val="4064287116"/>
              </p:ext>
            </p:extLst>
          </p:nvPr>
        </p:nvGraphicFramePr>
        <p:xfrm>
          <a:off x="501650" y="2763691"/>
          <a:ext cx="3306762" cy="862860"/>
        </p:xfrm>
        <a:graphic>
          <a:graphicData uri="http://schemas.openxmlformats.org/presentationml/2006/ole">
            <mc:AlternateContent xmlns:mc="http://schemas.openxmlformats.org/markup-compatibility/2006">
              <mc:Choice xmlns:v="urn:schemas-microsoft-com:vml" Requires="v">
                <p:oleObj spid="_x0000_s75116" name="Equation" r:id="rId23" imgW="1828800" imgH="419040" progId="Equation.DSMT4">
                  <p:embed/>
                </p:oleObj>
              </mc:Choice>
              <mc:Fallback>
                <p:oleObj name="Equation" r:id="rId23" imgW="1828800" imgH="419040" progId="Equation.DSMT4">
                  <p:embed/>
                  <p:pic>
                    <p:nvPicPr>
                      <p:cNvPr id="46162" name="Object 82"/>
                      <p:cNvPicPr>
                        <a:picLocks noChangeAspect="1" noChangeArrowheads="1"/>
                      </p:cNvPicPr>
                      <p:nvPr/>
                    </p:nvPicPr>
                    <p:blipFill>
                      <a:blip r:embed="rId24"/>
                      <a:srcRect/>
                      <a:stretch>
                        <a:fillRect/>
                      </a:stretch>
                    </p:blipFill>
                    <p:spPr bwMode="auto">
                      <a:xfrm>
                        <a:off x="501650" y="2763691"/>
                        <a:ext cx="3306762" cy="862860"/>
                      </a:xfrm>
                      <a:prstGeom prst="rect">
                        <a:avLst/>
                      </a:prstGeom>
                      <a:noFill/>
                      <a:ln>
                        <a:noFill/>
                      </a:ln>
                      <a:effectLst/>
                      <a:extLst/>
                    </p:spPr>
                  </p:pic>
                </p:oleObj>
              </mc:Fallback>
            </mc:AlternateContent>
          </a:graphicData>
        </a:graphic>
      </p:graphicFrame>
      <p:graphicFrame>
        <p:nvGraphicFramePr>
          <p:cNvPr id="2" name="Object 13"/>
          <p:cNvGraphicFramePr>
            <a:graphicFrameLocks noChangeAspect="1"/>
          </p:cNvGraphicFramePr>
          <p:nvPr>
            <p:extLst>
              <p:ext uri="{D42A27DB-BD31-4B8C-83A1-F6EECF244321}">
                <p14:modId xmlns:p14="http://schemas.microsoft.com/office/powerpoint/2010/main" val="304671104"/>
              </p:ext>
            </p:extLst>
          </p:nvPr>
        </p:nvGraphicFramePr>
        <p:xfrm>
          <a:off x="157931" y="3729459"/>
          <a:ext cx="3910013" cy="1355725"/>
        </p:xfrm>
        <a:graphic>
          <a:graphicData uri="http://schemas.openxmlformats.org/presentationml/2006/ole">
            <mc:AlternateContent xmlns:mc="http://schemas.openxmlformats.org/markup-compatibility/2006">
              <mc:Choice xmlns:v="urn:schemas-microsoft-com:vml" Requires="v">
                <p:oleObj spid="_x0000_s75117" name="Equation" r:id="rId25" imgW="2184120" imgH="660240" progId="Equation.DSMT4">
                  <p:embed/>
                </p:oleObj>
              </mc:Choice>
              <mc:Fallback>
                <p:oleObj name="Equation" r:id="rId25" imgW="2184120" imgH="660240" progId="Equation.DSMT4">
                  <p:embed/>
                  <p:pic>
                    <p:nvPicPr>
                      <p:cNvPr id="2" name="Object 13"/>
                      <p:cNvPicPr>
                        <a:picLocks noChangeAspect="1" noChangeArrowheads="1"/>
                      </p:cNvPicPr>
                      <p:nvPr/>
                    </p:nvPicPr>
                    <p:blipFill>
                      <a:blip r:embed="rId26"/>
                      <a:srcRect/>
                      <a:stretch>
                        <a:fillRect/>
                      </a:stretch>
                    </p:blipFill>
                    <p:spPr bwMode="auto">
                      <a:xfrm>
                        <a:off x="157931" y="3729459"/>
                        <a:ext cx="3910013"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8500" name="Picture 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19625" y="3068638"/>
            <a:ext cx="45243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502" name="Rectangle 22"/>
          <p:cNvSpPr>
            <a:spLocks noChangeArrowheads="1"/>
          </p:cNvSpPr>
          <p:nvPr/>
        </p:nvSpPr>
        <p:spPr bwMode="auto">
          <a:xfrm>
            <a:off x="0" y="5085184"/>
            <a:ext cx="16922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验算</a:t>
            </a:r>
          </a:p>
        </p:txBody>
      </p:sp>
      <p:graphicFrame>
        <p:nvGraphicFramePr>
          <p:cNvPr id="3" name="Object 9"/>
          <p:cNvGraphicFramePr>
            <a:graphicFrameLocks noChangeAspect="1"/>
          </p:cNvGraphicFramePr>
          <p:nvPr>
            <p:extLst>
              <p:ext uri="{D42A27DB-BD31-4B8C-83A1-F6EECF244321}">
                <p14:modId xmlns:p14="http://schemas.microsoft.com/office/powerpoint/2010/main" val="3466691815"/>
              </p:ext>
            </p:extLst>
          </p:nvPr>
        </p:nvGraphicFramePr>
        <p:xfrm>
          <a:off x="1595438" y="5229002"/>
          <a:ext cx="2009775" cy="576262"/>
        </p:xfrm>
        <a:graphic>
          <a:graphicData uri="http://schemas.openxmlformats.org/presentationml/2006/ole">
            <mc:AlternateContent xmlns:mc="http://schemas.openxmlformats.org/markup-compatibility/2006">
              <mc:Choice xmlns:v="urn:schemas-microsoft-com:vml" Requires="v">
                <p:oleObj spid="_x0000_s75118" name="Equation" r:id="rId28" imgW="1054080" imgH="228600" progId="Equation.DSMT4">
                  <p:embed/>
                </p:oleObj>
              </mc:Choice>
              <mc:Fallback>
                <p:oleObj name="Equation" r:id="rId28" imgW="1054080" imgH="228600" progId="Equation.DSMT4">
                  <p:embed/>
                  <p:pic>
                    <p:nvPicPr>
                      <p:cNvPr id="3" name="Object 9"/>
                      <p:cNvPicPr>
                        <a:picLocks noChangeAspect="1" noChangeArrowheads="1"/>
                      </p:cNvPicPr>
                      <p:nvPr/>
                    </p:nvPicPr>
                    <p:blipFill>
                      <a:blip r:embed="rId29"/>
                      <a:srcRect/>
                      <a:stretch>
                        <a:fillRect/>
                      </a:stretch>
                    </p:blipFill>
                    <p:spPr bwMode="auto">
                      <a:xfrm>
                        <a:off x="1595438" y="5229002"/>
                        <a:ext cx="2009775" cy="576262"/>
                      </a:xfrm>
                      <a:prstGeom prst="rect">
                        <a:avLst/>
                      </a:prstGeom>
                      <a:noFill/>
                      <a:ln>
                        <a:noFill/>
                      </a:ln>
                      <a:effectLst/>
                      <a:extLst/>
                    </p:spPr>
                  </p:pic>
                </p:oleObj>
              </mc:Fallback>
            </mc:AlternateContent>
          </a:graphicData>
        </a:graphic>
      </p:graphicFrame>
      <p:graphicFrame>
        <p:nvGraphicFramePr>
          <p:cNvPr id="10" name="Object 24"/>
          <p:cNvGraphicFramePr>
            <a:graphicFrameLocks noChangeAspect="1"/>
          </p:cNvGraphicFramePr>
          <p:nvPr>
            <p:extLst>
              <p:ext uri="{D42A27DB-BD31-4B8C-83A1-F6EECF244321}">
                <p14:modId xmlns:p14="http://schemas.microsoft.com/office/powerpoint/2010/main" val="2274675460"/>
              </p:ext>
            </p:extLst>
          </p:nvPr>
        </p:nvGraphicFramePr>
        <p:xfrm>
          <a:off x="2257425" y="5733256"/>
          <a:ext cx="1376363" cy="576262"/>
        </p:xfrm>
        <a:graphic>
          <a:graphicData uri="http://schemas.openxmlformats.org/presentationml/2006/ole">
            <mc:AlternateContent xmlns:mc="http://schemas.openxmlformats.org/markup-compatibility/2006">
              <mc:Choice xmlns:v="urn:schemas-microsoft-com:vml" Requires="v">
                <p:oleObj spid="_x0000_s75119" name="Equation" r:id="rId30" imgW="685800" imgH="228600" progId="Equation.DSMT4">
                  <p:embed/>
                </p:oleObj>
              </mc:Choice>
              <mc:Fallback>
                <p:oleObj name="Equation" r:id="rId30" imgW="685800" imgH="228600" progId="Equation.DSMT4">
                  <p:embed/>
                  <p:pic>
                    <p:nvPicPr>
                      <p:cNvPr id="10" name="Object 24"/>
                      <p:cNvPicPr>
                        <a:picLocks noChangeAspect="1" noChangeArrowheads="1"/>
                      </p:cNvPicPr>
                      <p:nvPr/>
                    </p:nvPicPr>
                    <p:blipFill>
                      <a:blip r:embed="rId31"/>
                      <a:srcRect/>
                      <a:stretch>
                        <a:fillRect/>
                      </a:stretch>
                    </p:blipFill>
                    <p:spPr bwMode="auto">
                      <a:xfrm>
                        <a:off x="2257425" y="5733256"/>
                        <a:ext cx="1376363" cy="576262"/>
                      </a:xfrm>
                      <a:prstGeom prst="rect">
                        <a:avLst/>
                      </a:prstGeom>
                      <a:noFill/>
                      <a:ln>
                        <a:noFill/>
                      </a:ln>
                      <a:effectLst/>
                      <a:extLst/>
                    </p:spPr>
                  </p:pic>
                </p:oleObj>
              </mc:Fallback>
            </mc:AlternateContent>
          </a:graphicData>
        </a:graphic>
      </p:graphicFrame>
      <p:sp>
        <p:nvSpPr>
          <p:cNvPr id="148506" name="Rectangle 26"/>
          <p:cNvSpPr>
            <a:spLocks noChangeArrowheads="1"/>
          </p:cNvSpPr>
          <p:nvPr/>
        </p:nvSpPr>
        <p:spPr bwMode="auto">
          <a:xfrm>
            <a:off x="684213" y="6356176"/>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满足性能指标要求。</a:t>
            </a:r>
          </a:p>
        </p:txBody>
      </p:sp>
      <p:graphicFrame>
        <p:nvGraphicFramePr>
          <p:cNvPr id="50197" name="Object 48"/>
          <p:cNvGraphicFramePr>
            <a:graphicFrameLocks noChangeAspect="1"/>
          </p:cNvGraphicFramePr>
          <p:nvPr>
            <p:extLst>
              <p:ext uri="{D42A27DB-BD31-4B8C-83A1-F6EECF244321}">
                <p14:modId xmlns:p14="http://schemas.microsoft.com/office/powerpoint/2010/main" val="3530535425"/>
              </p:ext>
            </p:extLst>
          </p:nvPr>
        </p:nvGraphicFramePr>
        <p:xfrm>
          <a:off x="7524328" y="264516"/>
          <a:ext cx="1408113" cy="548284"/>
        </p:xfrm>
        <a:graphic>
          <a:graphicData uri="http://schemas.openxmlformats.org/presentationml/2006/ole">
            <mc:AlternateContent xmlns:mc="http://schemas.openxmlformats.org/markup-compatibility/2006">
              <mc:Choice xmlns:v="urn:schemas-microsoft-com:vml" Requires="v">
                <p:oleObj spid="_x0000_s75120" name="Equation" r:id="rId32" imgW="634680" imgH="228600" progId="Equation.DSMT4">
                  <p:embed/>
                </p:oleObj>
              </mc:Choice>
              <mc:Fallback>
                <p:oleObj name="Equation" r:id="rId32" imgW="634680" imgH="228600" progId="Equation.DSMT4">
                  <p:embed/>
                  <p:pic>
                    <p:nvPicPr>
                      <p:cNvPr id="50197" name="Object 48"/>
                      <p:cNvPicPr>
                        <a:picLocks noChangeAspect="1" noChangeArrowheads="1"/>
                      </p:cNvPicPr>
                      <p:nvPr/>
                    </p:nvPicPr>
                    <p:blipFill>
                      <a:blip r:embed="rId33"/>
                      <a:srcRect/>
                      <a:stretch>
                        <a:fillRect/>
                      </a:stretch>
                    </p:blipFill>
                    <p:spPr bwMode="auto">
                      <a:xfrm>
                        <a:off x="7524328" y="264516"/>
                        <a:ext cx="1408113" cy="548284"/>
                      </a:xfrm>
                      <a:prstGeom prst="rect">
                        <a:avLst/>
                      </a:prstGeom>
                      <a:noFill/>
                      <a:ln>
                        <a:noFill/>
                      </a:ln>
                      <a:extLst/>
                    </p:spPr>
                  </p:pic>
                </p:oleObj>
              </mc:Fallback>
            </mc:AlternateContent>
          </a:graphicData>
        </a:graphic>
      </p:graphicFrame>
      <p:graphicFrame>
        <p:nvGraphicFramePr>
          <p:cNvPr id="50198" name="Object 28"/>
          <p:cNvGraphicFramePr>
            <a:graphicFrameLocks noChangeAspect="1"/>
          </p:cNvGraphicFramePr>
          <p:nvPr>
            <p:extLst>
              <p:ext uri="{D42A27DB-BD31-4B8C-83A1-F6EECF244321}">
                <p14:modId xmlns:p14="http://schemas.microsoft.com/office/powerpoint/2010/main" val="1751711525"/>
              </p:ext>
            </p:extLst>
          </p:nvPr>
        </p:nvGraphicFramePr>
        <p:xfrm>
          <a:off x="7218363" y="812801"/>
          <a:ext cx="1925637" cy="635000"/>
        </p:xfrm>
        <a:graphic>
          <a:graphicData uri="http://schemas.openxmlformats.org/presentationml/2006/ole">
            <mc:AlternateContent xmlns:mc="http://schemas.openxmlformats.org/markup-compatibility/2006">
              <mc:Choice xmlns:v="urn:schemas-microsoft-com:vml" Requires="v">
                <p:oleObj spid="_x0000_s75121" name="Equation" r:id="rId34" imgW="939600" imgH="241200" progId="Equation.DSMT4">
                  <p:embed/>
                </p:oleObj>
              </mc:Choice>
              <mc:Fallback>
                <p:oleObj name="Equation" r:id="rId34" imgW="939600" imgH="241200" progId="Equation.DSMT4">
                  <p:embed/>
                  <p:pic>
                    <p:nvPicPr>
                      <p:cNvPr id="50198" name="Object 28"/>
                      <p:cNvPicPr>
                        <a:picLocks noChangeAspect="1" noChangeArrowheads="1"/>
                      </p:cNvPicPr>
                      <p:nvPr/>
                    </p:nvPicPr>
                    <p:blipFill>
                      <a:blip r:embed="rId35"/>
                      <a:srcRect/>
                      <a:stretch>
                        <a:fillRect/>
                      </a:stretch>
                    </p:blipFill>
                    <p:spPr bwMode="auto">
                      <a:xfrm>
                        <a:off x="7218363" y="812801"/>
                        <a:ext cx="1925637" cy="635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3368235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90"/>
                                        </p:tgtEl>
                                        <p:attrNameLst>
                                          <p:attrName>style.visibility</p:attrName>
                                        </p:attrNameLst>
                                      </p:cBhvr>
                                      <p:to>
                                        <p:strVal val="visible"/>
                                      </p:to>
                                    </p:set>
                                    <p:animEffect transition="in" filter="blinds(horizontal)">
                                      <p:cBhvr>
                                        <p:cTn id="7" dur="500"/>
                                        <p:tgtEl>
                                          <p:spTgt spid="138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blinds(horizontal)">
                                      <p:cBhvr>
                                        <p:cTn id="12" dur="500"/>
                                        <p:tgtEl>
                                          <p:spTgt spid="148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8486"/>
                                        </p:tgtEl>
                                        <p:attrNameLst>
                                          <p:attrName>style.visibility</p:attrName>
                                        </p:attrNameLst>
                                      </p:cBhvr>
                                      <p:to>
                                        <p:strVal val="visible"/>
                                      </p:to>
                                    </p:set>
                                    <p:animEffect transition="in" filter="blinds(horizontal)">
                                      <p:cBhvr>
                                        <p:cTn id="17" dur="500"/>
                                        <p:tgtEl>
                                          <p:spTgt spid="148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8284"/>
                                        </p:tgtEl>
                                        <p:attrNameLst>
                                          <p:attrName>style.visibility</p:attrName>
                                        </p:attrNameLst>
                                      </p:cBhvr>
                                      <p:to>
                                        <p:strVal val="visible"/>
                                      </p:to>
                                    </p:set>
                                    <p:animEffect transition="in" filter="blinds(horizontal)">
                                      <p:cBhvr>
                                        <p:cTn id="22" dur="500"/>
                                        <p:tgtEl>
                                          <p:spTgt spid="138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6162"/>
                                        </p:tgtEl>
                                        <p:attrNameLst>
                                          <p:attrName>style.visibility</p:attrName>
                                        </p:attrNameLst>
                                      </p:cBhvr>
                                      <p:to>
                                        <p:strVal val="visible"/>
                                      </p:to>
                                    </p:set>
                                    <p:animEffect transition="in" filter="blinds(horizontal)">
                                      <p:cBhvr>
                                        <p:cTn id="57" dur="500"/>
                                        <p:tgtEl>
                                          <p:spTgt spid="461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nodeType="clickEffect">
                                  <p:stCondLst>
                                    <p:cond delay="0"/>
                                  </p:stCondLst>
                                  <p:childTnLst>
                                    <p:set>
                                      <p:cBhvr>
                                        <p:cTn id="66" dur="1" fill="hold">
                                          <p:stCondLst>
                                            <p:cond delay="0"/>
                                          </p:stCondLst>
                                        </p:cTn>
                                        <p:tgtEl>
                                          <p:spTgt spid="148500"/>
                                        </p:tgtEl>
                                        <p:attrNameLst>
                                          <p:attrName>style.visibility</p:attrName>
                                        </p:attrNameLst>
                                      </p:cBhvr>
                                      <p:to>
                                        <p:strVal val="visible"/>
                                      </p:to>
                                    </p:set>
                                    <p:animEffect transition="in" filter="diamond(in)">
                                      <p:cBhvr>
                                        <p:cTn id="67" dur="2000"/>
                                        <p:tgtEl>
                                          <p:spTgt spid="14850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8502"/>
                                        </p:tgtEl>
                                        <p:attrNameLst>
                                          <p:attrName>style.visibility</p:attrName>
                                        </p:attrNameLst>
                                      </p:cBhvr>
                                      <p:to>
                                        <p:strVal val="visible"/>
                                      </p:to>
                                    </p:set>
                                    <p:animEffect transition="in" filter="blinds(horizontal)">
                                      <p:cBhvr>
                                        <p:cTn id="72" dur="500"/>
                                        <p:tgtEl>
                                          <p:spTgt spid="1485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blinds(horizontal)">
                                      <p:cBhvr>
                                        <p:cTn id="77" dur="500"/>
                                        <p:tgtEl>
                                          <p:spTgt spid="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linds(horizontal)">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8506"/>
                                        </p:tgtEl>
                                        <p:attrNameLst>
                                          <p:attrName>style.visibility</p:attrName>
                                        </p:attrNameLst>
                                      </p:cBhvr>
                                      <p:to>
                                        <p:strVal val="visible"/>
                                      </p:to>
                                    </p:set>
                                    <p:animEffect transition="in" filter="blinds(horizontal)">
                                      <p:cBhvr>
                                        <p:cTn id="87" dur="500"/>
                                        <p:tgtEl>
                                          <p:spTgt spid="148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2" grpId="0"/>
      <p:bldP spid="1485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652885B-E069-46CB-B001-9F9A484B97ED}" type="slidenum">
              <a:rPr lang="zh-CN" altLang="en-US" sz="1200">
                <a:latin typeface="Arial Black" panose="020B0A04020102020204" pitchFamily="34" charset="0"/>
              </a:rPr>
              <a:pPr>
                <a:spcBef>
                  <a:spcPct val="0"/>
                </a:spcBef>
                <a:buClrTx/>
                <a:buSzTx/>
                <a:buFontTx/>
                <a:buNone/>
              </a:pPr>
              <a:t>12</a:t>
            </a:fld>
            <a:endParaRPr lang="en-US" altLang="zh-CN" sz="1200">
              <a:latin typeface="Arial Black" panose="020B0A04020102020204" pitchFamily="34" charset="0"/>
            </a:endParaRPr>
          </a:p>
        </p:txBody>
      </p:sp>
      <p:sp>
        <p:nvSpPr>
          <p:cNvPr id="51203" name="Rectangle 3"/>
          <p:cNvSpPr txBox="1">
            <a:spLocks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47725C2-15CD-4E59-948A-7202AA35539F}" type="slidenum">
              <a:rPr lang="zh-CN" altLang="en-US" sz="1200">
                <a:latin typeface="Arial Black" panose="020B0A04020102020204" pitchFamily="34" charset="0"/>
              </a:rPr>
              <a:pPr algn="r" eaLnBrk="1" hangingPunct="1">
                <a:spcBef>
                  <a:spcPct val="0"/>
                </a:spcBef>
                <a:buClrTx/>
                <a:buSzTx/>
                <a:buFontTx/>
                <a:buNone/>
              </a:pPr>
              <a:t>12</a:t>
            </a:fld>
            <a:endParaRPr lang="en-US" altLang="zh-CN" sz="1200">
              <a:latin typeface="Arial Black" panose="020B0A04020102020204" pitchFamily="34" charset="0"/>
            </a:endParaRPr>
          </a:p>
        </p:txBody>
      </p:sp>
      <p:sp>
        <p:nvSpPr>
          <p:cNvPr id="51204"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705AA3A-590D-4B25-BA68-A1A0E1D9CAAE}" type="slidenum">
              <a:rPr lang="zh-CN" altLang="en-US" sz="1200">
                <a:latin typeface="Arial Black" panose="020B0A04020102020204" pitchFamily="34" charset="0"/>
              </a:rPr>
              <a:pPr algn="r" eaLnBrk="1" hangingPunct="1">
                <a:spcBef>
                  <a:spcPct val="0"/>
                </a:spcBef>
                <a:buClrTx/>
                <a:buSzTx/>
                <a:buFontTx/>
                <a:buNone/>
              </a:pPr>
              <a:t>12</a:t>
            </a:fld>
            <a:endParaRPr lang="en-US" altLang="zh-CN" sz="1200">
              <a:latin typeface="Arial Black" panose="020B0A04020102020204" pitchFamily="34" charset="0"/>
            </a:endParaRPr>
          </a:p>
        </p:txBody>
      </p:sp>
      <p:sp>
        <p:nvSpPr>
          <p:cNvPr id="10" name="Rectangle 9"/>
          <p:cNvSpPr>
            <a:spLocks noChangeArrowheads="1"/>
          </p:cNvSpPr>
          <p:nvPr/>
        </p:nvSpPr>
        <p:spPr bwMode="auto">
          <a:xfrm>
            <a:off x="179388" y="246697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原系统</a:t>
            </a:r>
          </a:p>
        </p:txBody>
      </p:sp>
      <p:graphicFrame>
        <p:nvGraphicFramePr>
          <p:cNvPr id="11" name="Object 44"/>
          <p:cNvGraphicFramePr>
            <a:graphicFrameLocks noChangeAspect="1"/>
          </p:cNvGraphicFramePr>
          <p:nvPr>
            <p:extLst>
              <p:ext uri="{D42A27DB-BD31-4B8C-83A1-F6EECF244321}">
                <p14:modId xmlns:p14="http://schemas.microsoft.com/office/powerpoint/2010/main" val="3152484868"/>
              </p:ext>
            </p:extLst>
          </p:nvPr>
        </p:nvGraphicFramePr>
        <p:xfrm>
          <a:off x="1476375" y="2310468"/>
          <a:ext cx="3478213" cy="967720"/>
        </p:xfrm>
        <a:graphic>
          <a:graphicData uri="http://schemas.openxmlformats.org/presentationml/2006/ole">
            <mc:AlternateContent xmlns:mc="http://schemas.openxmlformats.org/markup-compatibility/2006">
              <mc:Choice xmlns:v="urn:schemas-microsoft-com:vml" Requires="v">
                <p:oleObj spid="_x0000_s76020" name="Equation" r:id="rId3" imgW="1790640" imgH="419040" progId="Equation.DSMT4">
                  <p:embed/>
                </p:oleObj>
              </mc:Choice>
              <mc:Fallback>
                <p:oleObj name="Equation" r:id="rId3" imgW="1790640" imgH="419040" progId="Equation.DSMT4">
                  <p:embed/>
                  <p:pic>
                    <p:nvPicPr>
                      <p:cNvPr id="11" name="Object 44"/>
                      <p:cNvPicPr>
                        <a:picLocks noChangeAspect="1" noChangeArrowheads="1"/>
                      </p:cNvPicPr>
                      <p:nvPr/>
                    </p:nvPicPr>
                    <p:blipFill>
                      <a:blip r:embed="rId4"/>
                      <a:srcRect/>
                      <a:stretch>
                        <a:fillRect/>
                      </a:stretch>
                    </p:blipFill>
                    <p:spPr bwMode="auto">
                      <a:xfrm>
                        <a:off x="1476375" y="2310468"/>
                        <a:ext cx="3478213" cy="967720"/>
                      </a:xfrm>
                      <a:prstGeom prst="rect">
                        <a:avLst/>
                      </a:prstGeom>
                      <a:noFill/>
                      <a:ln>
                        <a:noFill/>
                      </a:ln>
                      <a:extLst/>
                    </p:spPr>
                  </p:pic>
                </p:oleObj>
              </mc:Fallback>
            </mc:AlternateContent>
          </a:graphicData>
        </a:graphic>
      </p:graphicFrame>
      <p:sp>
        <p:nvSpPr>
          <p:cNvPr id="25" name="Rectangle 9"/>
          <p:cNvSpPr>
            <a:spLocks noChangeArrowheads="1"/>
          </p:cNvSpPr>
          <p:nvPr/>
        </p:nvSpPr>
        <p:spPr bwMode="auto">
          <a:xfrm>
            <a:off x="585788" y="541338"/>
            <a:ext cx="7848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当给出相位裕度和剪切频率</a:t>
            </a:r>
            <a:r>
              <a:rPr lang="en-US" altLang="zh-CN" sz="2400" b="1" dirty="0">
                <a:solidFill>
                  <a:schemeClr val="bg2"/>
                </a:solidFill>
                <a:latin typeface="Times New Roman" panose="02020603050405020304" pitchFamily="18" charset="0"/>
                <a:ea typeface="楷体_GB2312" pitchFamily="49" charset="-122"/>
              </a:rPr>
              <a:t>2</a:t>
            </a:r>
            <a:r>
              <a:rPr lang="zh-CN" altLang="en-US" sz="2400" b="1" dirty="0">
                <a:solidFill>
                  <a:schemeClr val="bg2"/>
                </a:solidFill>
                <a:latin typeface="Times New Roman" panose="02020603050405020304" pitchFamily="18" charset="0"/>
                <a:ea typeface="楷体_GB2312" pitchFamily="49" charset="-122"/>
              </a:rPr>
              <a:t>个要求的时候，我们</a:t>
            </a:r>
            <a:r>
              <a:rPr lang="zh-CN" altLang="en-US" sz="2400" b="1" dirty="0">
                <a:solidFill>
                  <a:srgbClr val="FF0000"/>
                </a:solidFill>
                <a:latin typeface="Times New Roman" panose="02020603050405020304" pitchFamily="18" charset="0"/>
                <a:ea typeface="楷体_GB2312" pitchFamily="49" charset="-122"/>
              </a:rPr>
              <a:t>根据相位裕度设计超前校正，此时剪切频率随之确定</a:t>
            </a:r>
            <a:r>
              <a:rPr lang="zh-CN" altLang="en-US" sz="2400" b="1" dirty="0">
                <a:solidFill>
                  <a:schemeClr val="bg2"/>
                </a:solidFill>
                <a:latin typeface="Times New Roman" panose="02020603050405020304" pitchFamily="18" charset="0"/>
                <a:ea typeface="楷体_GB2312" pitchFamily="49" charset="-122"/>
              </a:rPr>
              <a:t>，如果不符合要求，需有重新设计。</a:t>
            </a:r>
            <a:endParaRPr lang="en-US" altLang="zh-CN" sz="2400" b="1" dirty="0">
              <a:solidFill>
                <a:schemeClr val="bg2"/>
              </a:solidFill>
              <a:latin typeface="Times New Roman" panose="02020603050405020304" pitchFamily="18" charset="0"/>
              <a:ea typeface="楷体_GB2312" pitchFamily="49" charset="-122"/>
            </a:endParaRPr>
          </a:p>
          <a:p>
            <a:pPr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还有一种方法</a:t>
            </a:r>
            <a:r>
              <a:rPr lang="zh-CN" altLang="en-US" sz="2400" b="1" dirty="0">
                <a:solidFill>
                  <a:schemeClr val="bg2"/>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首先根据剪切频率的要求来设计超前网络</a:t>
            </a:r>
            <a:r>
              <a:rPr lang="zh-CN" altLang="en-US" sz="2400" b="1" dirty="0">
                <a:solidFill>
                  <a:schemeClr val="bg2"/>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然后验证相位裕度</a:t>
            </a:r>
            <a:r>
              <a:rPr lang="zh-CN" altLang="en-US" sz="2400" b="1" dirty="0">
                <a:solidFill>
                  <a:schemeClr val="bg2"/>
                </a:solidFill>
                <a:latin typeface="Times New Roman" panose="02020603050405020304" pitchFamily="18" charset="0"/>
                <a:ea typeface="楷体_GB2312" pitchFamily="49" charset="-122"/>
              </a:rPr>
              <a:t>。</a:t>
            </a:r>
          </a:p>
        </p:txBody>
      </p:sp>
      <p:graphicFrame>
        <p:nvGraphicFramePr>
          <p:cNvPr id="32775" name="Object 48"/>
          <p:cNvGraphicFramePr>
            <a:graphicFrameLocks noChangeAspect="1"/>
          </p:cNvGraphicFramePr>
          <p:nvPr>
            <p:extLst>
              <p:ext uri="{D42A27DB-BD31-4B8C-83A1-F6EECF244321}">
                <p14:modId xmlns:p14="http://schemas.microsoft.com/office/powerpoint/2010/main" val="4216161623"/>
              </p:ext>
            </p:extLst>
          </p:nvPr>
        </p:nvGraphicFramePr>
        <p:xfrm>
          <a:off x="5248275" y="2420888"/>
          <a:ext cx="1408113" cy="569338"/>
        </p:xfrm>
        <a:graphic>
          <a:graphicData uri="http://schemas.openxmlformats.org/presentationml/2006/ole">
            <mc:AlternateContent xmlns:mc="http://schemas.openxmlformats.org/markup-compatibility/2006">
              <mc:Choice xmlns:v="urn:schemas-microsoft-com:vml" Requires="v">
                <p:oleObj spid="_x0000_s76021" name="Equation" r:id="rId5" imgW="634680" imgH="228600" progId="Equation.DSMT4">
                  <p:embed/>
                </p:oleObj>
              </mc:Choice>
              <mc:Fallback>
                <p:oleObj name="Equation" r:id="rId5" imgW="634680" imgH="228600" progId="Equation.DSMT4">
                  <p:embed/>
                  <p:pic>
                    <p:nvPicPr>
                      <p:cNvPr id="32775" name="Object 48"/>
                      <p:cNvPicPr>
                        <a:picLocks noChangeAspect="1" noChangeArrowheads="1"/>
                      </p:cNvPicPr>
                      <p:nvPr/>
                    </p:nvPicPr>
                    <p:blipFill>
                      <a:blip r:embed="rId6"/>
                      <a:srcRect/>
                      <a:stretch>
                        <a:fillRect/>
                      </a:stretch>
                    </p:blipFill>
                    <p:spPr bwMode="auto">
                      <a:xfrm>
                        <a:off x="5248275" y="2420888"/>
                        <a:ext cx="1408113" cy="569338"/>
                      </a:xfrm>
                      <a:prstGeom prst="rect">
                        <a:avLst/>
                      </a:prstGeom>
                      <a:noFill/>
                      <a:ln>
                        <a:noFill/>
                      </a:ln>
                      <a:extLst/>
                    </p:spPr>
                  </p:pic>
                </p:oleObj>
              </mc:Fallback>
            </mc:AlternateContent>
          </a:graphicData>
        </a:graphic>
      </p:graphicFrame>
      <p:graphicFrame>
        <p:nvGraphicFramePr>
          <p:cNvPr id="32776" name="Object 13"/>
          <p:cNvGraphicFramePr>
            <a:graphicFrameLocks noChangeAspect="1"/>
          </p:cNvGraphicFramePr>
          <p:nvPr>
            <p:extLst>
              <p:ext uri="{D42A27DB-BD31-4B8C-83A1-F6EECF244321}">
                <p14:modId xmlns:p14="http://schemas.microsoft.com/office/powerpoint/2010/main" val="3941349302"/>
              </p:ext>
            </p:extLst>
          </p:nvPr>
        </p:nvGraphicFramePr>
        <p:xfrm>
          <a:off x="6804025" y="2381002"/>
          <a:ext cx="1949450" cy="615950"/>
        </p:xfrm>
        <a:graphic>
          <a:graphicData uri="http://schemas.openxmlformats.org/presentationml/2006/ole">
            <mc:AlternateContent xmlns:mc="http://schemas.openxmlformats.org/markup-compatibility/2006">
              <mc:Choice xmlns:v="urn:schemas-microsoft-com:vml" Requires="v">
                <p:oleObj spid="_x0000_s76022" name="Equation" r:id="rId7" imgW="939600" imgH="241200" progId="Equation.DSMT4">
                  <p:embed/>
                </p:oleObj>
              </mc:Choice>
              <mc:Fallback>
                <p:oleObj name="Equation" r:id="rId7" imgW="939600" imgH="241200" progId="Equation.DSMT4">
                  <p:embed/>
                  <p:pic>
                    <p:nvPicPr>
                      <p:cNvPr id="32776" name="Object 13"/>
                      <p:cNvPicPr>
                        <a:picLocks noChangeAspect="1" noChangeArrowheads="1"/>
                      </p:cNvPicPr>
                      <p:nvPr/>
                    </p:nvPicPr>
                    <p:blipFill>
                      <a:blip r:embed="rId8"/>
                      <a:srcRect/>
                      <a:stretch>
                        <a:fillRect/>
                      </a:stretch>
                    </p:blipFill>
                    <p:spPr bwMode="auto">
                      <a:xfrm>
                        <a:off x="6804025" y="2381002"/>
                        <a:ext cx="1949450" cy="615950"/>
                      </a:xfrm>
                      <a:prstGeom prst="rect">
                        <a:avLst/>
                      </a:prstGeom>
                      <a:noFill/>
                      <a:ln>
                        <a:noFill/>
                      </a:ln>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94484608"/>
              </p:ext>
            </p:extLst>
          </p:nvPr>
        </p:nvGraphicFramePr>
        <p:xfrm>
          <a:off x="6876256" y="4581128"/>
          <a:ext cx="1330325" cy="461963"/>
        </p:xfrm>
        <a:graphic>
          <a:graphicData uri="http://schemas.openxmlformats.org/presentationml/2006/ole">
            <mc:AlternateContent xmlns:mc="http://schemas.openxmlformats.org/markup-compatibility/2006">
              <mc:Choice xmlns:v="urn:schemas-microsoft-com:vml" Requires="v">
                <p:oleObj spid="_x0000_s76023" name="Equation" r:id="rId9" imgW="469800" imgH="177480" progId="Equation.DSMT4">
                  <p:embed/>
                </p:oleObj>
              </mc:Choice>
              <mc:Fallback>
                <p:oleObj name="Equation" r:id="rId9" imgW="469800" imgH="177480" progId="Equation.DSMT4">
                  <p:embed/>
                  <p:pic>
                    <p:nvPicPr>
                      <p:cNvPr id="4" name="对象 3"/>
                      <p:cNvPicPr>
                        <a:picLocks noChangeAspect="1" noChangeArrowheads="1"/>
                      </p:cNvPicPr>
                      <p:nvPr/>
                    </p:nvPicPr>
                    <p:blipFill>
                      <a:blip r:embed="rId10"/>
                      <a:srcRect/>
                      <a:stretch>
                        <a:fillRect/>
                      </a:stretch>
                    </p:blipFill>
                    <p:spPr bwMode="auto">
                      <a:xfrm>
                        <a:off x="6876256" y="4581128"/>
                        <a:ext cx="1330325" cy="461963"/>
                      </a:xfrm>
                      <a:prstGeom prst="rect">
                        <a:avLst/>
                      </a:prstGeom>
                      <a:no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70785022"/>
              </p:ext>
            </p:extLst>
          </p:nvPr>
        </p:nvGraphicFramePr>
        <p:xfrm>
          <a:off x="796925" y="4441825"/>
          <a:ext cx="4683125" cy="942975"/>
        </p:xfrm>
        <a:graphic>
          <a:graphicData uri="http://schemas.openxmlformats.org/presentationml/2006/ole">
            <mc:AlternateContent xmlns:mc="http://schemas.openxmlformats.org/markup-compatibility/2006">
              <mc:Choice xmlns:v="urn:schemas-microsoft-com:vml" Requires="v">
                <p:oleObj spid="_x0000_s76024" name="Equation" r:id="rId11" imgW="2552400" imgH="431640" progId="Equation.DSMT4">
                  <p:embed/>
                </p:oleObj>
              </mc:Choice>
              <mc:Fallback>
                <p:oleObj name="Equation" r:id="rId11" imgW="2552400" imgH="431640" progId="Equation.DSMT4">
                  <p:embed/>
                  <p:pic>
                    <p:nvPicPr>
                      <p:cNvPr id="5" name="对象 4"/>
                      <p:cNvPicPr>
                        <a:picLocks noChangeAspect="1" noChangeArrowheads="1"/>
                      </p:cNvPicPr>
                      <p:nvPr/>
                    </p:nvPicPr>
                    <p:blipFill>
                      <a:blip r:embed="rId12"/>
                      <a:srcRect/>
                      <a:stretch>
                        <a:fillRect/>
                      </a:stretch>
                    </p:blipFill>
                    <p:spPr bwMode="auto">
                      <a:xfrm>
                        <a:off x="796925" y="4441825"/>
                        <a:ext cx="46831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04041433"/>
              </p:ext>
            </p:extLst>
          </p:nvPr>
        </p:nvGraphicFramePr>
        <p:xfrm>
          <a:off x="539552" y="5365856"/>
          <a:ext cx="2674938" cy="799448"/>
        </p:xfrm>
        <a:graphic>
          <a:graphicData uri="http://schemas.openxmlformats.org/presentationml/2006/ole">
            <mc:AlternateContent xmlns:mc="http://schemas.openxmlformats.org/markup-compatibility/2006">
              <mc:Choice xmlns:v="urn:schemas-microsoft-com:vml" Requires="v">
                <p:oleObj spid="_x0000_s76025" name="Equation" r:id="rId13" imgW="1473120" imgH="419040" progId="Equation.DSMT4">
                  <p:embed/>
                </p:oleObj>
              </mc:Choice>
              <mc:Fallback>
                <p:oleObj name="Equation" r:id="rId13" imgW="1473120" imgH="419040" progId="Equation.DSMT4">
                  <p:embed/>
                  <p:pic>
                    <p:nvPicPr>
                      <p:cNvPr id="9" name="对象 8"/>
                      <p:cNvPicPr>
                        <a:picLocks noChangeAspect="1" noChangeArrowheads="1"/>
                      </p:cNvPicPr>
                      <p:nvPr/>
                    </p:nvPicPr>
                    <p:blipFill>
                      <a:blip r:embed="rId14"/>
                      <a:srcRect/>
                      <a:stretch>
                        <a:fillRect/>
                      </a:stretch>
                    </p:blipFill>
                    <p:spPr bwMode="auto">
                      <a:xfrm>
                        <a:off x="539552" y="5365856"/>
                        <a:ext cx="2674938" cy="799448"/>
                      </a:xfrm>
                      <a:prstGeom prst="rect">
                        <a:avLst/>
                      </a:prstGeom>
                      <a:noFill/>
                      <a:ln>
                        <a:noFill/>
                      </a:ln>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68706529"/>
              </p:ext>
            </p:extLst>
          </p:nvPr>
        </p:nvGraphicFramePr>
        <p:xfrm>
          <a:off x="1303338" y="6242050"/>
          <a:ext cx="1055687" cy="420688"/>
        </p:xfrm>
        <a:graphic>
          <a:graphicData uri="http://schemas.openxmlformats.org/presentationml/2006/ole">
            <mc:AlternateContent xmlns:mc="http://schemas.openxmlformats.org/markup-compatibility/2006">
              <mc:Choice xmlns:v="urn:schemas-microsoft-com:vml" Requires="v">
                <p:oleObj spid="_x0000_s76026" name="Equation" r:id="rId15" imgW="558720" imgH="177480" progId="Equation.DSMT4">
                  <p:embed/>
                </p:oleObj>
              </mc:Choice>
              <mc:Fallback>
                <p:oleObj name="Equation" r:id="rId15" imgW="558720" imgH="177480" progId="Equation.DSMT4">
                  <p:embed/>
                  <p:pic>
                    <p:nvPicPr>
                      <p:cNvPr id="14" name="对象 13"/>
                      <p:cNvPicPr>
                        <a:picLocks noChangeAspect="1" noChangeArrowheads="1"/>
                      </p:cNvPicPr>
                      <p:nvPr/>
                    </p:nvPicPr>
                    <p:blipFill>
                      <a:blip r:embed="rId16"/>
                      <a:srcRect/>
                      <a:stretch>
                        <a:fillRect/>
                      </a:stretch>
                    </p:blipFill>
                    <p:spPr bwMode="auto">
                      <a:xfrm>
                        <a:off x="1303338" y="6242050"/>
                        <a:ext cx="10556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592608442"/>
              </p:ext>
            </p:extLst>
          </p:nvPr>
        </p:nvGraphicFramePr>
        <p:xfrm>
          <a:off x="4059016" y="5573170"/>
          <a:ext cx="3213100" cy="892799"/>
        </p:xfrm>
        <a:graphic>
          <a:graphicData uri="http://schemas.openxmlformats.org/presentationml/2006/ole">
            <mc:AlternateContent xmlns:mc="http://schemas.openxmlformats.org/markup-compatibility/2006">
              <mc:Choice xmlns:v="urn:schemas-microsoft-com:vml" Requires="v">
                <p:oleObj spid="_x0000_s76027" name="Equation" r:id="rId17" imgW="1765080" imgH="419040" progId="Equation.DSMT4">
                  <p:embed/>
                </p:oleObj>
              </mc:Choice>
              <mc:Fallback>
                <p:oleObj name="Equation" r:id="rId17" imgW="1765080" imgH="419040" progId="Equation.DSMT4">
                  <p:embed/>
                  <p:pic>
                    <p:nvPicPr>
                      <p:cNvPr id="18" name="对象 17"/>
                      <p:cNvPicPr>
                        <a:picLocks noChangeAspect="1" noChangeArrowheads="1"/>
                      </p:cNvPicPr>
                      <p:nvPr/>
                    </p:nvPicPr>
                    <p:blipFill>
                      <a:blip r:embed="rId18"/>
                      <a:srcRect/>
                      <a:stretch>
                        <a:fillRect/>
                      </a:stretch>
                    </p:blipFill>
                    <p:spPr bwMode="auto">
                      <a:xfrm>
                        <a:off x="4059016" y="5573170"/>
                        <a:ext cx="3213100" cy="892799"/>
                      </a:xfrm>
                      <a:prstGeom prst="rect">
                        <a:avLst/>
                      </a:prstGeom>
                      <a:noFill/>
                      <a:ln>
                        <a:noFill/>
                      </a:ln>
                      <a:effectLst/>
                      <a:extLst/>
                    </p:spPr>
                  </p:pic>
                </p:oleObj>
              </mc:Fallback>
            </mc:AlternateContent>
          </a:graphicData>
        </a:graphic>
      </p:graphicFrame>
      <p:sp>
        <p:nvSpPr>
          <p:cNvPr id="20" name="矩形 19"/>
          <p:cNvSpPr>
            <a:spLocks noChangeArrowheads="1"/>
          </p:cNvSpPr>
          <p:nvPr/>
        </p:nvSpPr>
        <p:spPr bwMode="auto">
          <a:xfrm>
            <a:off x="585788" y="3429000"/>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Times New Roman" panose="02020603050405020304" pitchFamily="18" charset="0"/>
                <a:ea typeface="楷体_GB2312" pitchFamily="49" charset="-122"/>
              </a:rPr>
              <a:t>令</a:t>
            </a:r>
            <a:endParaRPr lang="zh-CN" altLang="en-US" sz="1800"/>
          </a:p>
        </p:txBody>
      </p:sp>
      <p:grpSp>
        <p:nvGrpSpPr>
          <p:cNvPr id="31" name="组合 30"/>
          <p:cNvGrpSpPr>
            <a:grpSpLocks/>
          </p:cNvGrpSpPr>
          <p:nvPr/>
        </p:nvGrpSpPr>
        <p:grpSpPr bwMode="auto">
          <a:xfrm>
            <a:off x="146050" y="3973509"/>
            <a:ext cx="6370166" cy="515937"/>
            <a:chOff x="585578" y="3957373"/>
            <a:chExt cx="6370101" cy="516648"/>
          </a:xfrm>
        </p:grpSpPr>
        <p:sp>
          <p:nvSpPr>
            <p:cNvPr id="51220" name="矩形 33"/>
            <p:cNvSpPr>
              <a:spLocks noChangeArrowheads="1"/>
            </p:cNvSpPr>
            <p:nvPr/>
          </p:nvSpPr>
          <p:spPr bwMode="auto">
            <a:xfrm>
              <a:off x="585578" y="4005064"/>
              <a:ext cx="5519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Times New Roman" panose="02020603050405020304" pitchFamily="18" charset="0"/>
                  <a:ea typeface="楷体_GB2312" pitchFamily="49" charset="-122"/>
                </a:rPr>
                <a:t>那么原系统在     处的对数幅值应该等于</a:t>
              </a:r>
              <a:endParaRPr lang="zh-CN" altLang="en-US" sz="1800"/>
            </a:p>
          </p:txBody>
        </p:sp>
        <p:graphicFrame>
          <p:nvGraphicFramePr>
            <p:cNvPr id="51221" name="对象 34"/>
            <p:cNvGraphicFramePr>
              <a:graphicFrameLocks noChangeAspect="1"/>
            </p:cNvGraphicFramePr>
            <p:nvPr/>
          </p:nvGraphicFramePr>
          <p:xfrm>
            <a:off x="2477183" y="4007296"/>
            <a:ext cx="414337" cy="466725"/>
          </p:xfrm>
          <a:graphic>
            <a:graphicData uri="http://schemas.openxmlformats.org/presentationml/2006/ole">
              <mc:AlternateContent xmlns:mc="http://schemas.openxmlformats.org/markup-compatibility/2006">
                <mc:Choice xmlns:v="urn:schemas-microsoft-com:vml" Requires="v">
                  <p:oleObj spid="_x0000_s76028" name="Equation" r:id="rId19" imgW="184261" imgH="197019" progId="Equation.DSMT4">
                    <p:embed/>
                  </p:oleObj>
                </mc:Choice>
                <mc:Fallback>
                  <p:oleObj name="Equation" r:id="rId19" imgW="184261" imgH="197019" progId="Equation.DSMT4">
                    <p:embed/>
                    <p:pic>
                      <p:nvPicPr>
                        <p:cNvPr id="51221" name="对象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77183" y="4007296"/>
                          <a:ext cx="4143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22" name="对象 29"/>
            <p:cNvGraphicFramePr>
              <a:graphicFrameLocks noChangeAspect="1"/>
            </p:cNvGraphicFramePr>
            <p:nvPr>
              <p:extLst>
                <p:ext uri="{D42A27DB-BD31-4B8C-83A1-F6EECF244321}">
                  <p14:modId xmlns:p14="http://schemas.microsoft.com/office/powerpoint/2010/main" val="4253356514"/>
                </p:ext>
              </p:extLst>
            </p:nvPr>
          </p:nvGraphicFramePr>
          <p:xfrm>
            <a:off x="5982551" y="3957373"/>
            <a:ext cx="973128" cy="513468"/>
          </p:xfrm>
          <a:graphic>
            <a:graphicData uri="http://schemas.openxmlformats.org/presentationml/2006/ole">
              <mc:AlternateContent xmlns:mc="http://schemas.openxmlformats.org/markup-compatibility/2006">
                <mc:Choice xmlns:v="urn:schemas-microsoft-com:vml" Requires="v">
                  <p:oleObj spid="_x0000_s76029" name="Equation" r:id="rId21" imgW="495000" imgH="203040" progId="Equation.DSMT4">
                    <p:embed/>
                  </p:oleObj>
                </mc:Choice>
                <mc:Fallback>
                  <p:oleObj name="Equation" r:id="rId21" imgW="495000" imgH="203040" progId="Equation.DSMT4">
                    <p:embed/>
                    <p:pic>
                      <p:nvPicPr>
                        <p:cNvPr id="51222" name="对象 29"/>
                        <p:cNvPicPr>
                          <a:picLocks noChangeAspect="1" noChangeArrowheads="1"/>
                        </p:cNvPicPr>
                        <p:nvPr/>
                      </p:nvPicPr>
                      <p:blipFill>
                        <a:blip r:embed="rId22"/>
                        <a:srcRect/>
                        <a:stretch>
                          <a:fillRect/>
                        </a:stretch>
                      </p:blipFill>
                      <p:spPr bwMode="auto">
                        <a:xfrm>
                          <a:off x="5982551" y="3957373"/>
                          <a:ext cx="973128" cy="51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 name="对象 31"/>
          <p:cNvGraphicFramePr>
            <a:graphicFrameLocks noChangeAspect="1"/>
          </p:cNvGraphicFramePr>
          <p:nvPr>
            <p:extLst>
              <p:ext uri="{D42A27DB-BD31-4B8C-83A1-F6EECF244321}">
                <p14:modId xmlns:p14="http://schemas.microsoft.com/office/powerpoint/2010/main" val="3749587523"/>
              </p:ext>
            </p:extLst>
          </p:nvPr>
        </p:nvGraphicFramePr>
        <p:xfrm>
          <a:off x="1511300" y="3386138"/>
          <a:ext cx="4029075" cy="554037"/>
        </p:xfrm>
        <a:graphic>
          <a:graphicData uri="http://schemas.openxmlformats.org/presentationml/2006/ole">
            <mc:AlternateContent xmlns:mc="http://schemas.openxmlformats.org/markup-compatibility/2006">
              <mc:Choice xmlns:v="urn:schemas-microsoft-com:vml" Requires="v">
                <p:oleObj spid="_x0000_s76030" name="Equation" r:id="rId23" imgW="2070000" imgH="241200" progId="Equation.DSMT4">
                  <p:embed/>
                </p:oleObj>
              </mc:Choice>
              <mc:Fallback>
                <p:oleObj name="Equation" r:id="rId23" imgW="2070000" imgH="241200" progId="Equation.DSMT4">
                  <p:embed/>
                  <p:pic>
                    <p:nvPicPr>
                      <p:cNvPr id="32" name="对象 31"/>
                      <p:cNvPicPr>
                        <a:picLocks noChangeAspect="1" noChangeArrowheads="1"/>
                      </p:cNvPicPr>
                      <p:nvPr/>
                    </p:nvPicPr>
                    <p:blipFill>
                      <a:blip r:embed="rId24"/>
                      <a:srcRect/>
                      <a:stretch>
                        <a:fillRect/>
                      </a:stretch>
                    </p:blipFill>
                    <p:spPr bwMode="auto">
                      <a:xfrm>
                        <a:off x="1511300" y="3386138"/>
                        <a:ext cx="40290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矩形 35"/>
          <p:cNvSpPr>
            <a:spLocks noChangeArrowheads="1"/>
          </p:cNvSpPr>
          <p:nvPr/>
        </p:nvSpPr>
        <p:spPr bwMode="auto">
          <a:xfrm>
            <a:off x="5784949" y="4623222"/>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7D"/>
                </a:solidFill>
                <a:latin typeface="Times New Roman" panose="02020603050405020304" pitchFamily="18" charset="0"/>
                <a:ea typeface="楷体_GB2312" pitchFamily="49" charset="-122"/>
              </a:rPr>
              <a:t>求出</a:t>
            </a:r>
            <a:endParaRPr lang="zh-CN" altLang="en-US" sz="1800" dirty="0"/>
          </a:p>
        </p:txBody>
      </p:sp>
      <p:sp>
        <p:nvSpPr>
          <p:cNvPr id="37" name="矩形 36"/>
          <p:cNvSpPr>
            <a:spLocks noChangeArrowheads="1"/>
          </p:cNvSpPr>
          <p:nvPr/>
        </p:nvSpPr>
        <p:spPr bwMode="auto">
          <a:xfrm>
            <a:off x="184150" y="623411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Times New Roman" panose="02020603050405020304" pitchFamily="18" charset="0"/>
                <a:ea typeface="楷体_GB2312" pitchFamily="49" charset="-122"/>
              </a:rPr>
              <a:t>求出</a:t>
            </a:r>
            <a:endParaRPr lang="zh-CN" altLang="en-US" sz="1800"/>
          </a:p>
        </p:txBody>
      </p:sp>
    </p:spTree>
    <p:extLst>
      <p:ext uri="{BB962C8B-B14F-4D97-AF65-F5344CB8AC3E}">
        <p14:creationId xmlns:p14="http://schemas.microsoft.com/office/powerpoint/2010/main" val="19919756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linds(horizontal)">
                                      <p:cBhvr>
                                        <p:cTn id="7" dur="500"/>
                                        <p:tgtEl>
                                          <p:spTgt spid="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blinds(horizontal)">
                                      <p:cBhvr>
                                        <p:cTn id="12" dur="500"/>
                                        <p:tgtEl>
                                          <p:spTgt spid="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circle(in)">
                                      <p:cBhvr>
                                        <p:cTn id="27" dur="2000"/>
                                        <p:tgtEl>
                                          <p:spTgt spid="327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32776"/>
                                        </p:tgtEl>
                                        <p:attrNameLst>
                                          <p:attrName>style.visibility</p:attrName>
                                        </p:attrNameLst>
                                      </p:cBhvr>
                                      <p:to>
                                        <p:strVal val="visible"/>
                                      </p:to>
                                    </p:set>
                                    <p:animEffect transition="in" filter="circle(in)">
                                      <p:cBhvr>
                                        <p:cTn id="32" dur="2000"/>
                                        <p:tgtEl>
                                          <p:spTgt spid="327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ircle(in)">
                                      <p:cBhvr>
                                        <p:cTn id="37" dur="20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circle(in)">
                                      <p:cBhvr>
                                        <p:cTn id="47" dur="2000"/>
                                        <p:tgtEl>
                                          <p:spTgt spid="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circle(in)">
                                      <p:cBhvr>
                                        <p:cTn id="57" dur="2000"/>
                                        <p:tgtEl>
                                          <p:spTgt spid="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circle(in)">
                                      <p:cBhvr>
                                        <p:cTn id="77" dur="2000"/>
                                        <p:tgtEl>
                                          <p:spTgt spid="3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linds(horizontal)">
                                      <p:cBhvr>
                                        <p:cTn id="8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build="p"/>
      <p:bldP spid="20"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6E9D30-FA17-43D9-B2FF-6E8369D23182}" type="slidenum">
              <a:rPr lang="zh-CN" altLang="en-US" sz="1200">
                <a:latin typeface="Arial Black" panose="020B0A04020102020204" pitchFamily="34" charset="0"/>
              </a:rPr>
              <a:pPr>
                <a:spcBef>
                  <a:spcPct val="0"/>
                </a:spcBef>
                <a:buClrTx/>
                <a:buSzTx/>
                <a:buFontTx/>
                <a:buNone/>
              </a:pPr>
              <a:t>13</a:t>
            </a:fld>
            <a:endParaRPr lang="en-US" altLang="zh-CN" sz="1200">
              <a:latin typeface="Arial Black" panose="020B0A04020102020204" pitchFamily="34" charset="0"/>
            </a:endParaRPr>
          </a:p>
        </p:txBody>
      </p:sp>
      <p:sp>
        <p:nvSpPr>
          <p:cNvPr id="52227" name="灯片编号占位符 3"/>
          <p:cNvSpPr txBox="1">
            <a:spLocks/>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3FE0017-1285-4494-BCDB-BDC384577B50}" type="slidenum">
              <a:rPr lang="zh-CN" altLang="en-US" sz="1200">
                <a:latin typeface="Arial Black" panose="020B0A04020102020204" pitchFamily="34" charset="0"/>
              </a:rPr>
              <a:pPr algn="r" eaLnBrk="1" hangingPunct="1">
                <a:spcBef>
                  <a:spcPct val="0"/>
                </a:spcBef>
                <a:buClrTx/>
                <a:buSzTx/>
                <a:buFontTx/>
                <a:buNone/>
              </a:pPr>
              <a:t>13</a:t>
            </a:fld>
            <a:endParaRPr lang="en-US" altLang="zh-CN" sz="1200">
              <a:latin typeface="Arial Black" panose="020B0A04020102020204" pitchFamily="34" charset="0"/>
            </a:endParaRPr>
          </a:p>
        </p:txBody>
      </p:sp>
      <p:sp>
        <p:nvSpPr>
          <p:cNvPr id="52228" name="Rectangle 3"/>
          <p:cNvSpPr txBox="1">
            <a:spLocks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F27F778-3FF2-46F9-8785-A4D725A6CB0B}" type="slidenum">
              <a:rPr lang="zh-CN" altLang="en-US" sz="1200">
                <a:latin typeface="Arial Black" panose="020B0A04020102020204" pitchFamily="34" charset="0"/>
              </a:rPr>
              <a:pPr algn="r" eaLnBrk="1" hangingPunct="1">
                <a:spcBef>
                  <a:spcPct val="0"/>
                </a:spcBef>
                <a:buClrTx/>
                <a:buSzTx/>
                <a:buFontTx/>
                <a:buNone/>
              </a:pPr>
              <a:t>13</a:t>
            </a:fld>
            <a:endParaRPr lang="en-US" altLang="zh-CN" sz="1200">
              <a:latin typeface="Arial Black" panose="020B0A04020102020204" pitchFamily="34" charset="0"/>
            </a:endParaRPr>
          </a:p>
        </p:txBody>
      </p:sp>
      <p:sp>
        <p:nvSpPr>
          <p:cNvPr id="5222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D215F09-ACE6-4CDA-9793-C27D78555CD6}" type="slidenum">
              <a:rPr lang="zh-CN" altLang="en-US" sz="1200">
                <a:latin typeface="Arial Black" panose="020B0A04020102020204" pitchFamily="34" charset="0"/>
              </a:rPr>
              <a:pPr algn="r" eaLnBrk="1" hangingPunct="1">
                <a:spcBef>
                  <a:spcPct val="0"/>
                </a:spcBef>
                <a:buClrTx/>
                <a:buSzTx/>
                <a:buFontTx/>
                <a:buNone/>
              </a:pPr>
              <a:t>13</a:t>
            </a:fld>
            <a:endParaRPr lang="en-US" altLang="zh-CN" sz="1200">
              <a:latin typeface="Arial Black" panose="020B0A04020102020204" pitchFamily="34" charset="0"/>
            </a:endParaRPr>
          </a:p>
        </p:txBody>
      </p:sp>
      <p:sp>
        <p:nvSpPr>
          <p:cNvPr id="11" name="Rectangle 9"/>
          <p:cNvSpPr>
            <a:spLocks noChangeArrowheads="1"/>
          </p:cNvSpPr>
          <p:nvPr/>
        </p:nvSpPr>
        <p:spPr bwMode="auto">
          <a:xfrm>
            <a:off x="412750" y="40481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原系统</a:t>
            </a:r>
          </a:p>
        </p:txBody>
      </p:sp>
      <p:graphicFrame>
        <p:nvGraphicFramePr>
          <p:cNvPr id="138284" name="Object 44"/>
          <p:cNvGraphicFramePr>
            <a:graphicFrameLocks noChangeAspect="1"/>
          </p:cNvGraphicFramePr>
          <p:nvPr>
            <p:extLst>
              <p:ext uri="{D42A27DB-BD31-4B8C-83A1-F6EECF244321}">
                <p14:modId xmlns:p14="http://schemas.microsoft.com/office/powerpoint/2010/main" val="1585099288"/>
              </p:ext>
            </p:extLst>
          </p:nvPr>
        </p:nvGraphicFramePr>
        <p:xfrm>
          <a:off x="1882775" y="342900"/>
          <a:ext cx="3478213" cy="1039813"/>
        </p:xfrm>
        <a:graphic>
          <a:graphicData uri="http://schemas.openxmlformats.org/presentationml/2006/ole">
            <mc:AlternateContent xmlns:mc="http://schemas.openxmlformats.org/markup-compatibility/2006">
              <mc:Choice xmlns:v="urn:schemas-microsoft-com:vml" Requires="v">
                <p:oleObj spid="_x0000_s76888" name="Equation" r:id="rId3" imgW="1790640" imgH="419040" progId="Equation.DSMT4">
                  <p:embed/>
                </p:oleObj>
              </mc:Choice>
              <mc:Fallback>
                <p:oleObj name="Equation" r:id="rId3" imgW="1790640" imgH="419040" progId="Equation.DSMT4">
                  <p:embed/>
                  <p:pic>
                    <p:nvPicPr>
                      <p:cNvPr id="138284" name="Object 44"/>
                      <p:cNvPicPr>
                        <a:picLocks noChangeAspect="1" noChangeArrowheads="1"/>
                      </p:cNvPicPr>
                      <p:nvPr/>
                    </p:nvPicPr>
                    <p:blipFill>
                      <a:blip r:embed="rId4"/>
                      <a:srcRect/>
                      <a:stretch>
                        <a:fillRect/>
                      </a:stretch>
                    </p:blipFill>
                    <p:spPr bwMode="auto">
                      <a:xfrm>
                        <a:off x="1882775" y="342900"/>
                        <a:ext cx="3478213"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190500" y="2550319"/>
            <a:ext cx="16922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验算</a:t>
            </a:r>
          </a:p>
        </p:txBody>
      </p:sp>
      <p:sp>
        <p:nvSpPr>
          <p:cNvPr id="29" name="Rectangle 26"/>
          <p:cNvSpPr>
            <a:spLocks noChangeArrowheads="1"/>
          </p:cNvSpPr>
          <p:nvPr/>
        </p:nvSpPr>
        <p:spPr bwMode="auto">
          <a:xfrm>
            <a:off x="1187450" y="5300663"/>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满足性能指标要求。</a:t>
            </a:r>
          </a:p>
        </p:txBody>
      </p:sp>
      <p:graphicFrame>
        <p:nvGraphicFramePr>
          <p:cNvPr id="3" name="对象 2"/>
          <p:cNvGraphicFramePr>
            <a:graphicFrameLocks noChangeAspect="1"/>
          </p:cNvGraphicFramePr>
          <p:nvPr>
            <p:extLst>
              <p:ext uri="{D42A27DB-BD31-4B8C-83A1-F6EECF244321}">
                <p14:modId xmlns:p14="http://schemas.microsoft.com/office/powerpoint/2010/main" val="1901880352"/>
              </p:ext>
            </p:extLst>
          </p:nvPr>
        </p:nvGraphicFramePr>
        <p:xfrm>
          <a:off x="393700" y="1452563"/>
          <a:ext cx="6194425" cy="873125"/>
        </p:xfrm>
        <a:graphic>
          <a:graphicData uri="http://schemas.openxmlformats.org/presentationml/2006/ole">
            <mc:AlternateContent xmlns:mc="http://schemas.openxmlformats.org/markup-compatibility/2006">
              <mc:Choice xmlns:v="urn:schemas-microsoft-com:vml" Requires="v">
                <p:oleObj spid="_x0000_s76889" name="Equation" r:id="rId5" imgW="3479760" imgH="419040" progId="Equation.DSMT4">
                  <p:embed/>
                </p:oleObj>
              </mc:Choice>
              <mc:Fallback>
                <p:oleObj name="Equation" r:id="rId5" imgW="3479760" imgH="419040" progId="Equation.DSMT4">
                  <p:embed/>
                  <p:pic>
                    <p:nvPicPr>
                      <p:cNvPr id="3" name="对象 2"/>
                      <p:cNvPicPr>
                        <a:picLocks noChangeAspect="1" noChangeArrowheads="1"/>
                      </p:cNvPicPr>
                      <p:nvPr/>
                    </p:nvPicPr>
                    <p:blipFill>
                      <a:blip r:embed="rId6"/>
                      <a:srcRect/>
                      <a:stretch>
                        <a:fillRect/>
                      </a:stretch>
                    </p:blipFill>
                    <p:spPr bwMode="auto">
                      <a:xfrm>
                        <a:off x="393700" y="1452563"/>
                        <a:ext cx="6194425"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5355589"/>
              </p:ext>
            </p:extLst>
          </p:nvPr>
        </p:nvGraphicFramePr>
        <p:xfrm>
          <a:off x="1343134" y="3429000"/>
          <a:ext cx="5963375" cy="1224135"/>
        </p:xfrm>
        <a:graphic>
          <a:graphicData uri="http://schemas.openxmlformats.org/presentationml/2006/ole">
            <mc:AlternateContent xmlns:mc="http://schemas.openxmlformats.org/markup-compatibility/2006">
              <mc:Choice xmlns:v="urn:schemas-microsoft-com:vml" Requires="v">
                <p:oleObj spid="_x0000_s76890" name="Equation" r:id="rId7" imgW="2743200" imgH="507960" progId="Equation.DSMT4">
                  <p:embed/>
                </p:oleObj>
              </mc:Choice>
              <mc:Fallback>
                <p:oleObj name="Equation" r:id="rId7" imgW="2743200" imgH="507960" progId="Equation.DSMT4">
                  <p:embed/>
                  <p:pic>
                    <p:nvPicPr>
                      <p:cNvPr id="7" name="对象 6"/>
                      <p:cNvPicPr>
                        <a:picLocks noChangeAspect="1" noChangeArrowheads="1"/>
                      </p:cNvPicPr>
                      <p:nvPr/>
                    </p:nvPicPr>
                    <p:blipFill>
                      <a:blip r:embed="rId8"/>
                      <a:srcRect/>
                      <a:stretch>
                        <a:fillRect/>
                      </a:stretch>
                    </p:blipFill>
                    <p:spPr bwMode="auto">
                      <a:xfrm>
                        <a:off x="1343134" y="3429000"/>
                        <a:ext cx="5963375" cy="122413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8728825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8284"/>
                                        </p:tgtEl>
                                        <p:attrNameLst>
                                          <p:attrName>style.visibility</p:attrName>
                                        </p:attrNameLst>
                                      </p:cBhvr>
                                      <p:to>
                                        <p:strVal val="visible"/>
                                      </p:to>
                                    </p:set>
                                    <p:animEffect transition="in" filter="blinds(horizontal)">
                                      <p:cBhvr>
                                        <p:cTn id="12" dur="500"/>
                                        <p:tgtEl>
                                          <p:spTgt spid="1382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94CBC4-C65A-4595-A117-A791C3EA6FC5}" type="slidenum">
              <a:rPr lang="zh-CN" altLang="en-US" sz="1200">
                <a:latin typeface="Arial Black" panose="020B0A04020102020204" pitchFamily="34" charset="0"/>
              </a:rPr>
              <a:pPr>
                <a:spcBef>
                  <a:spcPct val="0"/>
                </a:spcBef>
                <a:buClrTx/>
                <a:buSzTx/>
                <a:buFontTx/>
                <a:buNone/>
              </a:pPr>
              <a:t>14</a:t>
            </a:fld>
            <a:endParaRPr lang="en-US" altLang="zh-CN" sz="1200">
              <a:latin typeface="Arial Black" panose="020B0A04020102020204" pitchFamily="34" charset="0"/>
            </a:endParaRPr>
          </a:p>
        </p:txBody>
      </p:sp>
      <p:sp>
        <p:nvSpPr>
          <p:cNvPr id="36867"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E6F6D2F1-1F09-435F-A928-745D1D59698A}" type="slidenum">
              <a:rPr lang="zh-CN" altLang="en-US" sz="1200">
                <a:latin typeface="Arial Black" panose="020B0A04020102020204" pitchFamily="34" charset="0"/>
              </a:rPr>
              <a:pPr algn="r" eaLnBrk="1" hangingPunct="1">
                <a:spcBef>
                  <a:spcPct val="0"/>
                </a:spcBef>
                <a:buClrTx/>
                <a:buSzTx/>
                <a:buFontTx/>
                <a:buNone/>
              </a:pPr>
              <a:t>14</a:t>
            </a:fld>
            <a:endParaRPr lang="en-US" altLang="zh-CN" sz="1200">
              <a:latin typeface="Arial Black" panose="020B0A04020102020204" pitchFamily="34" charset="0"/>
            </a:endParaRPr>
          </a:p>
        </p:txBody>
      </p:sp>
      <p:sp>
        <p:nvSpPr>
          <p:cNvPr id="36868" name="Rectangle 2"/>
          <p:cNvSpPr>
            <a:spLocks noGrp="1" noChangeArrowheads="1"/>
          </p:cNvSpPr>
          <p:nvPr>
            <p:ph type="title"/>
          </p:nvPr>
        </p:nvSpPr>
        <p:spPr>
          <a:xfrm>
            <a:off x="395288" y="333375"/>
            <a:ext cx="7499350" cy="739775"/>
          </a:xfrm>
        </p:spPr>
        <p:txBody>
          <a:bodyPr/>
          <a:lstStyle/>
          <a:p>
            <a:r>
              <a:rPr lang="en-US" altLang="zh-CN" sz="2800" b="1" dirty="0">
                <a:solidFill>
                  <a:schemeClr val="bg2"/>
                </a:solidFill>
                <a:ea typeface="楷体_GB2312" pitchFamily="49" charset="-122"/>
              </a:rPr>
              <a:t>6.3.2 </a:t>
            </a:r>
            <a:r>
              <a:rPr lang="zh-CN" altLang="en-US" sz="2800" b="1" dirty="0">
                <a:solidFill>
                  <a:schemeClr val="bg2"/>
                </a:solidFill>
                <a:ea typeface="楷体_GB2312" pitchFamily="49" charset="-122"/>
              </a:rPr>
              <a:t>串联滞后校正设计</a:t>
            </a:r>
          </a:p>
        </p:txBody>
      </p:sp>
      <p:sp>
        <p:nvSpPr>
          <p:cNvPr id="36869" name="Rectangle 5"/>
          <p:cNvSpPr>
            <a:spLocks noChangeArrowheads="1"/>
          </p:cNvSpPr>
          <p:nvPr/>
        </p:nvSpPr>
        <p:spPr bwMode="auto">
          <a:xfrm>
            <a:off x="0" y="981075"/>
            <a:ext cx="543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ea typeface="楷体_GB2312" pitchFamily="49" charset="-122"/>
              </a:rPr>
              <a:t>1</a:t>
            </a:r>
            <a:r>
              <a:rPr lang="zh-CN" altLang="en-US" sz="2400" b="1">
                <a:solidFill>
                  <a:srgbClr val="FF0000"/>
                </a:solidFill>
                <a:ea typeface="楷体_GB2312" pitchFamily="49" charset="-122"/>
              </a:rPr>
              <a:t>、串联滞后校正设计举例</a:t>
            </a:r>
          </a:p>
        </p:txBody>
      </p:sp>
      <p:sp>
        <p:nvSpPr>
          <p:cNvPr id="138242" name="Rectangle 2"/>
          <p:cNvSpPr>
            <a:spLocks noChangeArrowheads="1"/>
          </p:cNvSpPr>
          <p:nvPr/>
        </p:nvSpPr>
        <p:spPr bwMode="auto">
          <a:xfrm>
            <a:off x="0" y="1555750"/>
            <a:ext cx="556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例</a:t>
            </a:r>
            <a:r>
              <a:rPr lang="en-US" altLang="zh-CN" sz="2400" b="1" dirty="0">
                <a:solidFill>
                  <a:schemeClr val="bg2"/>
                </a:solidFill>
                <a:latin typeface="楷体_GB2312" pitchFamily="49" charset="-122"/>
                <a:ea typeface="楷体_GB2312" pitchFamily="49" charset="-122"/>
              </a:rPr>
              <a:t>1</a:t>
            </a:r>
            <a:r>
              <a:rPr lang="zh-CN" altLang="en-US" sz="2400" b="1" dirty="0">
                <a:solidFill>
                  <a:schemeClr val="bg2"/>
                </a:solidFill>
                <a:latin typeface="楷体_GB2312" pitchFamily="49" charset="-122"/>
                <a:ea typeface="楷体_GB2312" pitchFamily="49" charset="-122"/>
              </a:rPr>
              <a:t>：设单位反馈系统的开环传递函数为</a:t>
            </a:r>
          </a:p>
        </p:txBody>
      </p:sp>
      <p:graphicFrame>
        <p:nvGraphicFramePr>
          <p:cNvPr id="138284" name="Object 44"/>
          <p:cNvGraphicFramePr>
            <a:graphicFrameLocks noChangeAspect="1"/>
          </p:cNvGraphicFramePr>
          <p:nvPr>
            <p:extLst>
              <p:ext uri="{D42A27DB-BD31-4B8C-83A1-F6EECF244321}">
                <p14:modId xmlns:p14="http://schemas.microsoft.com/office/powerpoint/2010/main" val="3115571080"/>
              </p:ext>
            </p:extLst>
          </p:nvPr>
        </p:nvGraphicFramePr>
        <p:xfrm>
          <a:off x="5523061" y="1276350"/>
          <a:ext cx="2073275" cy="1038225"/>
        </p:xfrm>
        <a:graphic>
          <a:graphicData uri="http://schemas.openxmlformats.org/presentationml/2006/ole">
            <mc:AlternateContent xmlns:mc="http://schemas.openxmlformats.org/markup-compatibility/2006">
              <mc:Choice xmlns:v="urn:schemas-microsoft-com:vml" Requires="v">
                <p:oleObj spid="_x0000_s37045" name="Equation" r:id="rId3" imgW="1015920" imgH="419040" progId="Equation.DSMT4">
                  <p:embed/>
                </p:oleObj>
              </mc:Choice>
              <mc:Fallback>
                <p:oleObj name="Equation" r:id="rId3" imgW="1015920" imgH="419040" progId="Equation.DSMT4">
                  <p:embed/>
                  <p:pic>
                    <p:nvPicPr>
                      <p:cNvPr id="0" name="Object 44"/>
                      <p:cNvPicPr>
                        <a:picLocks noChangeAspect="1" noChangeArrowheads="1"/>
                      </p:cNvPicPr>
                      <p:nvPr/>
                    </p:nvPicPr>
                    <p:blipFill>
                      <a:blip r:embed="rId4"/>
                      <a:srcRect/>
                      <a:stretch>
                        <a:fillRect/>
                      </a:stretch>
                    </p:blipFill>
                    <p:spPr bwMode="auto">
                      <a:xfrm>
                        <a:off x="5523061" y="1276350"/>
                        <a:ext cx="20732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86" name="Rectangle 46"/>
          <p:cNvSpPr>
            <a:spLocks noChangeArrowheads="1"/>
          </p:cNvSpPr>
          <p:nvPr/>
        </p:nvSpPr>
        <p:spPr bwMode="auto">
          <a:xfrm>
            <a:off x="201613" y="2097088"/>
            <a:ext cx="84788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静态速度误差系数</a:t>
            </a:r>
            <a:r>
              <a:rPr lang="en-US" altLang="zh-CN" sz="2400" b="1" dirty="0" err="1">
                <a:solidFill>
                  <a:schemeClr val="bg2"/>
                </a:solidFill>
                <a:latin typeface="Times New Roman" panose="02020603050405020304" pitchFamily="18" charset="0"/>
                <a:ea typeface="楷体_GB2312" pitchFamily="49" charset="-122"/>
              </a:rPr>
              <a:t>K</a:t>
            </a:r>
            <a:r>
              <a:rPr lang="en-US" altLang="zh-CN" sz="2400" b="1" baseline="-25000" dirty="0" err="1">
                <a:solidFill>
                  <a:schemeClr val="bg2"/>
                </a:solidFill>
                <a:latin typeface="Times New Roman" panose="02020603050405020304" pitchFamily="18" charset="0"/>
                <a:ea typeface="楷体_GB2312" pitchFamily="49" charset="-122"/>
              </a:rPr>
              <a:t>v</a:t>
            </a:r>
            <a:r>
              <a:rPr lang="zh-CN" altLang="en-US" sz="2400" b="1" dirty="0">
                <a:solidFill>
                  <a:schemeClr val="bg2"/>
                </a:solidFill>
                <a:latin typeface="Times New Roman" panose="02020603050405020304" pitchFamily="18" charset="0"/>
                <a:ea typeface="楷体_GB2312" pitchFamily="49" charset="-122"/>
              </a:rPr>
              <a:t>为</a:t>
            </a:r>
            <a:r>
              <a:rPr lang="en-US" altLang="zh-CN" sz="2400" b="1" dirty="0">
                <a:solidFill>
                  <a:schemeClr val="bg2"/>
                </a:solidFill>
                <a:latin typeface="Times New Roman" panose="02020603050405020304" pitchFamily="18" charset="0"/>
                <a:ea typeface="楷体_GB2312" pitchFamily="49" charset="-122"/>
              </a:rPr>
              <a:t>20</a:t>
            </a:r>
            <a:r>
              <a:rPr lang="zh-CN" altLang="en-US" sz="2400" b="1" dirty="0">
                <a:solidFill>
                  <a:schemeClr val="bg2"/>
                </a:solidFill>
                <a:latin typeface="Times New Roman" panose="02020603050405020304" pitchFamily="18" charset="0"/>
                <a:ea typeface="楷体_GB2312" pitchFamily="49" charset="-122"/>
              </a:rPr>
              <a:t>秒</a:t>
            </a:r>
            <a:r>
              <a:rPr lang="en-US" altLang="zh-CN" sz="2400" b="1" baseline="50000" dirty="0">
                <a:solidFill>
                  <a:schemeClr val="bg2"/>
                </a:solidFill>
                <a:latin typeface="Times New Roman" panose="02020603050405020304" pitchFamily="18" charset="0"/>
                <a:ea typeface="楷体_GB2312" pitchFamily="49" charset="-122"/>
              </a:rPr>
              <a:t>-1</a:t>
            </a:r>
            <a:r>
              <a:rPr lang="zh-CN" altLang="en-US" sz="2400" b="1" dirty="0">
                <a:solidFill>
                  <a:schemeClr val="bg2"/>
                </a:solidFill>
                <a:latin typeface="Times New Roman" panose="02020603050405020304" pitchFamily="18" charset="0"/>
                <a:ea typeface="楷体_GB2312" pitchFamily="49" charset="-122"/>
              </a:rPr>
              <a:t>，相位裕量不小于</a:t>
            </a:r>
            <a:r>
              <a:rPr lang="en-US" altLang="zh-CN" sz="2400" b="1" dirty="0">
                <a:solidFill>
                  <a:schemeClr val="bg2"/>
                </a:solidFill>
                <a:latin typeface="Times New Roman" panose="02020603050405020304" pitchFamily="18" charset="0"/>
                <a:ea typeface="楷体_GB2312" pitchFamily="49" charset="-122"/>
              </a:rPr>
              <a:t>50°</a:t>
            </a:r>
          </a:p>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解：</a:t>
            </a:r>
            <a:r>
              <a:rPr lang="en-US" altLang="zh-CN" sz="2400" b="1" dirty="0">
                <a:solidFill>
                  <a:schemeClr val="bg2"/>
                </a:solidFill>
                <a:latin typeface="Times New Roman" panose="02020603050405020304" pitchFamily="18" charset="0"/>
                <a:ea typeface="楷体_GB2312" pitchFamily="49" charset="-122"/>
              </a:rPr>
              <a:t>1</a:t>
            </a:r>
            <a:r>
              <a:rPr lang="zh-CN" altLang="en-US" sz="2400" b="1" dirty="0">
                <a:solidFill>
                  <a:schemeClr val="bg2"/>
                </a:solidFill>
                <a:latin typeface="Times New Roman" panose="02020603050405020304" pitchFamily="18" charset="0"/>
                <a:ea typeface="楷体_GB2312" pitchFamily="49" charset="-122"/>
              </a:rPr>
              <a:t>）首先根据稳态性能要求确定</a:t>
            </a:r>
            <a:r>
              <a:rPr lang="en-US" altLang="zh-CN" sz="2400" b="1" dirty="0">
                <a:solidFill>
                  <a:schemeClr val="bg2"/>
                </a:solidFill>
                <a:latin typeface="Times New Roman" panose="02020603050405020304" pitchFamily="18" charset="0"/>
                <a:ea typeface="楷体_GB2312" pitchFamily="49" charset="-122"/>
              </a:rPr>
              <a:t>K</a:t>
            </a:r>
            <a:r>
              <a:rPr lang="zh-CN" altLang="en-US" sz="2400" b="1" dirty="0">
                <a:solidFill>
                  <a:schemeClr val="bg2"/>
                </a:solidFill>
                <a:latin typeface="Times New Roman" panose="02020603050405020304" pitchFamily="18" charset="0"/>
                <a:ea typeface="楷体_GB2312" pitchFamily="49" charset="-122"/>
              </a:rPr>
              <a:t>值</a:t>
            </a:r>
            <a:endParaRPr lang="en-US" altLang="zh-CN" sz="2400" b="1" dirty="0">
              <a:solidFill>
                <a:schemeClr val="bg2"/>
              </a:solidFill>
              <a:latin typeface="Times New Roman" panose="02020603050405020304" pitchFamily="18" charset="0"/>
              <a:ea typeface="楷体_GB2312" pitchFamily="49" charset="-122"/>
            </a:endParaRPr>
          </a:p>
        </p:txBody>
      </p:sp>
      <p:graphicFrame>
        <p:nvGraphicFramePr>
          <p:cNvPr id="138288" name="Object 48"/>
          <p:cNvGraphicFramePr>
            <a:graphicFrameLocks noChangeAspect="1"/>
          </p:cNvGraphicFramePr>
          <p:nvPr>
            <p:extLst>
              <p:ext uri="{D42A27DB-BD31-4B8C-83A1-F6EECF244321}">
                <p14:modId xmlns:p14="http://schemas.microsoft.com/office/powerpoint/2010/main" val="1058461966"/>
              </p:ext>
            </p:extLst>
          </p:nvPr>
        </p:nvGraphicFramePr>
        <p:xfrm>
          <a:off x="5951538" y="2787651"/>
          <a:ext cx="1108075" cy="496888"/>
        </p:xfrm>
        <a:graphic>
          <a:graphicData uri="http://schemas.openxmlformats.org/presentationml/2006/ole">
            <mc:AlternateContent xmlns:mc="http://schemas.openxmlformats.org/markup-compatibility/2006">
              <mc:Choice xmlns:v="urn:schemas-microsoft-com:vml" Requires="v">
                <p:oleObj spid="_x0000_s37046" name="Equation" r:id="rId5" imgW="457200" imgH="177480" progId="Equation.DSMT4">
                  <p:embed/>
                </p:oleObj>
              </mc:Choice>
              <mc:Fallback>
                <p:oleObj name="Equation" r:id="rId5" imgW="457200" imgH="177480" progId="Equation.DSMT4">
                  <p:embed/>
                  <p:pic>
                    <p:nvPicPr>
                      <p:cNvPr id="0" name="Object 48"/>
                      <p:cNvPicPr>
                        <a:picLocks noChangeAspect="1" noChangeArrowheads="1"/>
                      </p:cNvPicPr>
                      <p:nvPr/>
                    </p:nvPicPr>
                    <p:blipFill>
                      <a:blip r:embed="rId6"/>
                      <a:srcRect/>
                      <a:stretch>
                        <a:fillRect/>
                      </a:stretch>
                    </p:blipFill>
                    <p:spPr bwMode="auto">
                      <a:xfrm>
                        <a:off x="5951538" y="2787651"/>
                        <a:ext cx="1108075" cy="496888"/>
                      </a:xfrm>
                      <a:prstGeom prst="rect">
                        <a:avLst/>
                      </a:prstGeom>
                      <a:noFill/>
                      <a:ln>
                        <a:noFill/>
                      </a:ln>
                      <a:extLst/>
                    </p:spPr>
                  </p:pic>
                </p:oleObj>
              </mc:Fallback>
            </mc:AlternateContent>
          </a:graphicData>
        </a:graphic>
      </p:graphicFrame>
      <p:graphicFrame>
        <p:nvGraphicFramePr>
          <p:cNvPr id="138289" name="Object 49"/>
          <p:cNvGraphicFramePr>
            <a:graphicFrameLocks noChangeAspect="1"/>
          </p:cNvGraphicFramePr>
          <p:nvPr>
            <p:extLst>
              <p:ext uri="{D42A27DB-BD31-4B8C-83A1-F6EECF244321}">
                <p14:modId xmlns:p14="http://schemas.microsoft.com/office/powerpoint/2010/main" val="337473401"/>
              </p:ext>
            </p:extLst>
          </p:nvPr>
        </p:nvGraphicFramePr>
        <p:xfrm>
          <a:off x="2497138" y="3232150"/>
          <a:ext cx="2974975" cy="1039813"/>
        </p:xfrm>
        <a:graphic>
          <a:graphicData uri="http://schemas.openxmlformats.org/presentationml/2006/ole">
            <mc:AlternateContent xmlns:mc="http://schemas.openxmlformats.org/markup-compatibility/2006">
              <mc:Choice xmlns:v="urn:schemas-microsoft-com:vml" Requires="v">
                <p:oleObj spid="_x0000_s37047" name="Equation" r:id="rId7" imgW="1511280" imgH="419040" progId="Equation.DSMT4">
                  <p:embed/>
                </p:oleObj>
              </mc:Choice>
              <mc:Fallback>
                <p:oleObj name="Equation" r:id="rId7" imgW="1511280" imgH="419040" progId="Equation.DSMT4">
                  <p:embed/>
                  <p:pic>
                    <p:nvPicPr>
                      <p:cNvPr id="0" name="Object 49"/>
                      <p:cNvPicPr>
                        <a:picLocks noChangeAspect="1" noChangeArrowheads="1"/>
                      </p:cNvPicPr>
                      <p:nvPr/>
                    </p:nvPicPr>
                    <p:blipFill>
                      <a:blip r:embed="rId8"/>
                      <a:srcRect/>
                      <a:stretch>
                        <a:fillRect/>
                      </a:stretch>
                    </p:blipFill>
                    <p:spPr bwMode="auto">
                      <a:xfrm>
                        <a:off x="2497138" y="3232150"/>
                        <a:ext cx="2974975"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90" name="Object 50"/>
          <p:cNvGraphicFramePr>
            <a:graphicFrameLocks noChangeAspect="1"/>
          </p:cNvGraphicFramePr>
          <p:nvPr>
            <p:extLst>
              <p:ext uri="{D42A27DB-BD31-4B8C-83A1-F6EECF244321}">
                <p14:modId xmlns:p14="http://schemas.microsoft.com/office/powerpoint/2010/main" val="2520724828"/>
              </p:ext>
            </p:extLst>
          </p:nvPr>
        </p:nvGraphicFramePr>
        <p:xfrm>
          <a:off x="1260475" y="4908550"/>
          <a:ext cx="2073275" cy="587375"/>
        </p:xfrm>
        <a:graphic>
          <a:graphicData uri="http://schemas.openxmlformats.org/presentationml/2006/ole">
            <mc:AlternateContent xmlns:mc="http://schemas.openxmlformats.org/markup-compatibility/2006">
              <mc:Choice xmlns:v="urn:schemas-microsoft-com:vml" Requires="v">
                <p:oleObj spid="_x0000_s37048" name="Equation" r:id="rId9" imgW="1015920" imgH="228600" progId="Equation.DSMT4">
                  <p:embed/>
                </p:oleObj>
              </mc:Choice>
              <mc:Fallback>
                <p:oleObj name="Equation" r:id="rId9" imgW="1015920" imgH="228600" progId="Equation.DSMT4">
                  <p:embed/>
                  <p:pic>
                    <p:nvPicPr>
                      <p:cNvPr id="0" name="Object 50"/>
                      <p:cNvPicPr>
                        <a:picLocks noChangeAspect="1" noChangeArrowheads="1"/>
                      </p:cNvPicPr>
                      <p:nvPr/>
                    </p:nvPicPr>
                    <p:blipFill>
                      <a:blip r:embed="rId10"/>
                      <a:srcRect/>
                      <a:stretch>
                        <a:fillRect/>
                      </a:stretch>
                    </p:blipFill>
                    <p:spPr bwMode="auto">
                      <a:xfrm>
                        <a:off x="1260475" y="4908550"/>
                        <a:ext cx="2073275" cy="587375"/>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277289199"/>
              </p:ext>
            </p:extLst>
          </p:nvPr>
        </p:nvGraphicFramePr>
        <p:xfrm>
          <a:off x="3530600" y="4862513"/>
          <a:ext cx="3387725" cy="587375"/>
        </p:xfrm>
        <a:graphic>
          <a:graphicData uri="http://schemas.openxmlformats.org/presentationml/2006/ole">
            <mc:AlternateContent xmlns:mc="http://schemas.openxmlformats.org/markup-compatibility/2006">
              <mc:Choice xmlns:v="urn:schemas-microsoft-com:vml" Requires="v">
                <p:oleObj spid="_x0000_s37049" name="Equation" r:id="rId11" imgW="1917360" imgH="241200" progId="Equation.DSMT4">
                  <p:embed/>
                </p:oleObj>
              </mc:Choice>
              <mc:Fallback>
                <p:oleObj name="Equation" r:id="rId11" imgW="1917360" imgH="241200" progId="Equation.DSMT4">
                  <p:embed/>
                  <p:pic>
                    <p:nvPicPr>
                      <p:cNvPr id="0" name="Object 98"/>
                      <p:cNvPicPr>
                        <a:picLocks noChangeAspect="1" noChangeArrowheads="1"/>
                      </p:cNvPicPr>
                      <p:nvPr/>
                    </p:nvPicPr>
                    <p:blipFill>
                      <a:blip r:embed="rId12"/>
                      <a:srcRect/>
                      <a:stretch>
                        <a:fillRect/>
                      </a:stretch>
                    </p:blipFill>
                    <p:spPr bwMode="auto">
                      <a:xfrm>
                        <a:off x="3530600" y="4862513"/>
                        <a:ext cx="3387725" cy="587375"/>
                      </a:xfrm>
                      <a:prstGeom prst="rect">
                        <a:avLst/>
                      </a:prstGeom>
                      <a:noFill/>
                      <a:ln>
                        <a:noFill/>
                      </a:ln>
                      <a:extLst/>
                    </p:spPr>
                  </p:pic>
                </p:oleObj>
              </mc:Fallback>
            </mc:AlternateContent>
          </a:graphicData>
        </a:graphic>
      </p:graphicFrame>
      <p:sp>
        <p:nvSpPr>
          <p:cNvPr id="138293" name="Rectangle 53"/>
          <p:cNvSpPr>
            <a:spLocks noChangeArrowheads="1"/>
          </p:cNvSpPr>
          <p:nvPr/>
        </p:nvSpPr>
        <p:spPr bwMode="auto">
          <a:xfrm>
            <a:off x="684213" y="5445125"/>
            <a:ext cx="82804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400" b="1" dirty="0">
                <a:solidFill>
                  <a:schemeClr val="bg2"/>
                </a:solidFill>
                <a:latin typeface="楷体_GB2312" pitchFamily="49" charset="-122"/>
                <a:ea typeface="楷体_GB2312" pitchFamily="49" charset="-122"/>
              </a:rPr>
              <a:t>与系统给定相位裕度要求差</a:t>
            </a:r>
            <a:r>
              <a:rPr lang="en-US" altLang="zh-CN" sz="2400" b="1" dirty="0">
                <a:solidFill>
                  <a:schemeClr val="bg2"/>
                </a:solidFill>
                <a:latin typeface="楷体_GB2312" pitchFamily="49" charset="-122"/>
                <a:ea typeface="楷体_GB2312" pitchFamily="49" charset="-122"/>
              </a:rPr>
              <a:t>33°</a:t>
            </a:r>
            <a:r>
              <a:rPr lang="zh-CN" altLang="en-US" sz="2400" b="1" dirty="0">
                <a:solidFill>
                  <a:schemeClr val="bg2"/>
                </a:solidFill>
                <a:latin typeface="楷体_GB2312" pitchFamily="49" charset="-122"/>
                <a:ea typeface="楷体_GB2312" pitchFamily="49" charset="-122"/>
              </a:rPr>
              <a:t>，如果考虑滞后网络</a:t>
            </a:r>
          </a:p>
          <a:p>
            <a:pPr eaLnBrk="1" hangingPunct="1">
              <a:lnSpc>
                <a:spcPct val="140000"/>
              </a:lnSpc>
              <a:spcBef>
                <a:spcPct val="0"/>
              </a:spcBef>
              <a:buClrTx/>
              <a:buSzTx/>
              <a:buFontTx/>
              <a:buNone/>
            </a:pPr>
            <a:r>
              <a:rPr lang="zh-CN" altLang="en-US" sz="2400" b="1" dirty="0">
                <a:solidFill>
                  <a:schemeClr val="bg2"/>
                </a:solidFill>
                <a:latin typeface="楷体_GB2312" pitchFamily="49" charset="-122"/>
                <a:ea typeface="楷体_GB2312" pitchFamily="49" charset="-122"/>
              </a:rPr>
              <a:t>利用滞后网络的高频衰减，将校正后系统的</a:t>
            </a:r>
            <a:r>
              <a:rPr lang="zh-CN" altLang="en-US" sz="2400" b="1" dirty="0">
                <a:solidFill>
                  <a:srgbClr val="FF0000"/>
                </a:solidFill>
                <a:latin typeface="楷体_GB2312" pitchFamily="49" charset="-122"/>
                <a:ea typeface="楷体_GB2312" pitchFamily="49" charset="-122"/>
              </a:rPr>
              <a:t>剪切频率提前</a:t>
            </a:r>
          </a:p>
        </p:txBody>
      </p:sp>
      <p:sp>
        <p:nvSpPr>
          <p:cNvPr id="91150" name="Rectangle 14"/>
          <p:cNvSpPr>
            <a:spLocks noChangeArrowheads="1"/>
          </p:cNvSpPr>
          <p:nvPr/>
        </p:nvSpPr>
        <p:spPr bwMode="auto">
          <a:xfrm>
            <a:off x="1258888" y="357346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原系统</a:t>
            </a:r>
          </a:p>
        </p:txBody>
      </p:sp>
      <p:sp>
        <p:nvSpPr>
          <p:cNvPr id="91151" name="Rectangle 15"/>
          <p:cNvSpPr>
            <a:spLocks noChangeArrowheads="1"/>
          </p:cNvSpPr>
          <p:nvPr/>
        </p:nvSpPr>
        <p:spPr bwMode="auto">
          <a:xfrm>
            <a:off x="755650" y="4149725"/>
            <a:ext cx="55927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2</a:t>
            </a:r>
            <a:r>
              <a:rPr lang="zh-CN" altLang="en-US" sz="2400" b="1">
                <a:solidFill>
                  <a:schemeClr val="bg2"/>
                </a:solidFill>
                <a:latin typeface="Times New Roman" panose="02020603050405020304" pitchFamily="18" charset="0"/>
                <a:ea typeface="楷体_GB2312" pitchFamily="49" charset="-122"/>
              </a:rPr>
              <a:t>）画出原系统的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Times New Roman" panose="02020603050405020304" pitchFamily="18" charset="0"/>
                <a:ea typeface="楷体_GB2312" pitchFamily="49" charset="-122"/>
              </a:rPr>
              <a:t>图，检验相位裕度</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linds(horizontal)">
                                      <p:cBhvr>
                                        <p:cTn id="7" dur="500"/>
                                        <p:tgtEl>
                                          <p:spTgt spid="138242"/>
                                        </p:tgtEl>
                                      </p:cBhvr>
                                    </p:animEffect>
                                  </p:childTnLst>
                                </p:cTn>
                              </p:par>
                              <p:par>
                                <p:cTn id="8" presetID="3" presetClass="entr" presetSubtype="10" fill="hold" nodeType="withEffect">
                                  <p:stCondLst>
                                    <p:cond delay="0"/>
                                  </p:stCondLst>
                                  <p:childTnLst>
                                    <p:set>
                                      <p:cBhvr>
                                        <p:cTn id="9" dur="1" fill="hold">
                                          <p:stCondLst>
                                            <p:cond delay="0"/>
                                          </p:stCondLst>
                                        </p:cTn>
                                        <p:tgtEl>
                                          <p:spTgt spid="138284"/>
                                        </p:tgtEl>
                                        <p:attrNameLst>
                                          <p:attrName>style.visibility</p:attrName>
                                        </p:attrNameLst>
                                      </p:cBhvr>
                                      <p:to>
                                        <p:strVal val="visible"/>
                                      </p:to>
                                    </p:set>
                                    <p:animEffect transition="in" filter="blinds(horizontal)">
                                      <p:cBhvr>
                                        <p:cTn id="10" dur="500"/>
                                        <p:tgtEl>
                                          <p:spTgt spid="1382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8286">
                                            <p:txEl>
                                              <p:pRg st="0" end="0"/>
                                            </p:txEl>
                                          </p:spTgt>
                                        </p:tgtEl>
                                        <p:attrNameLst>
                                          <p:attrName>style.visibility</p:attrName>
                                        </p:attrNameLst>
                                      </p:cBhvr>
                                      <p:to>
                                        <p:strVal val="visible"/>
                                      </p:to>
                                    </p:set>
                                    <p:animEffect transition="in" filter="blinds(horizontal)">
                                      <p:cBhvr>
                                        <p:cTn id="15" dur="500"/>
                                        <p:tgtEl>
                                          <p:spTgt spid="13828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8286">
                                            <p:txEl>
                                              <p:pRg st="1" end="1"/>
                                            </p:txEl>
                                          </p:spTgt>
                                        </p:tgtEl>
                                        <p:attrNameLst>
                                          <p:attrName>style.visibility</p:attrName>
                                        </p:attrNameLst>
                                      </p:cBhvr>
                                      <p:to>
                                        <p:strVal val="visible"/>
                                      </p:to>
                                    </p:set>
                                    <p:animEffect transition="in" filter="blinds(horizontal)">
                                      <p:cBhvr>
                                        <p:cTn id="20" dur="500"/>
                                        <p:tgtEl>
                                          <p:spTgt spid="13828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8288"/>
                                        </p:tgtEl>
                                        <p:attrNameLst>
                                          <p:attrName>style.visibility</p:attrName>
                                        </p:attrNameLst>
                                      </p:cBhvr>
                                      <p:to>
                                        <p:strVal val="visible"/>
                                      </p:to>
                                    </p:set>
                                    <p:animEffect transition="in" filter="blinds(horizontal)">
                                      <p:cBhvr>
                                        <p:cTn id="25" dur="500"/>
                                        <p:tgtEl>
                                          <p:spTgt spid="1382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1150"/>
                                        </p:tgtEl>
                                        <p:attrNameLst>
                                          <p:attrName>style.visibility</p:attrName>
                                        </p:attrNameLst>
                                      </p:cBhvr>
                                      <p:to>
                                        <p:strVal val="visible"/>
                                      </p:to>
                                    </p:set>
                                    <p:animEffect transition="in" filter="blinds(horizontal)">
                                      <p:cBhvr>
                                        <p:cTn id="30" dur="500"/>
                                        <p:tgtEl>
                                          <p:spTgt spid="911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8289"/>
                                        </p:tgtEl>
                                        <p:attrNameLst>
                                          <p:attrName>style.visibility</p:attrName>
                                        </p:attrNameLst>
                                      </p:cBhvr>
                                      <p:to>
                                        <p:strVal val="visible"/>
                                      </p:to>
                                    </p:set>
                                    <p:animEffect transition="in" filter="blinds(horizontal)">
                                      <p:cBhvr>
                                        <p:cTn id="35" dur="500"/>
                                        <p:tgtEl>
                                          <p:spTgt spid="13828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1151"/>
                                        </p:tgtEl>
                                        <p:attrNameLst>
                                          <p:attrName>style.visibility</p:attrName>
                                        </p:attrNameLst>
                                      </p:cBhvr>
                                      <p:to>
                                        <p:strVal val="visible"/>
                                      </p:to>
                                    </p:set>
                                    <p:animEffect transition="in" filter="blinds(horizontal)">
                                      <p:cBhvr>
                                        <p:cTn id="40" dur="500"/>
                                        <p:tgtEl>
                                          <p:spTgt spid="911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38290"/>
                                        </p:tgtEl>
                                        <p:attrNameLst>
                                          <p:attrName>style.visibility</p:attrName>
                                        </p:attrNameLst>
                                      </p:cBhvr>
                                      <p:to>
                                        <p:strVal val="visible"/>
                                      </p:to>
                                    </p:set>
                                    <p:animEffect transition="in" filter="blinds(horizontal)">
                                      <p:cBhvr>
                                        <p:cTn id="45" dur="500"/>
                                        <p:tgtEl>
                                          <p:spTgt spid="13829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46178"/>
                                        </p:tgtEl>
                                        <p:attrNameLst>
                                          <p:attrName>style.visibility</p:attrName>
                                        </p:attrNameLst>
                                      </p:cBhvr>
                                      <p:to>
                                        <p:strVal val="visible"/>
                                      </p:to>
                                    </p:set>
                                    <p:animEffect transition="in" filter="blinds(horizontal)">
                                      <p:cBhvr>
                                        <p:cTn id="50" dur="500"/>
                                        <p:tgtEl>
                                          <p:spTgt spid="4617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8293">
                                            <p:txEl>
                                              <p:pRg st="0" end="0"/>
                                            </p:txEl>
                                          </p:spTgt>
                                        </p:tgtEl>
                                        <p:attrNameLst>
                                          <p:attrName>style.visibility</p:attrName>
                                        </p:attrNameLst>
                                      </p:cBhvr>
                                      <p:to>
                                        <p:strVal val="visible"/>
                                      </p:to>
                                    </p:set>
                                    <p:animEffect transition="in" filter="blinds(horizontal)">
                                      <p:cBhvr>
                                        <p:cTn id="55" dur="500"/>
                                        <p:tgtEl>
                                          <p:spTgt spid="138293">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38293">
                                            <p:txEl>
                                              <p:pRg st="1" end="1"/>
                                            </p:txEl>
                                          </p:spTgt>
                                        </p:tgtEl>
                                        <p:attrNameLst>
                                          <p:attrName>style.visibility</p:attrName>
                                        </p:attrNameLst>
                                      </p:cBhvr>
                                      <p:to>
                                        <p:strVal val="visible"/>
                                      </p:to>
                                    </p:set>
                                    <p:animEffect transition="in" filter="blinds(horizontal)">
                                      <p:cBhvr>
                                        <p:cTn id="60" dur="500"/>
                                        <p:tgtEl>
                                          <p:spTgt spid="1382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86" grpId="0" build="p"/>
      <p:bldP spid="138293" grpId="0" build="p"/>
      <p:bldP spid="91150" grpId="0"/>
      <p:bldP spid="91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5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88" y="2967038"/>
            <a:ext cx="44577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1"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67D37A-E1CC-4E73-B162-D706D8A91A6D}" type="slidenum">
              <a:rPr lang="zh-CN" altLang="en-US" sz="1200">
                <a:latin typeface="Arial Black" panose="020B0A04020102020204" pitchFamily="34" charset="0"/>
              </a:rPr>
              <a:pPr>
                <a:spcBef>
                  <a:spcPct val="0"/>
                </a:spcBef>
                <a:buClrTx/>
                <a:buSzTx/>
                <a:buFontTx/>
                <a:buNone/>
              </a:pPr>
              <a:t>15</a:t>
            </a:fld>
            <a:endParaRPr lang="en-US" altLang="zh-CN" sz="1200">
              <a:latin typeface="Arial Black" panose="020B0A04020102020204" pitchFamily="34" charset="0"/>
            </a:endParaRPr>
          </a:p>
        </p:txBody>
      </p:sp>
      <p:sp>
        <p:nvSpPr>
          <p:cNvPr id="37892"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A611C17-281D-4330-BA77-120ADC7DFDCD}" type="slidenum">
              <a:rPr lang="zh-CN" altLang="en-US" sz="1200">
                <a:latin typeface="Arial Black" panose="020B0A04020102020204" pitchFamily="34" charset="0"/>
              </a:rPr>
              <a:pPr algn="r" eaLnBrk="1" hangingPunct="1">
                <a:spcBef>
                  <a:spcPct val="0"/>
                </a:spcBef>
                <a:buClrTx/>
                <a:buSzTx/>
                <a:buFontTx/>
                <a:buNone/>
              </a:pPr>
              <a:t>15</a:t>
            </a:fld>
            <a:endParaRPr lang="en-US" altLang="zh-CN" sz="1200">
              <a:latin typeface="Arial Black" panose="020B0A04020102020204" pitchFamily="34" charset="0"/>
            </a:endParaRPr>
          </a:p>
        </p:txBody>
      </p:sp>
      <p:graphicFrame>
        <p:nvGraphicFramePr>
          <p:cNvPr id="37893" name="Object 49"/>
          <p:cNvGraphicFramePr>
            <a:graphicFrameLocks noChangeAspect="1"/>
          </p:cNvGraphicFramePr>
          <p:nvPr>
            <p:extLst>
              <p:ext uri="{D42A27DB-BD31-4B8C-83A1-F6EECF244321}">
                <p14:modId xmlns:p14="http://schemas.microsoft.com/office/powerpoint/2010/main" val="1837972070"/>
              </p:ext>
            </p:extLst>
          </p:nvPr>
        </p:nvGraphicFramePr>
        <p:xfrm>
          <a:off x="5953125" y="332656"/>
          <a:ext cx="2974975" cy="911225"/>
        </p:xfrm>
        <a:graphic>
          <a:graphicData uri="http://schemas.openxmlformats.org/presentationml/2006/ole">
            <mc:AlternateContent xmlns:mc="http://schemas.openxmlformats.org/markup-compatibility/2006">
              <mc:Choice xmlns:v="urn:schemas-microsoft-com:vml" Requires="v">
                <p:oleObj spid="_x0000_s38305" name="Equation" r:id="rId4" imgW="1511280" imgH="419040" progId="Equation.DSMT4">
                  <p:embed/>
                </p:oleObj>
              </mc:Choice>
              <mc:Fallback>
                <p:oleObj name="Equation" r:id="rId4" imgW="1511280" imgH="419040" progId="Equation.DSMT4">
                  <p:embed/>
                  <p:pic>
                    <p:nvPicPr>
                      <p:cNvPr id="0" name="Object 49"/>
                      <p:cNvPicPr>
                        <a:picLocks noChangeAspect="1" noChangeArrowheads="1"/>
                      </p:cNvPicPr>
                      <p:nvPr/>
                    </p:nvPicPr>
                    <p:blipFill>
                      <a:blip r:embed="rId5"/>
                      <a:srcRect/>
                      <a:stretch>
                        <a:fillRect/>
                      </a:stretch>
                    </p:blipFill>
                    <p:spPr bwMode="auto">
                      <a:xfrm>
                        <a:off x="5953125" y="332656"/>
                        <a:ext cx="2974975" cy="911225"/>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1302132658"/>
              </p:ext>
            </p:extLst>
          </p:nvPr>
        </p:nvGraphicFramePr>
        <p:xfrm>
          <a:off x="734219" y="1503856"/>
          <a:ext cx="4989909" cy="603853"/>
        </p:xfrm>
        <a:graphic>
          <a:graphicData uri="http://schemas.openxmlformats.org/presentationml/2006/ole">
            <mc:AlternateContent xmlns:mc="http://schemas.openxmlformats.org/markup-compatibility/2006">
              <mc:Choice xmlns:v="urn:schemas-microsoft-com:vml" Requires="v">
                <p:oleObj spid="_x0000_s38306" name="Equation" r:id="rId6" imgW="2705040" imgH="241200" progId="Equation.DSMT4">
                  <p:embed/>
                </p:oleObj>
              </mc:Choice>
              <mc:Fallback>
                <p:oleObj name="Equation" r:id="rId6" imgW="2705040" imgH="241200" progId="Equation.DSMT4">
                  <p:embed/>
                  <p:pic>
                    <p:nvPicPr>
                      <p:cNvPr id="0" name="Object 98"/>
                      <p:cNvPicPr>
                        <a:picLocks noChangeAspect="1" noChangeArrowheads="1"/>
                      </p:cNvPicPr>
                      <p:nvPr/>
                    </p:nvPicPr>
                    <p:blipFill>
                      <a:blip r:embed="rId7"/>
                      <a:srcRect/>
                      <a:stretch>
                        <a:fillRect/>
                      </a:stretch>
                    </p:blipFill>
                    <p:spPr bwMode="auto">
                      <a:xfrm>
                        <a:off x="734219" y="1503856"/>
                        <a:ext cx="4989909" cy="603853"/>
                      </a:xfrm>
                      <a:prstGeom prst="rect">
                        <a:avLst/>
                      </a:prstGeom>
                      <a:noFill/>
                      <a:ln>
                        <a:noFill/>
                      </a:ln>
                      <a:extLst/>
                    </p:spPr>
                  </p:pic>
                </p:oleObj>
              </mc:Fallback>
            </mc:AlternateContent>
          </a:graphicData>
        </a:graphic>
      </p:graphicFrame>
      <p:graphicFrame>
        <p:nvGraphicFramePr>
          <p:cNvPr id="2" name="Object 12"/>
          <p:cNvGraphicFramePr>
            <a:graphicFrameLocks noChangeAspect="1"/>
          </p:cNvGraphicFramePr>
          <p:nvPr>
            <p:extLst>
              <p:ext uri="{D42A27DB-BD31-4B8C-83A1-F6EECF244321}">
                <p14:modId xmlns:p14="http://schemas.microsoft.com/office/powerpoint/2010/main" val="3097343288"/>
              </p:ext>
            </p:extLst>
          </p:nvPr>
        </p:nvGraphicFramePr>
        <p:xfrm>
          <a:off x="1782763" y="3503612"/>
          <a:ext cx="1733550" cy="576263"/>
        </p:xfrm>
        <a:graphic>
          <a:graphicData uri="http://schemas.openxmlformats.org/presentationml/2006/ole">
            <mc:AlternateContent xmlns:mc="http://schemas.openxmlformats.org/markup-compatibility/2006">
              <mc:Choice xmlns:v="urn:schemas-microsoft-com:vml" Requires="v">
                <p:oleObj spid="_x0000_s38307" name="Equation" r:id="rId8" imgW="927000" imgH="241200" progId="Equation.DSMT4">
                  <p:embed/>
                </p:oleObj>
              </mc:Choice>
              <mc:Fallback>
                <p:oleObj name="Equation" r:id="rId8" imgW="927000" imgH="241200" progId="Equation.DSMT4">
                  <p:embed/>
                  <p:pic>
                    <p:nvPicPr>
                      <p:cNvPr id="0" name="Object 12"/>
                      <p:cNvPicPr>
                        <a:picLocks noChangeAspect="1" noChangeArrowheads="1"/>
                      </p:cNvPicPr>
                      <p:nvPr/>
                    </p:nvPicPr>
                    <p:blipFill>
                      <a:blip r:embed="rId9"/>
                      <a:srcRect/>
                      <a:stretch>
                        <a:fillRect/>
                      </a:stretch>
                    </p:blipFill>
                    <p:spPr bwMode="auto">
                      <a:xfrm>
                        <a:off x="1782763" y="3503612"/>
                        <a:ext cx="1733550" cy="576263"/>
                      </a:xfrm>
                      <a:prstGeom prst="rect">
                        <a:avLst/>
                      </a:prstGeom>
                      <a:noFill/>
                      <a:ln>
                        <a:noFill/>
                      </a:ln>
                      <a:extLst/>
                    </p:spPr>
                  </p:pic>
                </p:oleObj>
              </mc:Fallback>
            </mc:AlternateContent>
          </a:graphicData>
        </a:graphic>
      </p:graphicFrame>
      <p:grpSp>
        <p:nvGrpSpPr>
          <p:cNvPr id="37896" name="Group 10"/>
          <p:cNvGrpSpPr>
            <a:grpSpLocks/>
          </p:cNvGrpSpPr>
          <p:nvPr/>
        </p:nvGrpSpPr>
        <p:grpSpPr bwMode="auto">
          <a:xfrm>
            <a:off x="0" y="3886200"/>
            <a:ext cx="2867025" cy="2971800"/>
            <a:chOff x="3714" y="2208"/>
            <a:chExt cx="1806" cy="1872"/>
          </a:xfrm>
        </p:grpSpPr>
        <p:graphicFrame>
          <p:nvGraphicFramePr>
            <p:cNvPr id="37903" name="Object 15"/>
            <p:cNvGraphicFramePr>
              <a:graphicFrameLocks noChangeAspect="1"/>
            </p:cNvGraphicFramePr>
            <p:nvPr/>
          </p:nvGraphicFramePr>
          <p:xfrm>
            <a:off x="3714" y="2208"/>
            <a:ext cx="1806" cy="1718"/>
          </p:xfrm>
          <a:graphic>
            <a:graphicData uri="http://schemas.openxmlformats.org/presentationml/2006/ole">
              <mc:AlternateContent xmlns:mc="http://schemas.openxmlformats.org/markup-compatibility/2006">
                <mc:Choice xmlns:v="urn:schemas-microsoft-com:vml" Requires="v">
                  <p:oleObj spid="_x0000_s38308" name="位图图像" r:id="rId10" imgW="2638095" imgH="2295238" progId="Paint.Picture">
                    <p:embed/>
                  </p:oleObj>
                </mc:Choice>
                <mc:Fallback>
                  <p:oleObj name="位图图像" r:id="rId10" imgW="2638095" imgH="2295238" progId="Paint.Picture">
                    <p:embed/>
                    <p:pic>
                      <p:nvPicPr>
                        <p:cNvPr id="0" name="Object 15"/>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4" y="2208"/>
                          <a:ext cx="1806" cy="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13"/>
            <p:cNvGraphicFramePr>
              <a:graphicFrameLocks noChangeAspect="1"/>
            </p:cNvGraphicFramePr>
            <p:nvPr/>
          </p:nvGraphicFramePr>
          <p:xfrm>
            <a:off x="5070" y="2503"/>
            <a:ext cx="378" cy="534"/>
          </p:xfrm>
          <a:graphic>
            <a:graphicData uri="http://schemas.openxmlformats.org/presentationml/2006/ole">
              <mc:AlternateContent xmlns:mc="http://schemas.openxmlformats.org/markup-compatibility/2006">
                <mc:Choice xmlns:v="urn:schemas-microsoft-com:vml" Requires="v">
                  <p:oleObj spid="_x0000_s38309" name="位图图像" r:id="rId12" imgW="552527" imgH="714286" progId="Paint.Picture">
                    <p:embed/>
                  </p:oleObj>
                </mc:Choice>
                <mc:Fallback>
                  <p:oleObj name="位图图像" r:id="rId12" imgW="552527" imgH="714286" progId="Paint.Picture">
                    <p:embed/>
                    <p:pic>
                      <p:nvPicPr>
                        <p:cNvPr id="0" name="Object 13"/>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0" y="2503"/>
                          <a:ext cx="3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14"/>
            <p:cNvGraphicFramePr>
              <a:graphicFrameLocks noChangeAspect="1"/>
            </p:cNvGraphicFramePr>
            <p:nvPr/>
          </p:nvGraphicFramePr>
          <p:xfrm>
            <a:off x="3957" y="3329"/>
            <a:ext cx="1337" cy="456"/>
          </p:xfrm>
          <a:graphic>
            <a:graphicData uri="http://schemas.openxmlformats.org/presentationml/2006/ole">
              <mc:AlternateContent xmlns:mc="http://schemas.openxmlformats.org/markup-compatibility/2006">
                <mc:Choice xmlns:v="urn:schemas-microsoft-com:vml" Requires="v">
                  <p:oleObj spid="_x0000_s38310" name="位图图像" r:id="rId14" imgW="1952898" imgH="609524" progId="Paint.Picture">
                    <p:embed/>
                  </p:oleObj>
                </mc:Choice>
                <mc:Fallback>
                  <p:oleObj name="位图图像" r:id="rId14" imgW="1952898" imgH="609524" progId="Paint.Picture">
                    <p:embed/>
                    <p:pic>
                      <p:nvPicPr>
                        <p:cNvPr id="0" name="Object 14"/>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7" y="3329"/>
                          <a:ext cx="1337"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6" name="Object 11"/>
            <p:cNvGraphicFramePr>
              <a:graphicFrameLocks noChangeAspect="1"/>
            </p:cNvGraphicFramePr>
            <p:nvPr/>
          </p:nvGraphicFramePr>
          <p:xfrm>
            <a:off x="3992" y="3320"/>
            <a:ext cx="1474" cy="449"/>
          </p:xfrm>
          <a:graphic>
            <a:graphicData uri="http://schemas.openxmlformats.org/presentationml/2006/ole">
              <mc:AlternateContent xmlns:mc="http://schemas.openxmlformats.org/markup-compatibility/2006">
                <mc:Choice xmlns:v="urn:schemas-microsoft-com:vml" Requires="v">
                  <p:oleObj spid="_x0000_s38311" name="位图图像" r:id="rId16" imgW="2152951" imgH="600159" progId="Paint.Picture">
                    <p:embed/>
                  </p:oleObj>
                </mc:Choice>
                <mc:Fallback>
                  <p:oleObj name="位图图像" r:id="rId16" imgW="2152951" imgH="600159" progId="Paint.Picture">
                    <p:embed/>
                    <p:pic>
                      <p:nvPicPr>
                        <p:cNvPr id="0" name="Object 11"/>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2" y="3320"/>
                          <a:ext cx="147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7" name="Object 16"/>
            <p:cNvGraphicFramePr>
              <a:graphicFrameLocks noChangeAspect="1"/>
            </p:cNvGraphicFramePr>
            <p:nvPr/>
          </p:nvGraphicFramePr>
          <p:xfrm>
            <a:off x="3949" y="3301"/>
            <a:ext cx="1421" cy="363"/>
          </p:xfrm>
          <a:graphic>
            <a:graphicData uri="http://schemas.openxmlformats.org/presentationml/2006/ole">
              <mc:AlternateContent xmlns:mc="http://schemas.openxmlformats.org/markup-compatibility/2006">
                <mc:Choice xmlns:v="urn:schemas-microsoft-com:vml" Requires="v">
                  <p:oleObj spid="_x0000_s38312" name="位图图像" r:id="rId18" imgW="2076740" imgH="485586" progId="Paint.Picture">
                    <p:embed/>
                  </p:oleObj>
                </mc:Choice>
                <mc:Fallback>
                  <p:oleObj name="位图图像" r:id="rId18" imgW="2076740" imgH="485586" progId="Paint.Picture">
                    <p:embed/>
                    <p:pic>
                      <p:nvPicPr>
                        <p:cNvPr id="0" name="Object 16"/>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9" y="3301"/>
                          <a:ext cx="142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8" name="Object 17"/>
            <p:cNvGraphicFramePr>
              <a:graphicFrameLocks noChangeAspect="1"/>
            </p:cNvGraphicFramePr>
            <p:nvPr/>
          </p:nvGraphicFramePr>
          <p:xfrm>
            <a:off x="4314" y="2512"/>
            <a:ext cx="567" cy="1568"/>
          </p:xfrm>
          <a:graphic>
            <a:graphicData uri="http://schemas.openxmlformats.org/presentationml/2006/ole">
              <mc:AlternateContent xmlns:mc="http://schemas.openxmlformats.org/markup-compatibility/2006">
                <mc:Choice xmlns:v="urn:schemas-microsoft-com:vml" Requires="v">
                  <p:oleObj spid="_x0000_s38313" name="位图图像" r:id="rId20" imgW="828791" imgH="2095793" progId="Paint.Picture">
                    <p:embed/>
                  </p:oleObj>
                </mc:Choice>
                <mc:Fallback>
                  <p:oleObj name="位图图像" r:id="rId20" imgW="828791" imgH="2095793" progId="Paint.Picture">
                    <p:embed/>
                    <p:pic>
                      <p:nvPicPr>
                        <p:cNvPr id="0" name="Object 17"/>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4" y="2512"/>
                          <a:ext cx="567" cy="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7897" name="Object 18"/>
          <p:cNvGraphicFramePr>
            <a:graphicFrameLocks noChangeAspect="1"/>
          </p:cNvGraphicFramePr>
          <p:nvPr>
            <p:extLst>
              <p:ext uri="{D42A27DB-BD31-4B8C-83A1-F6EECF244321}">
                <p14:modId xmlns:p14="http://schemas.microsoft.com/office/powerpoint/2010/main" val="221855046"/>
              </p:ext>
            </p:extLst>
          </p:nvPr>
        </p:nvGraphicFramePr>
        <p:xfrm>
          <a:off x="2576513" y="5850255"/>
          <a:ext cx="1833562" cy="943930"/>
        </p:xfrm>
        <a:graphic>
          <a:graphicData uri="http://schemas.openxmlformats.org/presentationml/2006/ole">
            <mc:AlternateContent xmlns:mc="http://schemas.openxmlformats.org/markup-compatibility/2006">
              <mc:Choice xmlns:v="urn:schemas-microsoft-com:vml" Requires="v">
                <p:oleObj spid="_x0000_s38314" name="Equation" r:id="rId22" imgW="914400" imgH="393480" progId="Equation.DSMT4">
                  <p:embed/>
                </p:oleObj>
              </mc:Choice>
              <mc:Fallback>
                <p:oleObj name="Equation" r:id="rId22" imgW="914400" imgH="393480" progId="Equation.DSMT4">
                  <p:embed/>
                  <p:pic>
                    <p:nvPicPr>
                      <p:cNvPr id="0" name="Object 18"/>
                      <p:cNvPicPr>
                        <a:picLocks noChangeAspect="1" noChangeArrowheads="1"/>
                      </p:cNvPicPr>
                      <p:nvPr/>
                    </p:nvPicPr>
                    <p:blipFill>
                      <a:blip r:embed="rId23"/>
                      <a:srcRect/>
                      <a:stretch>
                        <a:fillRect/>
                      </a:stretch>
                    </p:blipFill>
                    <p:spPr bwMode="auto">
                      <a:xfrm>
                        <a:off x="2576513" y="5850255"/>
                        <a:ext cx="1833562" cy="943930"/>
                      </a:xfrm>
                      <a:prstGeom prst="rect">
                        <a:avLst/>
                      </a:prstGeom>
                      <a:noFill/>
                      <a:ln>
                        <a:noFill/>
                      </a:ln>
                      <a:extLst/>
                    </p:spPr>
                  </p:pic>
                </p:oleObj>
              </mc:Fallback>
            </mc:AlternateContent>
          </a:graphicData>
        </a:graphic>
      </p:graphicFrame>
      <p:sp>
        <p:nvSpPr>
          <p:cNvPr id="19479" name="Rectangle 23"/>
          <p:cNvSpPr>
            <a:spLocks noChangeArrowheads="1"/>
          </p:cNvSpPr>
          <p:nvPr/>
        </p:nvSpPr>
        <p:spPr bwMode="auto">
          <a:xfrm>
            <a:off x="0" y="404813"/>
            <a:ext cx="5940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3</a:t>
            </a:r>
            <a:r>
              <a:rPr lang="zh-CN" altLang="en-US" sz="2400" b="1">
                <a:solidFill>
                  <a:schemeClr val="bg2"/>
                </a:solidFill>
                <a:latin typeface="Times New Roman" panose="02020603050405020304" pitchFamily="18" charset="0"/>
                <a:ea typeface="楷体_GB2312" pitchFamily="49" charset="-122"/>
              </a:rPr>
              <a:t>）在原系统满足相位裕度的相位处作为校正后系统的剪切频率处</a:t>
            </a:r>
          </a:p>
        </p:txBody>
      </p:sp>
      <p:sp>
        <p:nvSpPr>
          <p:cNvPr id="142365" name="Rectangle 29"/>
          <p:cNvSpPr>
            <a:spLocks noChangeArrowheads="1"/>
          </p:cNvSpPr>
          <p:nvPr/>
        </p:nvSpPr>
        <p:spPr bwMode="auto">
          <a:xfrm>
            <a:off x="0" y="1989138"/>
            <a:ext cx="88201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en-US" sz="1800" b="1">
                <a:solidFill>
                  <a:srgbClr val="FF0000"/>
                </a:solidFill>
              </a:rPr>
              <a:t>△</a:t>
            </a:r>
            <a:r>
              <a:rPr lang="en-US" altLang="zh-CN" sz="1800" b="1">
                <a:solidFill>
                  <a:srgbClr val="FF0000"/>
                </a:solidFill>
                <a:latin typeface="Symbol" panose="05050102010706020507" pitchFamily="18" charset="2"/>
              </a:rPr>
              <a:t>j</a:t>
            </a:r>
            <a:r>
              <a:rPr lang="zh-CN" altLang="en-US" sz="2400" b="1">
                <a:solidFill>
                  <a:srgbClr val="FF0000"/>
                </a:solidFill>
                <a:latin typeface="楷体_GB2312" pitchFamily="49" charset="-122"/>
                <a:ea typeface="楷体_GB2312" pitchFamily="49" charset="-122"/>
              </a:rPr>
              <a:t>作为滞后校正的相位滞后的补偿，一般将剪切频率设置在滞后网络后一个转折频率的</a:t>
            </a:r>
            <a:r>
              <a:rPr lang="en-US" altLang="zh-CN" sz="2400" b="1">
                <a:solidFill>
                  <a:srgbClr val="FF0000"/>
                </a:solidFill>
                <a:latin typeface="楷体_GB2312" pitchFamily="49" charset="-122"/>
                <a:ea typeface="楷体_GB2312" pitchFamily="49" charset="-122"/>
              </a:rPr>
              <a:t>10</a:t>
            </a:r>
            <a:r>
              <a:rPr lang="zh-CN" altLang="en-US" sz="2400" b="1">
                <a:solidFill>
                  <a:srgbClr val="FF0000"/>
                </a:solidFill>
                <a:latin typeface="楷体_GB2312" pitchFamily="49" charset="-122"/>
                <a:ea typeface="楷体_GB2312" pitchFamily="49" charset="-122"/>
              </a:rPr>
              <a:t>倍频远，所以选择</a:t>
            </a:r>
            <a:r>
              <a:rPr lang="en-US" altLang="zh-CN" sz="2400" b="1">
                <a:solidFill>
                  <a:srgbClr val="FF0000"/>
                </a:solidFill>
                <a:latin typeface="楷体_GB2312" pitchFamily="49" charset="-122"/>
                <a:ea typeface="楷体_GB2312" pitchFamily="49" charset="-122"/>
              </a:rPr>
              <a:t>6-10°</a:t>
            </a:r>
            <a:endParaRPr lang="zh-CN" altLang="en-US" sz="2400" b="1">
              <a:solidFill>
                <a:srgbClr val="FF0000"/>
              </a:solidFill>
              <a:latin typeface="楷体_GB2312" pitchFamily="49" charset="-122"/>
              <a:ea typeface="楷体_GB2312" pitchFamily="49" charset="-122"/>
            </a:endParaRPr>
          </a:p>
        </p:txBody>
      </p:sp>
      <p:graphicFrame>
        <p:nvGraphicFramePr>
          <p:cNvPr id="3" name="Object 23"/>
          <p:cNvGraphicFramePr>
            <a:graphicFrameLocks noChangeAspect="1"/>
          </p:cNvGraphicFramePr>
          <p:nvPr/>
        </p:nvGraphicFramePr>
        <p:xfrm>
          <a:off x="320675" y="2968625"/>
          <a:ext cx="1271588" cy="477838"/>
        </p:xfrm>
        <a:graphic>
          <a:graphicData uri="http://schemas.openxmlformats.org/presentationml/2006/ole">
            <mc:AlternateContent xmlns:mc="http://schemas.openxmlformats.org/markup-compatibility/2006">
              <mc:Choice xmlns:v="urn:schemas-microsoft-com:vml" Requires="v">
                <p:oleObj spid="_x0000_s38315" name="Equation" r:id="rId24" imgW="584348" imgH="158566" progId="Equation.DSMT4">
                  <p:embed/>
                </p:oleObj>
              </mc:Choice>
              <mc:Fallback>
                <p:oleObj name="Equation" r:id="rId24" imgW="584348" imgH="158566" progId="Equation.DSMT4">
                  <p:embed/>
                  <p:pic>
                    <p:nvPicPr>
                      <p:cNvPr id="0"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0675" y="2968625"/>
                        <a:ext cx="12715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26"/>
          <p:cNvGraphicFramePr>
            <a:graphicFrameLocks noChangeAspect="1"/>
          </p:cNvGraphicFramePr>
          <p:nvPr>
            <p:extLst>
              <p:ext uri="{D42A27DB-BD31-4B8C-83A1-F6EECF244321}">
                <p14:modId xmlns:p14="http://schemas.microsoft.com/office/powerpoint/2010/main" val="2739569157"/>
              </p:ext>
            </p:extLst>
          </p:nvPr>
        </p:nvGraphicFramePr>
        <p:xfrm>
          <a:off x="1722438" y="2973387"/>
          <a:ext cx="2705100" cy="560387"/>
        </p:xfrm>
        <a:graphic>
          <a:graphicData uri="http://schemas.openxmlformats.org/presentationml/2006/ole">
            <mc:AlternateContent xmlns:mc="http://schemas.openxmlformats.org/markup-compatibility/2006">
              <mc:Choice xmlns:v="urn:schemas-microsoft-com:vml" Requires="v">
                <p:oleObj spid="_x0000_s38316" name="Equation" r:id="rId26" imgW="1511280" imgH="241200" progId="Equation.DSMT4">
                  <p:embed/>
                </p:oleObj>
              </mc:Choice>
              <mc:Fallback>
                <p:oleObj name="Equation" r:id="rId26" imgW="1511280" imgH="241200" progId="Equation.DSMT4">
                  <p:embed/>
                  <p:pic>
                    <p:nvPicPr>
                      <p:cNvPr id="0" name="Object 26"/>
                      <p:cNvPicPr>
                        <a:picLocks noChangeAspect="1" noChangeArrowheads="1"/>
                      </p:cNvPicPr>
                      <p:nvPr/>
                    </p:nvPicPr>
                    <p:blipFill>
                      <a:blip r:embed="rId27"/>
                      <a:srcRect/>
                      <a:stretch>
                        <a:fillRect/>
                      </a:stretch>
                    </p:blipFill>
                    <p:spPr bwMode="auto">
                      <a:xfrm>
                        <a:off x="1722438" y="2973387"/>
                        <a:ext cx="2705100" cy="560387"/>
                      </a:xfrm>
                      <a:prstGeom prst="rect">
                        <a:avLst/>
                      </a:prstGeom>
                      <a:noFill/>
                      <a:ln>
                        <a:noFill/>
                      </a:ln>
                      <a:extLst/>
                    </p:spPr>
                  </p:pic>
                </p:oleObj>
              </mc:Fallback>
            </mc:AlternateContent>
          </a:graphicData>
        </a:graphic>
      </p:graphicFrame>
      <p:pic>
        <p:nvPicPr>
          <p:cNvPr id="34849" name="Picture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87863" y="2905125"/>
            <a:ext cx="46482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4850"/>
                                        </p:tgtEl>
                                        <p:attrNameLst>
                                          <p:attrName>style.visibility</p:attrName>
                                        </p:attrNameLst>
                                      </p:cBhvr>
                                      <p:to>
                                        <p:strVal val="visible"/>
                                      </p:to>
                                    </p:set>
                                    <p:animEffect transition="in" filter="circle(in)">
                                      <p:cBhvr>
                                        <p:cTn id="7" dur="2000"/>
                                        <p:tgtEl>
                                          <p:spTgt spid="34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79"/>
                                        </p:tgtEl>
                                        <p:attrNameLst>
                                          <p:attrName>style.visibility</p:attrName>
                                        </p:attrNameLst>
                                      </p:cBhvr>
                                      <p:to>
                                        <p:strVal val="visible"/>
                                      </p:to>
                                    </p:set>
                                    <p:animEffect transition="in" filter="blinds(horizontal)">
                                      <p:cBhvr>
                                        <p:cTn id="12" dur="500"/>
                                        <p:tgtEl>
                                          <p:spTgt spid="19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178"/>
                                        </p:tgtEl>
                                        <p:attrNameLst>
                                          <p:attrName>style.visibility</p:attrName>
                                        </p:attrNameLst>
                                      </p:cBhvr>
                                      <p:to>
                                        <p:strVal val="visible"/>
                                      </p:to>
                                    </p:set>
                                    <p:animEffect transition="in" filter="blinds(horizontal)">
                                      <p:cBhvr>
                                        <p:cTn id="17" dur="500"/>
                                        <p:tgtEl>
                                          <p:spTgt spid="46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65">
                                            <p:txEl>
                                              <p:pRg st="0" end="0"/>
                                            </p:txEl>
                                          </p:spTgt>
                                        </p:tgtEl>
                                        <p:attrNameLst>
                                          <p:attrName>style.visibility</p:attrName>
                                        </p:attrNameLst>
                                      </p:cBhvr>
                                      <p:to>
                                        <p:strVal val="visible"/>
                                      </p:to>
                                    </p:set>
                                    <p:animEffect transition="in" filter="blinds(horizontal)">
                                      <p:cBhvr>
                                        <p:cTn id="22" dur="500"/>
                                        <p:tgtEl>
                                          <p:spTgt spid="1423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34849"/>
                                        </p:tgtEl>
                                        <p:attrNameLst>
                                          <p:attrName>style.visibility</p:attrName>
                                        </p:attrNameLst>
                                      </p:cBhvr>
                                      <p:to>
                                        <p:strVal val="visible"/>
                                      </p:to>
                                    </p:set>
                                    <p:animEffect transition="in" filter="circle(in)">
                                      <p:cBhvr>
                                        <p:cTn id="27" dur="2000"/>
                                        <p:tgtEl>
                                          <p:spTgt spid="348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9" grpId="0"/>
      <p:bldP spid="1423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8" y="2982913"/>
            <a:ext cx="46482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8915"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62E370-DFEC-4310-8888-A1054F28581E}" type="slidenum">
              <a:rPr lang="zh-CN" altLang="en-US" sz="1200">
                <a:latin typeface="Arial Black" panose="020B0A04020102020204" pitchFamily="34" charset="0"/>
              </a:rPr>
              <a:pPr>
                <a:spcBef>
                  <a:spcPct val="0"/>
                </a:spcBef>
                <a:buClrTx/>
                <a:buSzTx/>
                <a:buFontTx/>
                <a:buNone/>
              </a:pPr>
              <a:t>16</a:t>
            </a:fld>
            <a:endParaRPr lang="en-US" altLang="zh-CN" sz="1200">
              <a:latin typeface="Arial Black" panose="020B0A04020102020204" pitchFamily="34" charset="0"/>
            </a:endParaRPr>
          </a:p>
        </p:txBody>
      </p:sp>
      <p:sp>
        <p:nvSpPr>
          <p:cNvPr id="38916"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02235D4-656A-4155-B3A2-AD244C143A64}" type="slidenum">
              <a:rPr lang="zh-CN" altLang="en-US" sz="1200">
                <a:latin typeface="Arial Black" panose="020B0A04020102020204" pitchFamily="34" charset="0"/>
              </a:rPr>
              <a:pPr algn="r" eaLnBrk="1" hangingPunct="1">
                <a:spcBef>
                  <a:spcPct val="0"/>
                </a:spcBef>
                <a:buClrTx/>
                <a:buSzTx/>
                <a:buFontTx/>
                <a:buNone/>
              </a:pPr>
              <a:t>16</a:t>
            </a:fld>
            <a:endParaRPr lang="en-US" altLang="zh-CN" sz="1200">
              <a:latin typeface="Arial Black" panose="020B0A04020102020204" pitchFamily="34" charset="0"/>
            </a:endParaRPr>
          </a:p>
        </p:txBody>
      </p:sp>
      <p:graphicFrame>
        <p:nvGraphicFramePr>
          <p:cNvPr id="46178" name="Object 98"/>
          <p:cNvGraphicFramePr>
            <a:graphicFrameLocks noChangeAspect="1"/>
          </p:cNvGraphicFramePr>
          <p:nvPr>
            <p:extLst>
              <p:ext uri="{D42A27DB-BD31-4B8C-83A1-F6EECF244321}">
                <p14:modId xmlns:p14="http://schemas.microsoft.com/office/powerpoint/2010/main" val="3980291768"/>
              </p:ext>
            </p:extLst>
          </p:nvPr>
        </p:nvGraphicFramePr>
        <p:xfrm>
          <a:off x="659606" y="3040064"/>
          <a:ext cx="1751013" cy="1103313"/>
        </p:xfrm>
        <a:graphic>
          <a:graphicData uri="http://schemas.openxmlformats.org/presentationml/2006/ole">
            <mc:AlternateContent xmlns:mc="http://schemas.openxmlformats.org/markup-compatibility/2006">
              <mc:Choice xmlns:v="urn:schemas-microsoft-com:vml" Requires="v">
                <p:oleObj spid="_x0000_s39262" name="Equation" r:id="rId4" imgW="927000" imgH="660240" progId="Equation.DSMT4">
                  <p:embed/>
                </p:oleObj>
              </mc:Choice>
              <mc:Fallback>
                <p:oleObj name="Equation" r:id="rId4" imgW="927000" imgH="660240" progId="Equation.DSMT4">
                  <p:embed/>
                  <p:pic>
                    <p:nvPicPr>
                      <p:cNvPr id="0" name="Object 98"/>
                      <p:cNvPicPr>
                        <a:picLocks noChangeAspect="1" noChangeArrowheads="1"/>
                      </p:cNvPicPr>
                      <p:nvPr/>
                    </p:nvPicPr>
                    <p:blipFill>
                      <a:blip r:embed="rId5"/>
                      <a:srcRect/>
                      <a:stretch>
                        <a:fillRect/>
                      </a:stretch>
                    </p:blipFill>
                    <p:spPr bwMode="auto">
                      <a:xfrm>
                        <a:off x="659606" y="3040064"/>
                        <a:ext cx="1751013" cy="1103313"/>
                      </a:xfrm>
                      <a:prstGeom prst="rect">
                        <a:avLst/>
                      </a:prstGeom>
                      <a:noFill/>
                      <a:ln>
                        <a:noFill/>
                      </a:ln>
                      <a:extLst/>
                    </p:spPr>
                  </p:pic>
                </p:oleObj>
              </mc:Fallback>
            </mc:AlternateContent>
          </a:graphicData>
        </a:graphic>
      </p:graphicFrame>
      <p:graphicFrame>
        <p:nvGraphicFramePr>
          <p:cNvPr id="2" name="Object 5"/>
          <p:cNvGraphicFramePr>
            <a:graphicFrameLocks noChangeAspect="1"/>
          </p:cNvGraphicFramePr>
          <p:nvPr>
            <p:extLst>
              <p:ext uri="{D42A27DB-BD31-4B8C-83A1-F6EECF244321}">
                <p14:modId xmlns:p14="http://schemas.microsoft.com/office/powerpoint/2010/main" val="112832718"/>
              </p:ext>
            </p:extLst>
          </p:nvPr>
        </p:nvGraphicFramePr>
        <p:xfrm>
          <a:off x="4863906" y="1769077"/>
          <a:ext cx="1149350" cy="449263"/>
        </p:xfrm>
        <a:graphic>
          <a:graphicData uri="http://schemas.openxmlformats.org/presentationml/2006/ole">
            <mc:AlternateContent xmlns:mc="http://schemas.openxmlformats.org/markup-compatibility/2006">
              <mc:Choice xmlns:v="urn:schemas-microsoft-com:vml" Requires="v">
                <p:oleObj spid="_x0000_s39263" name="Equation" r:id="rId6" imgW="545760" imgH="177480" progId="Equation.DSMT4">
                  <p:embed/>
                </p:oleObj>
              </mc:Choice>
              <mc:Fallback>
                <p:oleObj name="Equation" r:id="rId6" imgW="545760" imgH="177480" progId="Equation.DSMT4">
                  <p:embed/>
                  <p:pic>
                    <p:nvPicPr>
                      <p:cNvPr id="0" name="Object 5"/>
                      <p:cNvPicPr>
                        <a:picLocks noChangeAspect="1" noChangeArrowheads="1"/>
                      </p:cNvPicPr>
                      <p:nvPr/>
                    </p:nvPicPr>
                    <p:blipFill>
                      <a:blip r:embed="rId7"/>
                      <a:srcRect/>
                      <a:stretch>
                        <a:fillRect/>
                      </a:stretch>
                    </p:blipFill>
                    <p:spPr bwMode="auto">
                      <a:xfrm>
                        <a:off x="4863906" y="1769077"/>
                        <a:ext cx="1149350" cy="449263"/>
                      </a:xfrm>
                      <a:prstGeom prst="rect">
                        <a:avLst/>
                      </a:prstGeom>
                      <a:noFill/>
                      <a:ln>
                        <a:noFill/>
                      </a:ln>
                      <a:ex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1178419866"/>
              </p:ext>
            </p:extLst>
          </p:nvPr>
        </p:nvGraphicFramePr>
        <p:xfrm>
          <a:off x="287338" y="4877927"/>
          <a:ext cx="1066800" cy="338172"/>
        </p:xfrm>
        <a:graphic>
          <a:graphicData uri="http://schemas.openxmlformats.org/presentationml/2006/ole">
            <mc:AlternateContent xmlns:mc="http://schemas.openxmlformats.org/markup-compatibility/2006">
              <mc:Choice xmlns:v="urn:schemas-microsoft-com:vml" Requires="v">
                <p:oleObj spid="_x0000_s39264" name="Equation" r:id="rId8" imgW="507960" imgH="177480" progId="Equation.DSMT4">
                  <p:embed/>
                </p:oleObj>
              </mc:Choice>
              <mc:Fallback>
                <p:oleObj name="Equation" r:id="rId8" imgW="507960" imgH="177480" progId="Equation.DSMT4">
                  <p:embed/>
                  <p:pic>
                    <p:nvPicPr>
                      <p:cNvPr id="0" name="Object 6"/>
                      <p:cNvPicPr>
                        <a:picLocks noChangeAspect="1" noChangeArrowheads="1"/>
                      </p:cNvPicPr>
                      <p:nvPr/>
                    </p:nvPicPr>
                    <p:blipFill>
                      <a:blip r:embed="rId9"/>
                      <a:srcRect/>
                      <a:stretch>
                        <a:fillRect/>
                      </a:stretch>
                    </p:blipFill>
                    <p:spPr bwMode="auto">
                      <a:xfrm>
                        <a:off x="287338" y="4877927"/>
                        <a:ext cx="1066800" cy="338172"/>
                      </a:xfrm>
                      <a:prstGeom prst="rect">
                        <a:avLst/>
                      </a:prstGeom>
                      <a:noFill/>
                      <a:ln>
                        <a:noFill/>
                      </a:ln>
                      <a:extLst/>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1300315810"/>
              </p:ext>
            </p:extLst>
          </p:nvPr>
        </p:nvGraphicFramePr>
        <p:xfrm>
          <a:off x="529431" y="4048236"/>
          <a:ext cx="1316038" cy="698499"/>
        </p:xfrm>
        <a:graphic>
          <a:graphicData uri="http://schemas.openxmlformats.org/presentationml/2006/ole">
            <mc:AlternateContent xmlns:mc="http://schemas.openxmlformats.org/markup-compatibility/2006">
              <mc:Choice xmlns:v="urn:schemas-microsoft-com:vml" Requires="v">
                <p:oleObj spid="_x0000_s39265" name="Equation" r:id="rId10" imgW="660240" imgH="393480" progId="Equation.DSMT4">
                  <p:embed/>
                </p:oleObj>
              </mc:Choice>
              <mc:Fallback>
                <p:oleObj name="Equation" r:id="rId10" imgW="660240" imgH="393480" progId="Equation.DSMT4">
                  <p:embed/>
                  <p:pic>
                    <p:nvPicPr>
                      <p:cNvPr id="0" name="Object 8"/>
                      <p:cNvPicPr>
                        <a:picLocks noChangeAspect="1" noChangeArrowheads="1"/>
                      </p:cNvPicPr>
                      <p:nvPr/>
                    </p:nvPicPr>
                    <p:blipFill>
                      <a:blip r:embed="rId11"/>
                      <a:srcRect/>
                      <a:stretch>
                        <a:fillRect/>
                      </a:stretch>
                    </p:blipFill>
                    <p:spPr bwMode="auto">
                      <a:xfrm>
                        <a:off x="529431" y="4048236"/>
                        <a:ext cx="1316038" cy="698499"/>
                      </a:xfrm>
                      <a:prstGeom prst="rect">
                        <a:avLst/>
                      </a:prstGeom>
                      <a:noFill/>
                      <a:ln>
                        <a:noFill/>
                      </a:ln>
                      <a:extLst/>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2689630969"/>
              </p:ext>
            </p:extLst>
          </p:nvPr>
        </p:nvGraphicFramePr>
        <p:xfrm>
          <a:off x="239713" y="5243514"/>
          <a:ext cx="1162050" cy="698499"/>
        </p:xfrm>
        <a:graphic>
          <a:graphicData uri="http://schemas.openxmlformats.org/presentationml/2006/ole">
            <mc:AlternateContent xmlns:mc="http://schemas.openxmlformats.org/markup-compatibility/2006">
              <mc:Choice xmlns:v="urn:schemas-microsoft-com:vml" Requires="v">
                <p:oleObj spid="_x0000_s39266" name="Equation" r:id="rId12" imgW="571320" imgH="393480" progId="Equation.DSMT4">
                  <p:embed/>
                </p:oleObj>
              </mc:Choice>
              <mc:Fallback>
                <p:oleObj name="Equation" r:id="rId12" imgW="571320" imgH="393480" progId="Equation.DSMT4">
                  <p:embed/>
                  <p:pic>
                    <p:nvPicPr>
                      <p:cNvPr id="0" name="Object 9"/>
                      <p:cNvPicPr>
                        <a:picLocks noChangeAspect="1" noChangeArrowheads="1"/>
                      </p:cNvPicPr>
                      <p:nvPr/>
                    </p:nvPicPr>
                    <p:blipFill>
                      <a:blip r:embed="rId13"/>
                      <a:srcRect/>
                      <a:stretch>
                        <a:fillRect/>
                      </a:stretch>
                    </p:blipFill>
                    <p:spPr bwMode="auto">
                      <a:xfrm>
                        <a:off x="239713" y="5243514"/>
                        <a:ext cx="1162050" cy="698499"/>
                      </a:xfrm>
                      <a:prstGeom prst="rect">
                        <a:avLst/>
                      </a:prstGeom>
                      <a:noFill/>
                      <a:ln>
                        <a:noFill/>
                      </a:ln>
                      <a:extLst/>
                    </p:spPr>
                  </p:pic>
                </p:oleObj>
              </mc:Fallback>
            </mc:AlternateContent>
          </a:graphicData>
        </a:graphic>
      </p:graphicFrame>
      <p:graphicFrame>
        <p:nvGraphicFramePr>
          <p:cNvPr id="6" name="Object 14"/>
          <p:cNvGraphicFramePr>
            <a:graphicFrameLocks noChangeAspect="1"/>
          </p:cNvGraphicFramePr>
          <p:nvPr>
            <p:extLst>
              <p:ext uri="{D42A27DB-BD31-4B8C-83A1-F6EECF244321}">
                <p14:modId xmlns:p14="http://schemas.microsoft.com/office/powerpoint/2010/main" val="1862378487"/>
              </p:ext>
            </p:extLst>
          </p:nvPr>
        </p:nvGraphicFramePr>
        <p:xfrm>
          <a:off x="1721644" y="1684147"/>
          <a:ext cx="2652712" cy="619125"/>
        </p:xfrm>
        <a:graphic>
          <a:graphicData uri="http://schemas.openxmlformats.org/presentationml/2006/ole">
            <mc:AlternateContent xmlns:mc="http://schemas.openxmlformats.org/markup-compatibility/2006">
              <mc:Choice xmlns:v="urn:schemas-microsoft-com:vml" Requires="v">
                <p:oleObj spid="_x0000_s39267" name="Equation" r:id="rId14" imgW="1473120" imgH="279360" progId="Equation.DSMT4">
                  <p:embed/>
                </p:oleObj>
              </mc:Choice>
              <mc:Fallback>
                <p:oleObj name="Equation" r:id="rId14" imgW="1473120" imgH="279360" progId="Equation.DSMT4">
                  <p:embed/>
                  <p:pic>
                    <p:nvPicPr>
                      <p:cNvPr id="0" name="Object 14"/>
                      <p:cNvPicPr>
                        <a:picLocks noChangeAspect="1" noChangeArrowheads="1"/>
                      </p:cNvPicPr>
                      <p:nvPr/>
                    </p:nvPicPr>
                    <p:blipFill>
                      <a:blip r:embed="rId15"/>
                      <a:srcRect/>
                      <a:stretch>
                        <a:fillRect/>
                      </a:stretch>
                    </p:blipFill>
                    <p:spPr bwMode="auto">
                      <a:xfrm>
                        <a:off x="1721644" y="1684147"/>
                        <a:ext cx="2652712" cy="619125"/>
                      </a:xfrm>
                      <a:prstGeom prst="rect">
                        <a:avLst/>
                      </a:prstGeom>
                      <a:noFill/>
                      <a:ln>
                        <a:noFill/>
                      </a:ln>
                      <a:extLst/>
                    </p:spPr>
                  </p:pic>
                </p:oleObj>
              </mc:Fallback>
            </mc:AlternateContent>
          </a:graphicData>
        </a:graphic>
      </p:graphicFrame>
      <p:graphicFrame>
        <p:nvGraphicFramePr>
          <p:cNvPr id="38923" name="Object 18"/>
          <p:cNvGraphicFramePr>
            <a:graphicFrameLocks noChangeAspect="1"/>
          </p:cNvGraphicFramePr>
          <p:nvPr>
            <p:extLst>
              <p:ext uri="{D42A27DB-BD31-4B8C-83A1-F6EECF244321}">
                <p14:modId xmlns:p14="http://schemas.microsoft.com/office/powerpoint/2010/main" val="4264729309"/>
              </p:ext>
            </p:extLst>
          </p:nvPr>
        </p:nvGraphicFramePr>
        <p:xfrm>
          <a:off x="792732" y="453042"/>
          <a:ext cx="1747838" cy="612774"/>
        </p:xfrm>
        <a:graphic>
          <a:graphicData uri="http://schemas.openxmlformats.org/presentationml/2006/ole">
            <mc:AlternateContent xmlns:mc="http://schemas.openxmlformats.org/markup-compatibility/2006">
              <mc:Choice xmlns:v="urn:schemas-microsoft-com:vml" Requires="v">
                <p:oleObj spid="_x0000_s39268" name="Equation" r:id="rId16" imgW="927000" imgH="241200" progId="Equation.DSMT4">
                  <p:embed/>
                </p:oleObj>
              </mc:Choice>
              <mc:Fallback>
                <p:oleObj name="Equation" r:id="rId16" imgW="927000" imgH="241200" progId="Equation.DSMT4">
                  <p:embed/>
                  <p:pic>
                    <p:nvPicPr>
                      <p:cNvPr id="0" name="Object 18"/>
                      <p:cNvPicPr>
                        <a:picLocks noChangeAspect="1" noChangeArrowheads="1"/>
                      </p:cNvPicPr>
                      <p:nvPr/>
                    </p:nvPicPr>
                    <p:blipFill>
                      <a:blip r:embed="rId17"/>
                      <a:srcRect/>
                      <a:stretch>
                        <a:fillRect/>
                      </a:stretch>
                    </p:blipFill>
                    <p:spPr bwMode="auto">
                      <a:xfrm>
                        <a:off x="792732" y="453042"/>
                        <a:ext cx="1747838" cy="612774"/>
                      </a:xfrm>
                      <a:prstGeom prst="rect">
                        <a:avLst/>
                      </a:prstGeom>
                      <a:noFill/>
                      <a:ln>
                        <a:noFill/>
                      </a:ln>
                      <a:extLst/>
                    </p:spPr>
                  </p:pic>
                </p:oleObj>
              </mc:Fallback>
            </mc:AlternateContent>
          </a:graphicData>
        </a:graphic>
      </p:graphicFrame>
      <p:grpSp>
        <p:nvGrpSpPr>
          <p:cNvPr id="7" name="Group 20"/>
          <p:cNvGrpSpPr>
            <a:grpSpLocks/>
          </p:cNvGrpSpPr>
          <p:nvPr/>
        </p:nvGrpSpPr>
        <p:grpSpPr bwMode="auto">
          <a:xfrm>
            <a:off x="0" y="890588"/>
            <a:ext cx="8748713" cy="1152526"/>
            <a:chOff x="249" y="607"/>
            <a:chExt cx="5511" cy="726"/>
          </a:xfrm>
        </p:grpSpPr>
        <p:sp>
          <p:nvSpPr>
            <p:cNvPr id="38930" name="Rectangle 17"/>
            <p:cNvSpPr>
              <a:spLocks noChangeArrowheads="1"/>
            </p:cNvSpPr>
            <p:nvPr/>
          </p:nvSpPr>
          <p:spPr bwMode="auto">
            <a:xfrm>
              <a:off x="249" y="618"/>
              <a:ext cx="5511"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4</a:t>
              </a:r>
              <a:r>
                <a:rPr lang="zh-CN" altLang="en-US" sz="2400" b="1" dirty="0">
                  <a:solidFill>
                    <a:schemeClr val="bg2"/>
                  </a:solidFill>
                  <a:latin typeface="Times New Roman" panose="02020603050405020304" pitchFamily="18" charset="0"/>
                  <a:ea typeface="楷体_GB2312" pitchFamily="49" charset="-122"/>
                </a:rPr>
                <a:t>）在原系统对应        处的幅值即为滞后网络的最大衰减值，算出参数</a:t>
              </a:r>
              <a:r>
                <a:rPr lang="en-US" altLang="zh-CN" sz="2400" b="1" dirty="0">
                  <a:solidFill>
                    <a:schemeClr val="bg2"/>
                  </a:solidFill>
                  <a:latin typeface="Times New Roman" panose="02020603050405020304" pitchFamily="18" charset="0"/>
                  <a:ea typeface="楷体_GB2312" pitchFamily="49" charset="-122"/>
                </a:rPr>
                <a:t>b</a:t>
              </a:r>
            </a:p>
          </p:txBody>
        </p:sp>
        <p:graphicFrame>
          <p:nvGraphicFramePr>
            <p:cNvPr id="38931" name="Object 19"/>
            <p:cNvGraphicFramePr>
              <a:graphicFrameLocks noChangeAspect="1"/>
            </p:cNvGraphicFramePr>
            <p:nvPr>
              <p:extLst>
                <p:ext uri="{D42A27DB-BD31-4B8C-83A1-F6EECF244321}">
                  <p14:modId xmlns:p14="http://schemas.microsoft.com/office/powerpoint/2010/main" val="510684673"/>
                </p:ext>
              </p:extLst>
            </p:nvPr>
          </p:nvGraphicFramePr>
          <p:xfrm>
            <a:off x="1744" y="607"/>
            <a:ext cx="436" cy="419"/>
          </p:xfrm>
          <a:graphic>
            <a:graphicData uri="http://schemas.openxmlformats.org/presentationml/2006/ole">
              <mc:AlternateContent xmlns:mc="http://schemas.openxmlformats.org/markup-compatibility/2006">
                <mc:Choice xmlns:v="urn:schemas-microsoft-com:vml" Requires="v">
                  <p:oleObj spid="_x0000_s39269" name="Equation" r:id="rId18" imgW="190440" imgH="241200" progId="Equation.DSMT4">
                    <p:embed/>
                  </p:oleObj>
                </mc:Choice>
                <mc:Fallback>
                  <p:oleObj name="Equation" r:id="rId18" imgW="190440" imgH="241200" progId="Equation.DSMT4">
                    <p:embed/>
                    <p:pic>
                      <p:nvPicPr>
                        <p:cNvPr id="0" name="Object 19"/>
                        <p:cNvPicPr>
                          <a:picLocks noChangeAspect="1" noChangeArrowheads="1"/>
                        </p:cNvPicPr>
                        <p:nvPr/>
                      </p:nvPicPr>
                      <p:blipFill>
                        <a:blip r:embed="rId19"/>
                        <a:srcRect/>
                        <a:stretch>
                          <a:fillRect/>
                        </a:stretch>
                      </p:blipFill>
                      <p:spPr bwMode="auto">
                        <a:xfrm>
                          <a:off x="1744" y="607"/>
                          <a:ext cx="436" cy="419"/>
                        </a:xfrm>
                        <a:prstGeom prst="rect">
                          <a:avLst/>
                        </a:prstGeom>
                        <a:noFill/>
                        <a:ln>
                          <a:noFill/>
                        </a:ln>
                        <a:extLst/>
                      </p:spPr>
                    </p:pic>
                  </p:oleObj>
                </mc:Fallback>
              </mc:AlternateContent>
            </a:graphicData>
          </a:graphic>
        </p:graphicFrame>
      </p:grpSp>
      <p:grpSp>
        <p:nvGrpSpPr>
          <p:cNvPr id="8" name="Group 24"/>
          <p:cNvGrpSpPr>
            <a:grpSpLocks/>
          </p:cNvGrpSpPr>
          <p:nvPr/>
        </p:nvGrpSpPr>
        <p:grpSpPr bwMode="auto">
          <a:xfrm>
            <a:off x="0" y="2320924"/>
            <a:ext cx="9144000" cy="698500"/>
            <a:chOff x="0" y="1688"/>
            <a:chExt cx="5760" cy="440"/>
          </a:xfrm>
        </p:grpSpPr>
        <p:sp>
          <p:nvSpPr>
            <p:cNvPr id="38928" name="Rectangle 22"/>
            <p:cNvSpPr>
              <a:spLocks noChangeArrowheads="1"/>
            </p:cNvSpPr>
            <p:nvPr/>
          </p:nvSpPr>
          <p:spPr bwMode="auto">
            <a:xfrm>
              <a:off x="0" y="1706"/>
              <a:ext cx="57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5</a:t>
              </a:r>
              <a:r>
                <a:rPr lang="zh-CN" altLang="en-US" sz="2400" b="1" dirty="0">
                  <a:solidFill>
                    <a:schemeClr val="bg2"/>
                  </a:solidFill>
                  <a:latin typeface="Times New Roman" panose="02020603050405020304" pitchFamily="18" charset="0"/>
                  <a:ea typeface="楷体_GB2312" pitchFamily="49" charset="-122"/>
                </a:rPr>
                <a:t>）希望        处离滞后网络后一个转折频率</a:t>
              </a:r>
              <a:r>
                <a:rPr lang="en-US" altLang="zh-CN" sz="2400" b="1" dirty="0">
                  <a:solidFill>
                    <a:schemeClr val="bg2"/>
                  </a:solidFill>
                  <a:latin typeface="Times New Roman" panose="02020603050405020304" pitchFamily="18" charset="0"/>
                  <a:ea typeface="楷体_GB2312" pitchFamily="49" charset="-122"/>
                </a:rPr>
                <a:t>10</a:t>
              </a:r>
              <a:r>
                <a:rPr lang="zh-CN" altLang="en-US" sz="2400" b="1" dirty="0">
                  <a:solidFill>
                    <a:schemeClr val="bg2"/>
                  </a:solidFill>
                  <a:latin typeface="Times New Roman" panose="02020603050405020304" pitchFamily="18" charset="0"/>
                  <a:ea typeface="楷体_GB2312" pitchFamily="49" charset="-122"/>
                </a:rPr>
                <a:t>倍频远，算出参数</a:t>
              </a:r>
              <a:r>
                <a:rPr lang="en-US" altLang="zh-CN" sz="2400" b="1" dirty="0">
                  <a:solidFill>
                    <a:schemeClr val="bg2"/>
                  </a:solidFill>
                  <a:latin typeface="Times New Roman" panose="02020603050405020304" pitchFamily="18" charset="0"/>
                  <a:ea typeface="楷体_GB2312" pitchFamily="49" charset="-122"/>
                </a:rPr>
                <a:t>T</a:t>
              </a:r>
            </a:p>
          </p:txBody>
        </p:sp>
        <p:graphicFrame>
          <p:nvGraphicFramePr>
            <p:cNvPr id="38929" name="Object 23"/>
            <p:cNvGraphicFramePr>
              <a:graphicFrameLocks noChangeAspect="1"/>
            </p:cNvGraphicFramePr>
            <p:nvPr>
              <p:extLst>
                <p:ext uri="{D42A27DB-BD31-4B8C-83A1-F6EECF244321}">
                  <p14:modId xmlns:p14="http://schemas.microsoft.com/office/powerpoint/2010/main" val="2691651965"/>
                </p:ext>
              </p:extLst>
            </p:nvPr>
          </p:nvGraphicFramePr>
          <p:xfrm>
            <a:off x="717" y="1688"/>
            <a:ext cx="457" cy="440"/>
          </p:xfrm>
          <a:graphic>
            <a:graphicData uri="http://schemas.openxmlformats.org/presentationml/2006/ole">
              <mc:AlternateContent xmlns:mc="http://schemas.openxmlformats.org/markup-compatibility/2006">
                <mc:Choice xmlns:v="urn:schemas-microsoft-com:vml" Requires="v">
                  <p:oleObj spid="_x0000_s39270" name="Equation" r:id="rId20" imgW="190440" imgH="241200" progId="Equation.DSMT4">
                    <p:embed/>
                  </p:oleObj>
                </mc:Choice>
                <mc:Fallback>
                  <p:oleObj name="Equation" r:id="rId20" imgW="190440" imgH="241200" progId="Equation.DSMT4">
                    <p:embed/>
                    <p:pic>
                      <p:nvPicPr>
                        <p:cNvPr id="0" name="Object 23"/>
                        <p:cNvPicPr>
                          <a:picLocks noChangeAspect="1" noChangeArrowheads="1"/>
                        </p:cNvPicPr>
                        <p:nvPr/>
                      </p:nvPicPr>
                      <p:blipFill>
                        <a:blip r:embed="rId21"/>
                        <a:srcRect/>
                        <a:stretch>
                          <a:fillRect/>
                        </a:stretch>
                      </p:blipFill>
                      <p:spPr bwMode="auto">
                        <a:xfrm>
                          <a:off x="717" y="1688"/>
                          <a:ext cx="457" cy="440"/>
                        </a:xfrm>
                        <a:prstGeom prst="rect">
                          <a:avLst/>
                        </a:prstGeom>
                        <a:noFill/>
                        <a:ln>
                          <a:noFill/>
                        </a:ln>
                        <a:extLst/>
                      </p:spPr>
                    </p:pic>
                  </p:oleObj>
                </mc:Fallback>
              </mc:AlternateContent>
            </a:graphicData>
          </a:graphic>
        </p:graphicFrame>
      </p:grpSp>
      <p:graphicFrame>
        <p:nvGraphicFramePr>
          <p:cNvPr id="138289" name="Object 49"/>
          <p:cNvGraphicFramePr>
            <a:graphicFrameLocks noChangeAspect="1"/>
          </p:cNvGraphicFramePr>
          <p:nvPr>
            <p:extLst>
              <p:ext uri="{D42A27DB-BD31-4B8C-83A1-F6EECF244321}">
                <p14:modId xmlns:p14="http://schemas.microsoft.com/office/powerpoint/2010/main" val="2889976283"/>
              </p:ext>
            </p:extLst>
          </p:nvPr>
        </p:nvGraphicFramePr>
        <p:xfrm>
          <a:off x="200025" y="5942013"/>
          <a:ext cx="2195513" cy="793750"/>
        </p:xfrm>
        <a:graphic>
          <a:graphicData uri="http://schemas.openxmlformats.org/presentationml/2006/ole">
            <mc:AlternateContent xmlns:mc="http://schemas.openxmlformats.org/markup-compatibility/2006">
              <mc:Choice xmlns:v="urn:schemas-microsoft-com:vml" Requires="v">
                <p:oleObj spid="_x0000_s39271" name="Equation" r:id="rId22" imgW="1079280" imgH="393480" progId="Equation.DSMT4">
                  <p:embed/>
                </p:oleObj>
              </mc:Choice>
              <mc:Fallback>
                <p:oleObj name="Equation" r:id="rId22" imgW="1079280" imgH="393480" progId="Equation.DSMT4">
                  <p:embed/>
                  <p:pic>
                    <p:nvPicPr>
                      <p:cNvPr id="0" name="Object 49"/>
                      <p:cNvPicPr>
                        <a:picLocks noChangeAspect="1" noChangeArrowheads="1"/>
                      </p:cNvPicPr>
                      <p:nvPr/>
                    </p:nvPicPr>
                    <p:blipFill>
                      <a:blip r:embed="rId23"/>
                      <a:srcRect/>
                      <a:stretch>
                        <a:fillRect/>
                      </a:stretch>
                    </p:blipFill>
                    <p:spPr bwMode="auto">
                      <a:xfrm>
                        <a:off x="200025" y="5942013"/>
                        <a:ext cx="2195513" cy="793750"/>
                      </a:xfrm>
                      <a:prstGeom prst="rect">
                        <a:avLst/>
                      </a:prstGeom>
                      <a:noFill/>
                      <a:ln>
                        <a:noFill/>
                      </a:ln>
                      <a:extLst/>
                    </p:spPr>
                  </p:pic>
                </p:oleObj>
              </mc:Fallback>
            </mc:AlternateContent>
          </a:graphicData>
        </a:graphic>
      </p:graphicFrame>
      <p:pic>
        <p:nvPicPr>
          <p:cNvPr id="35880" name="Picture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76538" y="2952750"/>
            <a:ext cx="59055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178"/>
                                        </p:tgtEl>
                                        <p:attrNameLst>
                                          <p:attrName>style.visibility</p:attrName>
                                        </p:attrNameLst>
                                      </p:cBhvr>
                                      <p:to>
                                        <p:strVal val="visible"/>
                                      </p:to>
                                    </p:set>
                                    <p:animEffect transition="in" filter="blinds(horizontal)">
                                      <p:cBhvr>
                                        <p:cTn id="27" dur="500"/>
                                        <p:tgtEl>
                                          <p:spTgt spid="461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8289"/>
                                        </p:tgtEl>
                                        <p:attrNameLst>
                                          <p:attrName>style.visibility</p:attrName>
                                        </p:attrNameLst>
                                      </p:cBhvr>
                                      <p:to>
                                        <p:strVal val="visible"/>
                                      </p:to>
                                    </p:set>
                                    <p:animEffect transition="in" filter="blinds(horizontal)">
                                      <p:cBhvr>
                                        <p:cTn id="47" dur="500"/>
                                        <p:tgtEl>
                                          <p:spTgt spid="1382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16" fill="hold" nodeType="clickEffect">
                                  <p:stCondLst>
                                    <p:cond delay="0"/>
                                  </p:stCondLst>
                                  <p:childTnLst>
                                    <p:set>
                                      <p:cBhvr>
                                        <p:cTn id="51" dur="1" fill="hold">
                                          <p:stCondLst>
                                            <p:cond delay="0"/>
                                          </p:stCondLst>
                                        </p:cTn>
                                        <p:tgtEl>
                                          <p:spTgt spid="35880"/>
                                        </p:tgtEl>
                                        <p:attrNameLst>
                                          <p:attrName>style.visibility</p:attrName>
                                        </p:attrNameLst>
                                      </p:cBhvr>
                                      <p:to>
                                        <p:strVal val="visible"/>
                                      </p:to>
                                    </p:set>
                                    <p:animEffect transition="in" filter="circle(in)">
                                      <p:cBhvr>
                                        <p:cTn id="52" dur="2000"/>
                                        <p:tgtEl>
                                          <p:spTgt spid="35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94D6AB2-2AD0-478A-8A62-E99FB8EB577B}" type="slidenum">
              <a:rPr lang="zh-CN" altLang="en-US" sz="1200">
                <a:latin typeface="Arial Black" panose="020B0A04020102020204" pitchFamily="34" charset="0"/>
              </a:rPr>
              <a:pPr>
                <a:spcBef>
                  <a:spcPct val="0"/>
                </a:spcBef>
                <a:buClrTx/>
                <a:buSzTx/>
                <a:buFontTx/>
                <a:buNone/>
              </a:pPr>
              <a:t>17</a:t>
            </a:fld>
            <a:endParaRPr lang="en-US" altLang="zh-CN" sz="1200">
              <a:latin typeface="Arial Black" panose="020B0A04020102020204" pitchFamily="34" charset="0"/>
            </a:endParaRPr>
          </a:p>
        </p:txBody>
      </p:sp>
      <p:sp>
        <p:nvSpPr>
          <p:cNvPr id="3993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1B8109D3-D4CC-4DC7-8CC3-78AD91C80DE6}" type="slidenum">
              <a:rPr lang="zh-CN" altLang="en-US" sz="1200">
                <a:latin typeface="Arial Black" panose="020B0A04020102020204" pitchFamily="34" charset="0"/>
              </a:rPr>
              <a:pPr algn="r" eaLnBrk="1" hangingPunct="1">
                <a:spcBef>
                  <a:spcPct val="0"/>
                </a:spcBef>
                <a:buClrTx/>
                <a:buSzTx/>
                <a:buFontTx/>
                <a:buNone/>
              </a:pPr>
              <a:t>17</a:t>
            </a:fld>
            <a:endParaRPr lang="en-US" altLang="zh-CN" sz="1200">
              <a:latin typeface="Arial Black" panose="020B0A04020102020204" pitchFamily="34" charset="0"/>
            </a:endParaRPr>
          </a:p>
        </p:txBody>
      </p:sp>
      <p:graphicFrame>
        <p:nvGraphicFramePr>
          <p:cNvPr id="138289" name="Object 49"/>
          <p:cNvGraphicFramePr>
            <a:graphicFrameLocks noChangeAspect="1"/>
          </p:cNvGraphicFramePr>
          <p:nvPr>
            <p:extLst>
              <p:ext uri="{D42A27DB-BD31-4B8C-83A1-F6EECF244321}">
                <p14:modId xmlns:p14="http://schemas.microsoft.com/office/powerpoint/2010/main" val="2510217567"/>
              </p:ext>
            </p:extLst>
          </p:nvPr>
        </p:nvGraphicFramePr>
        <p:xfrm>
          <a:off x="3292311" y="954881"/>
          <a:ext cx="5024437" cy="974725"/>
        </p:xfrm>
        <a:graphic>
          <a:graphicData uri="http://schemas.openxmlformats.org/presentationml/2006/ole">
            <mc:AlternateContent xmlns:mc="http://schemas.openxmlformats.org/markup-compatibility/2006">
              <mc:Choice xmlns:v="urn:schemas-microsoft-com:vml" Requires="v">
                <p:oleObj spid="_x0000_s40108" name="Equation" r:id="rId3" imgW="2641320" imgH="419040" progId="Equation.DSMT4">
                  <p:embed/>
                </p:oleObj>
              </mc:Choice>
              <mc:Fallback>
                <p:oleObj name="Equation" r:id="rId3" imgW="2641320" imgH="419040" progId="Equation.DSMT4">
                  <p:embed/>
                  <p:pic>
                    <p:nvPicPr>
                      <p:cNvPr id="0" name="Object 49"/>
                      <p:cNvPicPr>
                        <a:picLocks noChangeAspect="1" noChangeArrowheads="1"/>
                      </p:cNvPicPr>
                      <p:nvPr/>
                    </p:nvPicPr>
                    <p:blipFill>
                      <a:blip r:embed="rId4"/>
                      <a:srcRect/>
                      <a:stretch>
                        <a:fillRect/>
                      </a:stretch>
                    </p:blipFill>
                    <p:spPr bwMode="auto">
                      <a:xfrm>
                        <a:off x="3292311" y="954881"/>
                        <a:ext cx="5024437" cy="974725"/>
                      </a:xfrm>
                      <a:prstGeom prst="rect">
                        <a:avLst/>
                      </a:prstGeom>
                      <a:noFill/>
                      <a:ln>
                        <a:noFill/>
                      </a:ln>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1981726156"/>
              </p:ext>
            </p:extLst>
          </p:nvPr>
        </p:nvGraphicFramePr>
        <p:xfrm>
          <a:off x="1627188" y="1909763"/>
          <a:ext cx="1946275" cy="930275"/>
        </p:xfrm>
        <a:graphic>
          <a:graphicData uri="http://schemas.openxmlformats.org/presentationml/2006/ole">
            <mc:AlternateContent xmlns:mc="http://schemas.openxmlformats.org/markup-compatibility/2006">
              <mc:Choice xmlns:v="urn:schemas-microsoft-com:vml" Requires="v">
                <p:oleObj spid="_x0000_s40109" name="Equation" r:id="rId5" imgW="939600" imgH="431640" progId="Equation.DSMT4">
                  <p:embed/>
                </p:oleObj>
              </mc:Choice>
              <mc:Fallback>
                <p:oleObj name="Equation" r:id="rId5" imgW="939600" imgH="431640" progId="Equation.DSMT4">
                  <p:embed/>
                  <p:pic>
                    <p:nvPicPr>
                      <p:cNvPr id="0" name="Object 13"/>
                      <p:cNvPicPr>
                        <a:picLocks noChangeAspect="1" noChangeArrowheads="1"/>
                      </p:cNvPicPr>
                      <p:nvPr/>
                    </p:nvPicPr>
                    <p:blipFill>
                      <a:blip r:embed="rId6"/>
                      <a:srcRect/>
                      <a:stretch>
                        <a:fillRect/>
                      </a:stretch>
                    </p:blipFill>
                    <p:spPr bwMode="auto">
                      <a:xfrm>
                        <a:off x="1627188" y="1909763"/>
                        <a:ext cx="1946275" cy="930275"/>
                      </a:xfrm>
                      <a:prstGeom prst="rect">
                        <a:avLst/>
                      </a:prstGeom>
                      <a:noFill/>
                      <a:ln>
                        <a:noFill/>
                      </a:ln>
                      <a:extLst/>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362780702"/>
              </p:ext>
            </p:extLst>
          </p:nvPr>
        </p:nvGraphicFramePr>
        <p:xfrm>
          <a:off x="3972853" y="2029619"/>
          <a:ext cx="1366837" cy="599281"/>
        </p:xfrm>
        <a:graphic>
          <a:graphicData uri="http://schemas.openxmlformats.org/presentationml/2006/ole">
            <mc:AlternateContent xmlns:mc="http://schemas.openxmlformats.org/markup-compatibility/2006">
              <mc:Choice xmlns:v="urn:schemas-microsoft-com:vml" Requires="v">
                <p:oleObj spid="_x0000_s40110" name="Equation" r:id="rId7" imgW="609480" imgH="228600" progId="Equation.DSMT4">
                  <p:embed/>
                </p:oleObj>
              </mc:Choice>
              <mc:Fallback>
                <p:oleObj name="Equation" r:id="rId7" imgW="609480" imgH="228600" progId="Equation.DSMT4">
                  <p:embed/>
                  <p:pic>
                    <p:nvPicPr>
                      <p:cNvPr id="0" name="Object 14"/>
                      <p:cNvPicPr>
                        <a:picLocks noChangeAspect="1" noChangeArrowheads="1"/>
                      </p:cNvPicPr>
                      <p:nvPr/>
                    </p:nvPicPr>
                    <p:blipFill>
                      <a:blip r:embed="rId8"/>
                      <a:srcRect/>
                      <a:stretch>
                        <a:fillRect/>
                      </a:stretch>
                    </p:blipFill>
                    <p:spPr bwMode="auto">
                      <a:xfrm>
                        <a:off x="3972853" y="2029619"/>
                        <a:ext cx="1366837" cy="599281"/>
                      </a:xfrm>
                      <a:prstGeom prst="rect">
                        <a:avLst/>
                      </a:prstGeom>
                      <a:noFill/>
                      <a:ln>
                        <a:noFill/>
                      </a:ln>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531108255"/>
              </p:ext>
            </p:extLst>
          </p:nvPr>
        </p:nvGraphicFramePr>
        <p:xfrm>
          <a:off x="388938" y="2728914"/>
          <a:ext cx="7711454" cy="560386"/>
        </p:xfrm>
        <a:graphic>
          <a:graphicData uri="http://schemas.openxmlformats.org/presentationml/2006/ole">
            <mc:AlternateContent xmlns:mc="http://schemas.openxmlformats.org/markup-compatibility/2006">
              <mc:Choice xmlns:v="urn:schemas-microsoft-com:vml" Requires="v">
                <p:oleObj spid="_x0000_s40111" name="Equation" r:id="rId9" imgW="4317840" imgH="241200" progId="Equation.DSMT4">
                  <p:embed/>
                </p:oleObj>
              </mc:Choice>
              <mc:Fallback>
                <p:oleObj name="Equation" r:id="rId9" imgW="4317840" imgH="241200" progId="Equation.DSMT4">
                  <p:embed/>
                  <p:pic>
                    <p:nvPicPr>
                      <p:cNvPr id="0" name="Object 15"/>
                      <p:cNvPicPr>
                        <a:picLocks noChangeAspect="1" noChangeArrowheads="1"/>
                      </p:cNvPicPr>
                      <p:nvPr/>
                    </p:nvPicPr>
                    <p:blipFill>
                      <a:blip r:embed="rId10"/>
                      <a:srcRect/>
                      <a:stretch>
                        <a:fillRect/>
                      </a:stretch>
                    </p:blipFill>
                    <p:spPr bwMode="auto">
                      <a:xfrm>
                        <a:off x="388938" y="2728914"/>
                        <a:ext cx="7711454" cy="560386"/>
                      </a:xfrm>
                      <a:prstGeom prst="rect">
                        <a:avLst/>
                      </a:prstGeom>
                      <a:noFill/>
                      <a:ln>
                        <a:noFill/>
                      </a:ln>
                      <a:extLst/>
                    </p:spPr>
                  </p:pic>
                </p:oleObj>
              </mc:Fallback>
            </mc:AlternateContent>
          </a:graphicData>
        </a:graphic>
      </p:graphicFrame>
      <p:sp>
        <p:nvSpPr>
          <p:cNvPr id="137227" name="Rectangle 17"/>
          <p:cNvSpPr>
            <a:spLocks noChangeArrowheads="1"/>
          </p:cNvSpPr>
          <p:nvPr/>
        </p:nvSpPr>
        <p:spPr bwMode="auto">
          <a:xfrm>
            <a:off x="0" y="1989138"/>
            <a:ext cx="125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验算</a:t>
            </a:r>
          </a:p>
        </p:txBody>
      </p:sp>
      <p:sp>
        <p:nvSpPr>
          <p:cNvPr id="137228" name="Rectangle 12"/>
          <p:cNvSpPr>
            <a:spLocks noChangeArrowheads="1"/>
          </p:cNvSpPr>
          <p:nvPr/>
        </p:nvSpPr>
        <p:spPr bwMode="auto">
          <a:xfrm>
            <a:off x="323850" y="333375"/>
            <a:ext cx="79930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6</a:t>
            </a:r>
            <a:r>
              <a:rPr lang="zh-CN" altLang="en-US" sz="2400" b="1">
                <a:solidFill>
                  <a:schemeClr val="bg2"/>
                </a:solidFill>
                <a:latin typeface="Times New Roman" panose="02020603050405020304" pitchFamily="18" charset="0"/>
                <a:ea typeface="楷体_GB2312" pitchFamily="49" charset="-122"/>
              </a:rPr>
              <a:t>）画出校正后系统</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Times New Roman" panose="02020603050405020304" pitchFamily="18" charset="0"/>
                <a:ea typeface="楷体_GB2312" pitchFamily="49" charset="-122"/>
              </a:rPr>
              <a:t>图，并验算性能指标。</a:t>
            </a:r>
            <a:endParaRPr lang="zh-CN" altLang="en-US" sz="2400" b="1" i="1">
              <a:solidFill>
                <a:schemeClr val="bg2"/>
              </a:solidFill>
              <a:latin typeface="Times New Roman" panose="02020603050405020304" pitchFamily="18" charset="0"/>
              <a:ea typeface="楷体_GB2312" pitchFamily="49" charset="-122"/>
            </a:endParaRPr>
          </a:p>
        </p:txBody>
      </p:sp>
      <p:graphicFrame>
        <p:nvGraphicFramePr>
          <p:cNvPr id="2" name="Object 6"/>
          <p:cNvGraphicFramePr>
            <a:graphicFrameLocks noChangeAspect="1"/>
          </p:cNvGraphicFramePr>
          <p:nvPr>
            <p:extLst>
              <p:ext uri="{D42A27DB-BD31-4B8C-83A1-F6EECF244321}">
                <p14:modId xmlns:p14="http://schemas.microsoft.com/office/powerpoint/2010/main" val="514591321"/>
              </p:ext>
            </p:extLst>
          </p:nvPr>
        </p:nvGraphicFramePr>
        <p:xfrm>
          <a:off x="417513" y="935038"/>
          <a:ext cx="2195512" cy="974725"/>
        </p:xfrm>
        <a:graphic>
          <a:graphicData uri="http://schemas.openxmlformats.org/presentationml/2006/ole">
            <mc:AlternateContent xmlns:mc="http://schemas.openxmlformats.org/markup-compatibility/2006">
              <mc:Choice xmlns:v="urn:schemas-microsoft-com:vml" Requires="v">
                <p:oleObj spid="_x0000_s40112" name="Equation" r:id="rId11" imgW="1079280" imgH="393480" progId="Equation.DSMT4">
                  <p:embed/>
                </p:oleObj>
              </mc:Choice>
              <mc:Fallback>
                <p:oleObj name="Equation" r:id="rId11" imgW="1079280" imgH="393480" progId="Equation.DSMT4">
                  <p:embed/>
                  <p:pic>
                    <p:nvPicPr>
                      <p:cNvPr id="0" name="Object 6"/>
                      <p:cNvPicPr>
                        <a:picLocks noChangeAspect="1" noChangeArrowheads="1"/>
                      </p:cNvPicPr>
                      <p:nvPr/>
                    </p:nvPicPr>
                    <p:blipFill>
                      <a:blip r:embed="rId12"/>
                      <a:srcRect/>
                      <a:stretch>
                        <a:fillRect/>
                      </a:stretch>
                    </p:blipFill>
                    <p:spPr bwMode="auto">
                      <a:xfrm>
                        <a:off x="417513" y="935038"/>
                        <a:ext cx="21955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81"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1625" y="3267075"/>
            <a:ext cx="60483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8"/>
                                        </p:tgtEl>
                                        <p:attrNameLst>
                                          <p:attrName>style.visibility</p:attrName>
                                        </p:attrNameLst>
                                      </p:cBhvr>
                                      <p:to>
                                        <p:strVal val="visible"/>
                                      </p:to>
                                    </p:set>
                                    <p:animEffect transition="in" filter="blinds(horizontal)">
                                      <p:cBhvr>
                                        <p:cTn id="7" dur="500"/>
                                        <p:tgtEl>
                                          <p:spTgt spid="137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8289"/>
                                        </p:tgtEl>
                                        <p:attrNameLst>
                                          <p:attrName>style.visibility</p:attrName>
                                        </p:attrNameLst>
                                      </p:cBhvr>
                                      <p:to>
                                        <p:strVal val="visible"/>
                                      </p:to>
                                    </p:set>
                                    <p:animEffect transition="in" filter="blinds(horizontal)">
                                      <p:cBhvr>
                                        <p:cTn id="17" dur="500"/>
                                        <p:tgtEl>
                                          <p:spTgt spid="1382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36881"/>
                                        </p:tgtEl>
                                        <p:attrNameLst>
                                          <p:attrName>style.visibility</p:attrName>
                                        </p:attrNameLst>
                                      </p:cBhvr>
                                      <p:to>
                                        <p:strVal val="visible"/>
                                      </p:to>
                                    </p:set>
                                    <p:animEffect transition="in" filter="circle(in)">
                                      <p:cBhvr>
                                        <p:cTn id="22" dur="2000"/>
                                        <p:tgtEl>
                                          <p:spTgt spid="368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227"/>
                                        </p:tgtEl>
                                        <p:attrNameLst>
                                          <p:attrName>style.visibility</p:attrName>
                                        </p:attrNameLst>
                                      </p:cBhvr>
                                      <p:to>
                                        <p:strVal val="visible"/>
                                      </p:to>
                                    </p:set>
                                    <p:animEffect transition="in" filter="blinds(horizontal)">
                                      <p:cBhvr>
                                        <p:cTn id="27" dur="500"/>
                                        <p:tgtEl>
                                          <p:spTgt spid="1372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7" grpId="0"/>
      <p:bldP spid="1372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44737A-2E67-441D-820B-6C478475B9D3}" type="slidenum">
              <a:rPr lang="zh-CN" altLang="en-US" sz="1200">
                <a:latin typeface="Arial Black" panose="020B0A04020102020204" pitchFamily="34" charset="0"/>
              </a:rPr>
              <a:pPr>
                <a:spcBef>
                  <a:spcPct val="0"/>
                </a:spcBef>
                <a:buClrTx/>
                <a:buSzTx/>
                <a:buFontTx/>
                <a:buNone/>
              </a:pPr>
              <a:t>18</a:t>
            </a:fld>
            <a:endParaRPr lang="en-US" altLang="zh-CN" sz="1200">
              <a:latin typeface="Arial Black" panose="020B0A04020102020204" pitchFamily="34" charset="0"/>
            </a:endParaRPr>
          </a:p>
        </p:txBody>
      </p:sp>
      <p:graphicFrame>
        <p:nvGraphicFramePr>
          <p:cNvPr id="8" name="Object 12"/>
          <p:cNvGraphicFramePr>
            <a:graphicFrameLocks noChangeAspect="1"/>
          </p:cNvGraphicFramePr>
          <p:nvPr>
            <p:extLst>
              <p:ext uri="{D42A27DB-BD31-4B8C-83A1-F6EECF244321}">
                <p14:modId xmlns:p14="http://schemas.microsoft.com/office/powerpoint/2010/main" val="345996442"/>
              </p:ext>
            </p:extLst>
          </p:nvPr>
        </p:nvGraphicFramePr>
        <p:xfrm>
          <a:off x="1708150" y="1023939"/>
          <a:ext cx="1855788" cy="542926"/>
        </p:xfrm>
        <a:graphic>
          <a:graphicData uri="http://schemas.openxmlformats.org/presentationml/2006/ole">
            <mc:AlternateContent xmlns:mc="http://schemas.openxmlformats.org/markup-compatibility/2006">
              <mc:Choice xmlns:v="urn:schemas-microsoft-com:vml" Requires="v">
                <p:oleObj spid="_x0000_s41466" name="Equation" r:id="rId3" imgW="1002960" imgH="241200" progId="Equation.DSMT4">
                  <p:embed/>
                </p:oleObj>
              </mc:Choice>
              <mc:Fallback>
                <p:oleObj name="Equation" r:id="rId3" imgW="1002960" imgH="241200" progId="Equation.DSMT4">
                  <p:embed/>
                  <p:pic>
                    <p:nvPicPr>
                      <p:cNvPr id="0" name="Object 12"/>
                      <p:cNvPicPr>
                        <a:picLocks noChangeAspect="1" noChangeArrowheads="1"/>
                      </p:cNvPicPr>
                      <p:nvPr/>
                    </p:nvPicPr>
                    <p:blipFill>
                      <a:blip r:embed="rId4"/>
                      <a:srcRect/>
                      <a:stretch>
                        <a:fillRect/>
                      </a:stretch>
                    </p:blipFill>
                    <p:spPr bwMode="auto">
                      <a:xfrm>
                        <a:off x="1708150" y="1023939"/>
                        <a:ext cx="1855788" cy="542926"/>
                      </a:xfrm>
                      <a:prstGeom prst="rect">
                        <a:avLst/>
                      </a:prstGeom>
                      <a:noFill/>
                      <a:ln>
                        <a:noFill/>
                      </a:ln>
                      <a:extLst/>
                    </p:spPr>
                  </p:pic>
                </p:oleObj>
              </mc:Fallback>
            </mc:AlternateContent>
          </a:graphicData>
        </a:graphic>
      </p:graphicFrame>
      <p:grpSp>
        <p:nvGrpSpPr>
          <p:cNvPr id="40966" name="Group 10"/>
          <p:cNvGrpSpPr>
            <a:grpSpLocks/>
          </p:cNvGrpSpPr>
          <p:nvPr/>
        </p:nvGrpSpPr>
        <p:grpSpPr bwMode="auto">
          <a:xfrm>
            <a:off x="-14288" y="1539875"/>
            <a:ext cx="2867026" cy="2971800"/>
            <a:chOff x="3714" y="2208"/>
            <a:chExt cx="1806" cy="1872"/>
          </a:xfrm>
        </p:grpSpPr>
        <p:graphicFrame>
          <p:nvGraphicFramePr>
            <p:cNvPr id="40980" name="Object 15"/>
            <p:cNvGraphicFramePr>
              <a:graphicFrameLocks noChangeAspect="1"/>
            </p:cNvGraphicFramePr>
            <p:nvPr/>
          </p:nvGraphicFramePr>
          <p:xfrm>
            <a:off x="3714" y="2208"/>
            <a:ext cx="1806" cy="1718"/>
          </p:xfrm>
          <a:graphic>
            <a:graphicData uri="http://schemas.openxmlformats.org/presentationml/2006/ole">
              <mc:AlternateContent xmlns:mc="http://schemas.openxmlformats.org/markup-compatibility/2006">
                <mc:Choice xmlns:v="urn:schemas-microsoft-com:vml" Requires="v">
                  <p:oleObj spid="_x0000_s41467" name="位图图像" r:id="rId5" imgW="2638095" imgH="2295238" progId="Paint.Picture">
                    <p:embed/>
                  </p:oleObj>
                </mc:Choice>
                <mc:Fallback>
                  <p:oleObj name="位图图像" r:id="rId5" imgW="2638095" imgH="2295238" progId="Paint.Picture">
                    <p:embed/>
                    <p:pic>
                      <p:nvPicPr>
                        <p:cNvPr id="0" name="Object 1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4" y="2208"/>
                          <a:ext cx="1806" cy="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1" name="Object 13"/>
            <p:cNvGraphicFramePr>
              <a:graphicFrameLocks noChangeAspect="1"/>
            </p:cNvGraphicFramePr>
            <p:nvPr/>
          </p:nvGraphicFramePr>
          <p:xfrm>
            <a:off x="5070" y="2503"/>
            <a:ext cx="378" cy="534"/>
          </p:xfrm>
          <a:graphic>
            <a:graphicData uri="http://schemas.openxmlformats.org/presentationml/2006/ole">
              <mc:AlternateContent xmlns:mc="http://schemas.openxmlformats.org/markup-compatibility/2006">
                <mc:Choice xmlns:v="urn:schemas-microsoft-com:vml" Requires="v">
                  <p:oleObj spid="_x0000_s41468" name="位图图像" r:id="rId7" imgW="552527" imgH="714286" progId="Paint.Picture">
                    <p:embed/>
                  </p:oleObj>
                </mc:Choice>
                <mc:Fallback>
                  <p:oleObj name="位图图像" r:id="rId7" imgW="552527" imgH="714286" progId="Paint.Picture">
                    <p:embed/>
                    <p:pic>
                      <p:nvPicPr>
                        <p:cNvPr id="0" name="Object 1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0" y="2503"/>
                          <a:ext cx="3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2" name="Object 14"/>
            <p:cNvGraphicFramePr>
              <a:graphicFrameLocks noChangeAspect="1"/>
            </p:cNvGraphicFramePr>
            <p:nvPr/>
          </p:nvGraphicFramePr>
          <p:xfrm>
            <a:off x="3957" y="3329"/>
            <a:ext cx="1337" cy="456"/>
          </p:xfrm>
          <a:graphic>
            <a:graphicData uri="http://schemas.openxmlformats.org/presentationml/2006/ole">
              <mc:AlternateContent xmlns:mc="http://schemas.openxmlformats.org/markup-compatibility/2006">
                <mc:Choice xmlns:v="urn:schemas-microsoft-com:vml" Requires="v">
                  <p:oleObj spid="_x0000_s41469" name="位图图像" r:id="rId9" imgW="1952898" imgH="609524" progId="Paint.Picture">
                    <p:embed/>
                  </p:oleObj>
                </mc:Choice>
                <mc:Fallback>
                  <p:oleObj name="位图图像" r:id="rId9" imgW="1952898" imgH="609524" progId="Paint.Picture">
                    <p:embed/>
                    <p:pic>
                      <p:nvPicPr>
                        <p:cNvPr id="0" name="Object 14"/>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7" y="3329"/>
                          <a:ext cx="1337"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3" name="Object 11"/>
            <p:cNvGraphicFramePr>
              <a:graphicFrameLocks noChangeAspect="1"/>
            </p:cNvGraphicFramePr>
            <p:nvPr/>
          </p:nvGraphicFramePr>
          <p:xfrm>
            <a:off x="3992" y="3320"/>
            <a:ext cx="1474" cy="449"/>
          </p:xfrm>
          <a:graphic>
            <a:graphicData uri="http://schemas.openxmlformats.org/presentationml/2006/ole">
              <mc:AlternateContent xmlns:mc="http://schemas.openxmlformats.org/markup-compatibility/2006">
                <mc:Choice xmlns:v="urn:schemas-microsoft-com:vml" Requires="v">
                  <p:oleObj spid="_x0000_s41470" name="位图图像" r:id="rId11" imgW="2152951" imgH="600159" progId="Paint.Picture">
                    <p:embed/>
                  </p:oleObj>
                </mc:Choice>
                <mc:Fallback>
                  <p:oleObj name="位图图像" r:id="rId11" imgW="2152951" imgH="600159" progId="Paint.Picture">
                    <p:embed/>
                    <p:pic>
                      <p:nvPicPr>
                        <p:cNvPr id="0" name="Object 11"/>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2" y="3320"/>
                          <a:ext cx="147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4" name="Object 16"/>
            <p:cNvGraphicFramePr>
              <a:graphicFrameLocks noChangeAspect="1"/>
            </p:cNvGraphicFramePr>
            <p:nvPr/>
          </p:nvGraphicFramePr>
          <p:xfrm>
            <a:off x="3949" y="3301"/>
            <a:ext cx="1421" cy="363"/>
          </p:xfrm>
          <a:graphic>
            <a:graphicData uri="http://schemas.openxmlformats.org/presentationml/2006/ole">
              <mc:AlternateContent xmlns:mc="http://schemas.openxmlformats.org/markup-compatibility/2006">
                <mc:Choice xmlns:v="urn:schemas-microsoft-com:vml" Requires="v">
                  <p:oleObj spid="_x0000_s41471" name="位图图像" r:id="rId13" imgW="2076740" imgH="485586" progId="Paint.Picture">
                    <p:embed/>
                  </p:oleObj>
                </mc:Choice>
                <mc:Fallback>
                  <p:oleObj name="位图图像" r:id="rId13" imgW="2076740" imgH="485586" progId="Paint.Picture">
                    <p:embed/>
                    <p:pic>
                      <p:nvPicPr>
                        <p:cNvPr id="0" name="Object 16"/>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9" y="3301"/>
                          <a:ext cx="142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5" name="Object 17"/>
            <p:cNvGraphicFramePr>
              <a:graphicFrameLocks noChangeAspect="1"/>
            </p:cNvGraphicFramePr>
            <p:nvPr/>
          </p:nvGraphicFramePr>
          <p:xfrm>
            <a:off x="4314" y="2512"/>
            <a:ext cx="567" cy="1568"/>
          </p:xfrm>
          <a:graphic>
            <a:graphicData uri="http://schemas.openxmlformats.org/presentationml/2006/ole">
              <mc:AlternateContent xmlns:mc="http://schemas.openxmlformats.org/markup-compatibility/2006">
                <mc:Choice xmlns:v="urn:schemas-microsoft-com:vml" Requires="v">
                  <p:oleObj spid="_x0000_s41472" name="位图图像" r:id="rId15" imgW="828791" imgH="2095793" progId="Paint.Picture">
                    <p:embed/>
                  </p:oleObj>
                </mc:Choice>
                <mc:Fallback>
                  <p:oleObj name="位图图像" r:id="rId15" imgW="828791" imgH="2095793" progId="Paint.Picture">
                    <p:embed/>
                    <p:pic>
                      <p:nvPicPr>
                        <p:cNvPr id="0" name="Object 17"/>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4" y="2512"/>
                          <a:ext cx="567" cy="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0967" name="Object 18"/>
          <p:cNvGraphicFramePr>
            <a:graphicFrameLocks noChangeAspect="1"/>
          </p:cNvGraphicFramePr>
          <p:nvPr>
            <p:extLst>
              <p:ext uri="{D42A27DB-BD31-4B8C-83A1-F6EECF244321}">
                <p14:modId xmlns:p14="http://schemas.microsoft.com/office/powerpoint/2010/main" val="2917274113"/>
              </p:ext>
            </p:extLst>
          </p:nvPr>
        </p:nvGraphicFramePr>
        <p:xfrm>
          <a:off x="2540499" y="3501008"/>
          <a:ext cx="1959493" cy="911101"/>
        </p:xfrm>
        <a:graphic>
          <a:graphicData uri="http://schemas.openxmlformats.org/presentationml/2006/ole">
            <mc:AlternateContent xmlns:mc="http://schemas.openxmlformats.org/markup-compatibility/2006">
              <mc:Choice xmlns:v="urn:schemas-microsoft-com:vml" Requires="v">
                <p:oleObj spid="_x0000_s41473" name="Equation" r:id="rId17" imgW="914400" imgH="393480" progId="Equation.DSMT4">
                  <p:embed/>
                </p:oleObj>
              </mc:Choice>
              <mc:Fallback>
                <p:oleObj name="Equation" r:id="rId17" imgW="914400" imgH="393480" progId="Equation.DSMT4">
                  <p:embed/>
                  <p:pic>
                    <p:nvPicPr>
                      <p:cNvPr id="0" name="Object 18"/>
                      <p:cNvPicPr>
                        <a:picLocks noChangeAspect="1" noChangeArrowheads="1"/>
                      </p:cNvPicPr>
                      <p:nvPr/>
                    </p:nvPicPr>
                    <p:blipFill>
                      <a:blip r:embed="rId18"/>
                      <a:srcRect/>
                      <a:stretch>
                        <a:fillRect/>
                      </a:stretch>
                    </p:blipFill>
                    <p:spPr bwMode="auto">
                      <a:xfrm>
                        <a:off x="2540499" y="3501008"/>
                        <a:ext cx="1959493" cy="911101"/>
                      </a:xfrm>
                      <a:prstGeom prst="rect">
                        <a:avLst/>
                      </a:prstGeom>
                      <a:noFill/>
                      <a:ln>
                        <a:noFill/>
                      </a:ln>
                      <a:extLst/>
                    </p:spPr>
                  </p:pic>
                </p:oleObj>
              </mc:Fallback>
            </mc:AlternateContent>
          </a:graphicData>
        </a:graphic>
      </p:graphicFrame>
      <p:graphicFrame>
        <p:nvGraphicFramePr>
          <p:cNvPr id="19" name="Object 26"/>
          <p:cNvGraphicFramePr>
            <a:graphicFrameLocks noChangeAspect="1"/>
          </p:cNvGraphicFramePr>
          <p:nvPr>
            <p:extLst>
              <p:ext uri="{D42A27DB-BD31-4B8C-83A1-F6EECF244321}">
                <p14:modId xmlns:p14="http://schemas.microsoft.com/office/powerpoint/2010/main" val="1271164774"/>
              </p:ext>
            </p:extLst>
          </p:nvPr>
        </p:nvGraphicFramePr>
        <p:xfrm>
          <a:off x="1724025" y="533400"/>
          <a:ext cx="2673350" cy="542925"/>
        </p:xfrm>
        <a:graphic>
          <a:graphicData uri="http://schemas.openxmlformats.org/presentationml/2006/ole">
            <mc:AlternateContent xmlns:mc="http://schemas.openxmlformats.org/markup-compatibility/2006">
              <mc:Choice xmlns:v="urn:schemas-microsoft-com:vml" Requires="v">
                <p:oleObj spid="_x0000_s41474" name="Equation" r:id="rId19" imgW="1511280" imgH="241200" progId="Equation.DSMT4">
                  <p:embed/>
                </p:oleObj>
              </mc:Choice>
              <mc:Fallback>
                <p:oleObj name="Equation" r:id="rId19" imgW="1511280" imgH="241200" progId="Equation.DSMT4">
                  <p:embed/>
                  <p:pic>
                    <p:nvPicPr>
                      <p:cNvPr id="0" name="Object 26"/>
                      <p:cNvPicPr>
                        <a:picLocks noChangeAspect="1" noChangeArrowheads="1"/>
                      </p:cNvPicPr>
                      <p:nvPr/>
                    </p:nvPicPr>
                    <p:blipFill>
                      <a:blip r:embed="rId20"/>
                      <a:srcRect/>
                      <a:stretch>
                        <a:fillRect/>
                      </a:stretch>
                    </p:blipFill>
                    <p:spPr bwMode="auto">
                      <a:xfrm>
                        <a:off x="1724025" y="533400"/>
                        <a:ext cx="2673350" cy="542925"/>
                      </a:xfrm>
                      <a:prstGeom prst="rect">
                        <a:avLst/>
                      </a:prstGeom>
                      <a:noFill/>
                      <a:ln>
                        <a:noFill/>
                      </a:ln>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276328824"/>
              </p:ext>
            </p:extLst>
          </p:nvPr>
        </p:nvGraphicFramePr>
        <p:xfrm>
          <a:off x="197507" y="610914"/>
          <a:ext cx="1409700" cy="513037"/>
        </p:xfrm>
        <a:graphic>
          <a:graphicData uri="http://schemas.openxmlformats.org/presentationml/2006/ole">
            <mc:AlternateContent xmlns:mc="http://schemas.openxmlformats.org/markup-compatibility/2006">
              <mc:Choice xmlns:v="urn:schemas-microsoft-com:vml" Requires="v">
                <p:oleObj spid="_x0000_s41475" name="Equation" r:id="rId21" imgW="647640" imgH="228600" progId="Equation.DSMT4">
                  <p:embed/>
                </p:oleObj>
              </mc:Choice>
              <mc:Fallback>
                <p:oleObj name="Equation" r:id="rId21" imgW="647640" imgH="228600" progId="Equation.DSMT4">
                  <p:embed/>
                  <p:pic>
                    <p:nvPicPr>
                      <p:cNvPr id="0" name="对象 19"/>
                      <p:cNvPicPr>
                        <a:picLocks noChangeAspect="1" noChangeArrowheads="1"/>
                      </p:cNvPicPr>
                      <p:nvPr/>
                    </p:nvPicPr>
                    <p:blipFill>
                      <a:blip r:embed="rId22"/>
                      <a:srcRect/>
                      <a:stretch>
                        <a:fillRect/>
                      </a:stretch>
                    </p:blipFill>
                    <p:spPr bwMode="auto">
                      <a:xfrm>
                        <a:off x="197507" y="610914"/>
                        <a:ext cx="1409700" cy="513037"/>
                      </a:xfrm>
                      <a:prstGeom prst="rect">
                        <a:avLst/>
                      </a:prstGeom>
                      <a:noFill/>
                      <a:ln>
                        <a:noFill/>
                      </a:ln>
                      <a:extLst/>
                    </p:spPr>
                  </p:pic>
                </p:oleObj>
              </mc:Fallback>
            </mc:AlternateContent>
          </a:graphicData>
        </a:graphic>
      </p:graphicFrame>
      <p:grpSp>
        <p:nvGrpSpPr>
          <p:cNvPr id="3" name="Group 20"/>
          <p:cNvGrpSpPr>
            <a:grpSpLocks/>
          </p:cNvGrpSpPr>
          <p:nvPr/>
        </p:nvGrpSpPr>
        <p:grpSpPr bwMode="auto">
          <a:xfrm>
            <a:off x="153988" y="4365624"/>
            <a:ext cx="8748712" cy="1135063"/>
            <a:chOff x="249" y="526"/>
            <a:chExt cx="5511" cy="715"/>
          </a:xfrm>
        </p:grpSpPr>
        <p:sp>
          <p:nvSpPr>
            <p:cNvPr id="40978" name="Rectangle 17"/>
            <p:cNvSpPr>
              <a:spLocks noChangeArrowheads="1"/>
            </p:cNvSpPr>
            <p:nvPr/>
          </p:nvSpPr>
          <p:spPr bwMode="auto">
            <a:xfrm>
              <a:off x="249" y="526"/>
              <a:ext cx="5511"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4</a:t>
              </a:r>
              <a:r>
                <a:rPr lang="zh-CN" altLang="en-US" sz="2400" b="1" dirty="0">
                  <a:solidFill>
                    <a:schemeClr val="bg2"/>
                  </a:solidFill>
                  <a:latin typeface="Times New Roman" panose="02020603050405020304" pitchFamily="18" charset="0"/>
                  <a:ea typeface="楷体_GB2312" pitchFamily="49" charset="-122"/>
                </a:rPr>
                <a:t>）在原系统对应       处的幅值即为滞后网络的最大衰减值，算出参数</a:t>
              </a:r>
              <a:r>
                <a:rPr lang="en-US" altLang="zh-CN" sz="2400" b="1" dirty="0">
                  <a:solidFill>
                    <a:schemeClr val="bg2"/>
                  </a:solidFill>
                  <a:latin typeface="Times New Roman" panose="02020603050405020304" pitchFamily="18" charset="0"/>
                  <a:ea typeface="楷体_GB2312" pitchFamily="49" charset="-122"/>
                </a:rPr>
                <a:t>b</a:t>
              </a:r>
            </a:p>
          </p:txBody>
        </p:sp>
        <p:graphicFrame>
          <p:nvGraphicFramePr>
            <p:cNvPr id="40979" name="Object 19"/>
            <p:cNvGraphicFramePr>
              <a:graphicFrameLocks noChangeAspect="1"/>
            </p:cNvGraphicFramePr>
            <p:nvPr>
              <p:extLst>
                <p:ext uri="{D42A27DB-BD31-4B8C-83A1-F6EECF244321}">
                  <p14:modId xmlns:p14="http://schemas.microsoft.com/office/powerpoint/2010/main" val="326915065"/>
                </p:ext>
              </p:extLst>
            </p:nvPr>
          </p:nvGraphicFramePr>
          <p:xfrm>
            <a:off x="1717" y="616"/>
            <a:ext cx="409" cy="393"/>
          </p:xfrm>
          <a:graphic>
            <a:graphicData uri="http://schemas.openxmlformats.org/presentationml/2006/ole">
              <mc:AlternateContent xmlns:mc="http://schemas.openxmlformats.org/markup-compatibility/2006">
                <mc:Choice xmlns:v="urn:schemas-microsoft-com:vml" Requires="v">
                  <p:oleObj spid="_x0000_s41476" name="Equation" r:id="rId23" imgW="190440" imgH="241200" progId="Equation.DSMT4">
                    <p:embed/>
                  </p:oleObj>
                </mc:Choice>
                <mc:Fallback>
                  <p:oleObj name="Equation" r:id="rId23" imgW="190440" imgH="241200" progId="Equation.DSMT4">
                    <p:embed/>
                    <p:pic>
                      <p:nvPicPr>
                        <p:cNvPr id="0" name="Object 19"/>
                        <p:cNvPicPr>
                          <a:picLocks noChangeAspect="1" noChangeArrowheads="1"/>
                        </p:cNvPicPr>
                        <p:nvPr/>
                      </p:nvPicPr>
                      <p:blipFill>
                        <a:blip r:embed="rId24"/>
                        <a:srcRect/>
                        <a:stretch>
                          <a:fillRect/>
                        </a:stretch>
                      </p:blipFill>
                      <p:spPr bwMode="auto">
                        <a:xfrm>
                          <a:off x="1717" y="616"/>
                          <a:ext cx="409" cy="393"/>
                        </a:xfrm>
                        <a:prstGeom prst="rect">
                          <a:avLst/>
                        </a:prstGeom>
                        <a:noFill/>
                        <a:ln>
                          <a:noFill/>
                        </a:ln>
                        <a:extLst/>
                      </p:spPr>
                    </p:pic>
                  </p:oleObj>
                </mc:Fallback>
              </mc:AlternateContent>
            </a:graphicData>
          </a:graphic>
        </p:graphicFrame>
      </p:grpSp>
      <p:graphicFrame>
        <p:nvGraphicFramePr>
          <p:cNvPr id="24" name="对象 23"/>
          <p:cNvGraphicFramePr>
            <a:graphicFrameLocks noChangeAspect="1"/>
          </p:cNvGraphicFramePr>
          <p:nvPr>
            <p:extLst>
              <p:ext uri="{D42A27DB-BD31-4B8C-83A1-F6EECF244321}">
                <p14:modId xmlns:p14="http://schemas.microsoft.com/office/powerpoint/2010/main" val="3875732221"/>
              </p:ext>
            </p:extLst>
          </p:nvPr>
        </p:nvGraphicFramePr>
        <p:xfrm>
          <a:off x="1989957" y="5013176"/>
          <a:ext cx="2510036" cy="623888"/>
        </p:xfrm>
        <a:graphic>
          <a:graphicData uri="http://schemas.openxmlformats.org/presentationml/2006/ole">
            <mc:AlternateContent xmlns:mc="http://schemas.openxmlformats.org/markup-compatibility/2006">
              <mc:Choice xmlns:v="urn:schemas-microsoft-com:vml" Requires="v">
                <p:oleObj spid="_x0000_s41477" name="Equation" r:id="rId25" imgW="1473120" imgH="279360" progId="Equation.DSMT4">
                  <p:embed/>
                </p:oleObj>
              </mc:Choice>
              <mc:Fallback>
                <p:oleObj name="Equation" r:id="rId25" imgW="1473120" imgH="279360" progId="Equation.DSMT4">
                  <p:embed/>
                  <p:pic>
                    <p:nvPicPr>
                      <p:cNvPr id="0" name="对象 23"/>
                      <p:cNvPicPr>
                        <a:picLocks noChangeAspect="1" noChangeArrowheads="1"/>
                      </p:cNvPicPr>
                      <p:nvPr/>
                    </p:nvPicPr>
                    <p:blipFill>
                      <a:blip r:embed="rId26"/>
                      <a:srcRect/>
                      <a:stretch>
                        <a:fillRect/>
                      </a:stretch>
                    </p:blipFill>
                    <p:spPr bwMode="auto">
                      <a:xfrm>
                        <a:off x="1989957" y="5013176"/>
                        <a:ext cx="2510036" cy="623888"/>
                      </a:xfrm>
                      <a:prstGeom prst="rect">
                        <a:avLst/>
                      </a:prstGeom>
                      <a:noFill/>
                      <a:ln>
                        <a:noFill/>
                      </a:ln>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865183137"/>
              </p:ext>
            </p:extLst>
          </p:nvPr>
        </p:nvGraphicFramePr>
        <p:xfrm>
          <a:off x="4980806" y="5078266"/>
          <a:ext cx="1247378" cy="402875"/>
        </p:xfrm>
        <a:graphic>
          <a:graphicData uri="http://schemas.openxmlformats.org/presentationml/2006/ole">
            <mc:AlternateContent xmlns:mc="http://schemas.openxmlformats.org/markup-compatibility/2006">
              <mc:Choice xmlns:v="urn:schemas-microsoft-com:vml" Requires="v">
                <p:oleObj spid="_x0000_s41478" name="Equation" r:id="rId27" imgW="609480" imgH="177480" progId="Equation.DSMT4">
                  <p:embed/>
                </p:oleObj>
              </mc:Choice>
              <mc:Fallback>
                <p:oleObj name="Equation" r:id="rId27" imgW="609480" imgH="177480" progId="Equation.DSMT4">
                  <p:embed/>
                  <p:pic>
                    <p:nvPicPr>
                      <p:cNvPr id="0" name="对象 24"/>
                      <p:cNvPicPr>
                        <a:picLocks noChangeAspect="1" noChangeArrowheads="1"/>
                      </p:cNvPicPr>
                      <p:nvPr/>
                    </p:nvPicPr>
                    <p:blipFill>
                      <a:blip r:embed="rId28"/>
                      <a:srcRect/>
                      <a:stretch>
                        <a:fillRect/>
                      </a:stretch>
                    </p:blipFill>
                    <p:spPr bwMode="auto">
                      <a:xfrm>
                        <a:off x="4980806" y="5078266"/>
                        <a:ext cx="1247378" cy="402875"/>
                      </a:xfrm>
                      <a:prstGeom prst="rect">
                        <a:avLst/>
                      </a:prstGeom>
                      <a:noFill/>
                      <a:ln>
                        <a:noFill/>
                      </a:ln>
                      <a:extLst/>
                    </p:spPr>
                  </p:pic>
                </p:oleObj>
              </mc:Fallback>
            </mc:AlternateContent>
          </a:graphicData>
        </a:graphic>
      </p:graphicFrame>
      <p:grpSp>
        <p:nvGrpSpPr>
          <p:cNvPr id="4" name="Group 24"/>
          <p:cNvGrpSpPr>
            <a:grpSpLocks/>
          </p:cNvGrpSpPr>
          <p:nvPr/>
        </p:nvGrpSpPr>
        <p:grpSpPr bwMode="auto">
          <a:xfrm>
            <a:off x="108520" y="5589240"/>
            <a:ext cx="9144000" cy="644526"/>
            <a:chOff x="-101" y="1706"/>
            <a:chExt cx="5760" cy="406"/>
          </a:xfrm>
        </p:grpSpPr>
        <p:sp>
          <p:nvSpPr>
            <p:cNvPr id="40976" name="Rectangle 22"/>
            <p:cNvSpPr>
              <a:spLocks noChangeArrowheads="1"/>
            </p:cNvSpPr>
            <p:nvPr/>
          </p:nvSpPr>
          <p:spPr bwMode="auto">
            <a:xfrm>
              <a:off x="-101" y="1706"/>
              <a:ext cx="57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5</a:t>
              </a:r>
              <a:r>
                <a:rPr lang="zh-CN" altLang="en-US" sz="2400" b="1" dirty="0">
                  <a:solidFill>
                    <a:schemeClr val="bg2"/>
                  </a:solidFill>
                  <a:latin typeface="Times New Roman" panose="02020603050405020304" pitchFamily="18" charset="0"/>
                  <a:ea typeface="楷体_GB2312" pitchFamily="49" charset="-122"/>
                </a:rPr>
                <a:t>）希望       处离滞后网络后一个转折频率</a:t>
              </a:r>
              <a:r>
                <a:rPr lang="en-US" altLang="zh-CN" sz="2400" b="1" dirty="0">
                  <a:solidFill>
                    <a:schemeClr val="bg2"/>
                  </a:solidFill>
                  <a:latin typeface="Times New Roman" panose="02020603050405020304" pitchFamily="18" charset="0"/>
                  <a:ea typeface="楷体_GB2312" pitchFamily="49" charset="-122"/>
                </a:rPr>
                <a:t>10</a:t>
              </a:r>
              <a:r>
                <a:rPr lang="zh-CN" altLang="en-US" sz="2400" b="1" dirty="0">
                  <a:solidFill>
                    <a:schemeClr val="bg2"/>
                  </a:solidFill>
                  <a:latin typeface="Times New Roman" panose="02020603050405020304" pitchFamily="18" charset="0"/>
                  <a:ea typeface="楷体_GB2312" pitchFamily="49" charset="-122"/>
                </a:rPr>
                <a:t>倍频远，算出参数</a:t>
              </a:r>
              <a:r>
                <a:rPr lang="en-US" altLang="zh-CN" sz="2400" b="1" dirty="0">
                  <a:solidFill>
                    <a:schemeClr val="bg2"/>
                  </a:solidFill>
                  <a:latin typeface="Times New Roman" panose="02020603050405020304" pitchFamily="18" charset="0"/>
                  <a:ea typeface="楷体_GB2312" pitchFamily="49" charset="-122"/>
                </a:rPr>
                <a:t>T</a:t>
              </a:r>
            </a:p>
          </p:txBody>
        </p:sp>
        <p:graphicFrame>
          <p:nvGraphicFramePr>
            <p:cNvPr id="40977" name="Object 23"/>
            <p:cNvGraphicFramePr>
              <a:graphicFrameLocks noChangeAspect="1"/>
            </p:cNvGraphicFramePr>
            <p:nvPr>
              <p:extLst>
                <p:ext uri="{D42A27DB-BD31-4B8C-83A1-F6EECF244321}">
                  <p14:modId xmlns:p14="http://schemas.microsoft.com/office/powerpoint/2010/main" val="553552067"/>
                </p:ext>
              </p:extLst>
            </p:nvPr>
          </p:nvGraphicFramePr>
          <p:xfrm>
            <a:off x="602" y="1727"/>
            <a:ext cx="400" cy="385"/>
          </p:xfrm>
          <a:graphic>
            <a:graphicData uri="http://schemas.openxmlformats.org/presentationml/2006/ole">
              <mc:AlternateContent xmlns:mc="http://schemas.openxmlformats.org/markup-compatibility/2006">
                <mc:Choice xmlns:v="urn:schemas-microsoft-com:vml" Requires="v">
                  <p:oleObj spid="_x0000_s41479" name="Equation" r:id="rId29" imgW="190440" imgH="241200" progId="Equation.DSMT4">
                    <p:embed/>
                  </p:oleObj>
                </mc:Choice>
                <mc:Fallback>
                  <p:oleObj name="Equation" r:id="rId29" imgW="190440" imgH="241200" progId="Equation.DSMT4">
                    <p:embed/>
                    <p:pic>
                      <p:nvPicPr>
                        <p:cNvPr id="0" name="Object 23"/>
                        <p:cNvPicPr>
                          <a:picLocks noChangeAspect="1" noChangeArrowheads="1"/>
                        </p:cNvPicPr>
                        <p:nvPr/>
                      </p:nvPicPr>
                      <p:blipFill>
                        <a:blip r:embed="rId30"/>
                        <a:srcRect/>
                        <a:stretch>
                          <a:fillRect/>
                        </a:stretch>
                      </p:blipFill>
                      <p:spPr bwMode="auto">
                        <a:xfrm>
                          <a:off x="602" y="1727"/>
                          <a:ext cx="400" cy="385"/>
                        </a:xfrm>
                        <a:prstGeom prst="rect">
                          <a:avLst/>
                        </a:prstGeom>
                        <a:noFill/>
                        <a:ln>
                          <a:noFill/>
                        </a:ln>
                        <a:extLst/>
                      </p:spPr>
                    </p:pic>
                  </p:oleObj>
                </mc:Fallback>
              </mc:AlternateContent>
            </a:graphicData>
          </a:graphic>
        </p:graphicFrame>
      </p:grpSp>
      <p:graphicFrame>
        <p:nvGraphicFramePr>
          <p:cNvPr id="29" name="对象 28"/>
          <p:cNvGraphicFramePr>
            <a:graphicFrameLocks noChangeAspect="1"/>
          </p:cNvGraphicFramePr>
          <p:nvPr>
            <p:extLst>
              <p:ext uri="{D42A27DB-BD31-4B8C-83A1-F6EECF244321}">
                <p14:modId xmlns:p14="http://schemas.microsoft.com/office/powerpoint/2010/main" val="3677195053"/>
              </p:ext>
            </p:extLst>
          </p:nvPr>
        </p:nvGraphicFramePr>
        <p:xfrm>
          <a:off x="2833936" y="6021288"/>
          <a:ext cx="2170112" cy="842962"/>
        </p:xfrm>
        <a:graphic>
          <a:graphicData uri="http://schemas.openxmlformats.org/presentationml/2006/ole">
            <mc:AlternateContent xmlns:mc="http://schemas.openxmlformats.org/markup-compatibility/2006">
              <mc:Choice xmlns:v="urn:schemas-microsoft-com:vml" Requires="v">
                <p:oleObj spid="_x0000_s41480" name="Equation" r:id="rId31" imgW="1168200" imgH="393480" progId="Equation.DSMT4">
                  <p:embed/>
                </p:oleObj>
              </mc:Choice>
              <mc:Fallback>
                <p:oleObj name="Equation" r:id="rId31" imgW="1168200" imgH="393480" progId="Equation.DSMT4">
                  <p:embed/>
                  <p:pic>
                    <p:nvPicPr>
                      <p:cNvPr id="0" name="对象 28"/>
                      <p:cNvPicPr>
                        <a:picLocks noChangeAspect="1" noChangeArrowheads="1"/>
                      </p:cNvPicPr>
                      <p:nvPr/>
                    </p:nvPicPr>
                    <p:blipFill>
                      <a:blip r:embed="rId32"/>
                      <a:srcRect/>
                      <a:stretch>
                        <a:fillRect/>
                      </a:stretch>
                    </p:blipFill>
                    <p:spPr bwMode="auto">
                      <a:xfrm>
                        <a:off x="2833936" y="6021288"/>
                        <a:ext cx="2170112"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75" name="Picture 3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60304" y="377825"/>
            <a:ext cx="46482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8D147B-DCC4-4519-B4E2-EA7CA58E493C}" type="slidenum">
              <a:rPr lang="zh-CN" altLang="en-US" sz="1200">
                <a:latin typeface="Arial Black" panose="020B0A04020102020204" pitchFamily="34" charset="0"/>
              </a:rPr>
              <a:pPr>
                <a:spcBef>
                  <a:spcPct val="0"/>
                </a:spcBef>
                <a:buClrTx/>
                <a:buSzTx/>
                <a:buFontTx/>
                <a:buNone/>
              </a:pPr>
              <a:t>19</a:t>
            </a:fld>
            <a:endParaRPr lang="en-US" altLang="zh-CN" sz="1200">
              <a:latin typeface="Arial Black" panose="020B0A04020102020204"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66688365"/>
              </p:ext>
            </p:extLst>
          </p:nvPr>
        </p:nvGraphicFramePr>
        <p:xfrm>
          <a:off x="844550" y="1493838"/>
          <a:ext cx="1460500" cy="881062"/>
        </p:xfrm>
        <a:graphic>
          <a:graphicData uri="http://schemas.openxmlformats.org/presentationml/2006/ole">
            <mc:AlternateContent xmlns:mc="http://schemas.openxmlformats.org/markup-compatibility/2006">
              <mc:Choice xmlns:v="urn:schemas-microsoft-com:vml" Requires="v">
                <p:oleObj spid="_x0000_s42374" name="Equation" r:id="rId3" imgW="736560" imgH="393480" progId="Equation.DSMT4">
                  <p:embed/>
                </p:oleObj>
              </mc:Choice>
              <mc:Fallback>
                <p:oleObj name="Equation" r:id="rId3" imgW="736560" imgH="393480" progId="Equation.DSMT4">
                  <p:embed/>
                  <p:pic>
                    <p:nvPicPr>
                      <p:cNvPr id="0" name="对象 4"/>
                      <p:cNvPicPr>
                        <a:picLocks noChangeAspect="1" noChangeArrowheads="1"/>
                      </p:cNvPicPr>
                      <p:nvPr/>
                    </p:nvPicPr>
                    <p:blipFill>
                      <a:blip r:embed="rId4"/>
                      <a:srcRect/>
                      <a:stretch>
                        <a:fillRect/>
                      </a:stretch>
                    </p:blipFill>
                    <p:spPr bwMode="auto">
                      <a:xfrm>
                        <a:off x="844550" y="1493838"/>
                        <a:ext cx="1460500"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02065335"/>
              </p:ext>
            </p:extLst>
          </p:nvPr>
        </p:nvGraphicFramePr>
        <p:xfrm>
          <a:off x="835025" y="764703"/>
          <a:ext cx="1271588" cy="470371"/>
        </p:xfrm>
        <a:graphic>
          <a:graphicData uri="http://schemas.openxmlformats.org/presentationml/2006/ole">
            <mc:AlternateContent xmlns:mc="http://schemas.openxmlformats.org/markup-compatibility/2006">
              <mc:Choice xmlns:v="urn:schemas-microsoft-com:vml" Requires="v">
                <p:oleObj spid="_x0000_s42375" name="Equation" r:id="rId5" imgW="609480" imgH="177480" progId="Equation.DSMT4">
                  <p:embed/>
                </p:oleObj>
              </mc:Choice>
              <mc:Fallback>
                <p:oleObj name="Equation" r:id="rId5" imgW="609480" imgH="177480" progId="Equation.DSMT4">
                  <p:embed/>
                  <p:pic>
                    <p:nvPicPr>
                      <p:cNvPr id="0" name="对象 5"/>
                      <p:cNvPicPr>
                        <a:picLocks noChangeAspect="1" noChangeArrowheads="1"/>
                      </p:cNvPicPr>
                      <p:nvPr/>
                    </p:nvPicPr>
                    <p:blipFill>
                      <a:blip r:embed="rId6"/>
                      <a:srcRect/>
                      <a:stretch>
                        <a:fillRect/>
                      </a:stretch>
                    </p:blipFill>
                    <p:spPr bwMode="auto">
                      <a:xfrm>
                        <a:off x="835025" y="764703"/>
                        <a:ext cx="1271588" cy="470371"/>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46211598"/>
              </p:ext>
            </p:extLst>
          </p:nvPr>
        </p:nvGraphicFramePr>
        <p:xfrm>
          <a:off x="2713038" y="476672"/>
          <a:ext cx="2193925" cy="1001291"/>
        </p:xfrm>
        <a:graphic>
          <a:graphicData uri="http://schemas.openxmlformats.org/presentationml/2006/ole">
            <mc:AlternateContent xmlns:mc="http://schemas.openxmlformats.org/markup-compatibility/2006">
              <mc:Choice xmlns:v="urn:schemas-microsoft-com:vml" Requires="v">
                <p:oleObj spid="_x0000_s42376" name="Equation" r:id="rId7" imgW="1168200" imgH="393480" progId="Equation.DSMT4">
                  <p:embed/>
                </p:oleObj>
              </mc:Choice>
              <mc:Fallback>
                <p:oleObj name="Equation" r:id="rId7" imgW="1168200" imgH="393480" progId="Equation.DSMT4">
                  <p:embed/>
                  <p:pic>
                    <p:nvPicPr>
                      <p:cNvPr id="0" name="对象 6"/>
                      <p:cNvPicPr>
                        <a:picLocks noChangeAspect="1" noChangeArrowheads="1"/>
                      </p:cNvPicPr>
                      <p:nvPr/>
                    </p:nvPicPr>
                    <p:blipFill>
                      <a:blip r:embed="rId8"/>
                      <a:srcRect/>
                      <a:stretch>
                        <a:fillRect/>
                      </a:stretch>
                    </p:blipFill>
                    <p:spPr bwMode="auto">
                      <a:xfrm>
                        <a:off x="2713038" y="476672"/>
                        <a:ext cx="2193925" cy="1001291"/>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14207494"/>
              </p:ext>
            </p:extLst>
          </p:nvPr>
        </p:nvGraphicFramePr>
        <p:xfrm>
          <a:off x="2855913" y="1565275"/>
          <a:ext cx="1322387" cy="882650"/>
        </p:xfrm>
        <a:graphic>
          <a:graphicData uri="http://schemas.openxmlformats.org/presentationml/2006/ole">
            <mc:AlternateContent xmlns:mc="http://schemas.openxmlformats.org/markup-compatibility/2006">
              <mc:Choice xmlns:v="urn:schemas-microsoft-com:vml" Requires="v">
                <p:oleObj spid="_x0000_s42377" name="Equation" r:id="rId9" imgW="660240" imgH="393480" progId="Equation.DSMT4">
                  <p:embed/>
                </p:oleObj>
              </mc:Choice>
              <mc:Fallback>
                <p:oleObj name="Equation" r:id="rId9" imgW="660240" imgH="393480" progId="Equation.DSMT4">
                  <p:embed/>
                  <p:pic>
                    <p:nvPicPr>
                      <p:cNvPr id="0" name="对象 7"/>
                      <p:cNvPicPr>
                        <a:picLocks noChangeAspect="1" noChangeArrowheads="1"/>
                      </p:cNvPicPr>
                      <p:nvPr/>
                    </p:nvPicPr>
                    <p:blipFill>
                      <a:blip r:embed="rId10"/>
                      <a:srcRect/>
                      <a:stretch>
                        <a:fillRect/>
                      </a:stretch>
                    </p:blipFill>
                    <p:spPr bwMode="auto">
                      <a:xfrm>
                        <a:off x="2855913" y="1565275"/>
                        <a:ext cx="132238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73674810"/>
              </p:ext>
            </p:extLst>
          </p:nvPr>
        </p:nvGraphicFramePr>
        <p:xfrm>
          <a:off x="4580111" y="1772816"/>
          <a:ext cx="1216025" cy="449262"/>
        </p:xfrm>
        <a:graphic>
          <a:graphicData uri="http://schemas.openxmlformats.org/presentationml/2006/ole">
            <mc:AlternateContent xmlns:mc="http://schemas.openxmlformats.org/markup-compatibility/2006">
              <mc:Choice xmlns:v="urn:schemas-microsoft-com:vml" Requires="v">
                <p:oleObj spid="_x0000_s42378" name="Equation" r:id="rId11" imgW="609480" imgH="177480" progId="Equation.DSMT4">
                  <p:embed/>
                </p:oleObj>
              </mc:Choice>
              <mc:Fallback>
                <p:oleObj name="Equation" r:id="rId11" imgW="609480" imgH="177480" progId="Equation.DSMT4">
                  <p:embed/>
                  <p:pic>
                    <p:nvPicPr>
                      <p:cNvPr id="0" name="对象 8"/>
                      <p:cNvPicPr>
                        <a:picLocks noChangeAspect="1" noChangeArrowheads="1"/>
                      </p:cNvPicPr>
                      <p:nvPr/>
                    </p:nvPicPr>
                    <p:blipFill>
                      <a:blip r:embed="rId12"/>
                      <a:srcRect/>
                      <a:stretch>
                        <a:fillRect/>
                      </a:stretch>
                    </p:blipFill>
                    <p:spPr bwMode="auto">
                      <a:xfrm>
                        <a:off x="4580111" y="1772816"/>
                        <a:ext cx="1216025" cy="449262"/>
                      </a:xfrm>
                      <a:prstGeom prst="rect">
                        <a:avLst/>
                      </a:prstGeom>
                      <a:noFill/>
                      <a:ln>
                        <a:noFill/>
                      </a:ln>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17313559"/>
              </p:ext>
            </p:extLst>
          </p:nvPr>
        </p:nvGraphicFramePr>
        <p:xfrm>
          <a:off x="6372200" y="1727026"/>
          <a:ext cx="1123950" cy="477838"/>
        </p:xfrm>
        <a:graphic>
          <a:graphicData uri="http://schemas.openxmlformats.org/presentationml/2006/ole">
            <mc:AlternateContent xmlns:mc="http://schemas.openxmlformats.org/markup-compatibility/2006">
              <mc:Choice xmlns:v="urn:schemas-microsoft-com:vml" Requires="v">
                <p:oleObj spid="_x0000_s42379" name="Equation" r:id="rId13" imgW="558720" imgH="177480" progId="Equation.DSMT4">
                  <p:embed/>
                </p:oleObj>
              </mc:Choice>
              <mc:Fallback>
                <p:oleObj name="Equation" r:id="rId13" imgW="558720" imgH="177480" progId="Equation.DSMT4">
                  <p:embed/>
                  <p:pic>
                    <p:nvPicPr>
                      <p:cNvPr id="0" name="对象 9"/>
                      <p:cNvPicPr>
                        <a:picLocks noChangeAspect="1" noChangeArrowheads="1"/>
                      </p:cNvPicPr>
                      <p:nvPr/>
                    </p:nvPicPr>
                    <p:blipFill>
                      <a:blip r:embed="rId14"/>
                      <a:srcRect/>
                      <a:stretch>
                        <a:fillRect/>
                      </a:stretch>
                    </p:blipFill>
                    <p:spPr bwMode="auto">
                      <a:xfrm>
                        <a:off x="6372200" y="1727026"/>
                        <a:ext cx="11239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49"/>
          <p:cNvGraphicFramePr>
            <a:graphicFrameLocks noChangeAspect="1"/>
          </p:cNvGraphicFramePr>
          <p:nvPr>
            <p:extLst>
              <p:ext uri="{D42A27DB-BD31-4B8C-83A1-F6EECF244321}">
                <p14:modId xmlns:p14="http://schemas.microsoft.com/office/powerpoint/2010/main" val="2229529435"/>
              </p:ext>
            </p:extLst>
          </p:nvPr>
        </p:nvGraphicFramePr>
        <p:xfrm>
          <a:off x="3146425" y="3076575"/>
          <a:ext cx="5102225" cy="982663"/>
        </p:xfrm>
        <a:graphic>
          <a:graphicData uri="http://schemas.openxmlformats.org/presentationml/2006/ole">
            <mc:AlternateContent xmlns:mc="http://schemas.openxmlformats.org/markup-compatibility/2006">
              <mc:Choice xmlns:v="urn:schemas-microsoft-com:vml" Requires="v">
                <p:oleObj spid="_x0000_s42380" name="Equation" r:id="rId15" imgW="2692080" imgH="419040" progId="Equation.DSMT4">
                  <p:embed/>
                </p:oleObj>
              </mc:Choice>
              <mc:Fallback>
                <p:oleObj name="Equation" r:id="rId15" imgW="2692080" imgH="419040" progId="Equation.DSMT4">
                  <p:embed/>
                  <p:pic>
                    <p:nvPicPr>
                      <p:cNvPr id="0" name="Object 49"/>
                      <p:cNvPicPr>
                        <a:picLocks noChangeAspect="1" noChangeArrowheads="1"/>
                      </p:cNvPicPr>
                      <p:nvPr/>
                    </p:nvPicPr>
                    <p:blipFill>
                      <a:blip r:embed="rId16"/>
                      <a:srcRect/>
                      <a:stretch>
                        <a:fillRect/>
                      </a:stretch>
                    </p:blipFill>
                    <p:spPr bwMode="auto">
                      <a:xfrm>
                        <a:off x="3146425" y="3076575"/>
                        <a:ext cx="510222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4096209522"/>
              </p:ext>
            </p:extLst>
          </p:nvPr>
        </p:nvGraphicFramePr>
        <p:xfrm>
          <a:off x="1524000" y="4006701"/>
          <a:ext cx="2006600" cy="1006475"/>
        </p:xfrm>
        <a:graphic>
          <a:graphicData uri="http://schemas.openxmlformats.org/presentationml/2006/ole">
            <mc:AlternateContent xmlns:mc="http://schemas.openxmlformats.org/markup-compatibility/2006">
              <mc:Choice xmlns:v="urn:schemas-microsoft-com:vml" Requires="v">
                <p:oleObj spid="_x0000_s42381" name="Equation" r:id="rId17" imgW="990360" imgH="431640" progId="Equation.DSMT4">
                  <p:embed/>
                </p:oleObj>
              </mc:Choice>
              <mc:Fallback>
                <p:oleObj name="Equation" r:id="rId17" imgW="990360" imgH="431640" progId="Equation.DSMT4">
                  <p:embed/>
                  <p:pic>
                    <p:nvPicPr>
                      <p:cNvPr id="0" name="Object 13"/>
                      <p:cNvPicPr>
                        <a:picLocks noChangeAspect="1" noChangeArrowheads="1"/>
                      </p:cNvPicPr>
                      <p:nvPr/>
                    </p:nvPicPr>
                    <p:blipFill>
                      <a:blip r:embed="rId18"/>
                      <a:srcRect/>
                      <a:stretch>
                        <a:fillRect/>
                      </a:stretch>
                    </p:blipFill>
                    <p:spPr bwMode="auto">
                      <a:xfrm>
                        <a:off x="1524000" y="4006701"/>
                        <a:ext cx="2006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517488257"/>
              </p:ext>
            </p:extLst>
          </p:nvPr>
        </p:nvGraphicFramePr>
        <p:xfrm>
          <a:off x="4218980" y="4195613"/>
          <a:ext cx="2081212" cy="598488"/>
        </p:xfrm>
        <a:graphic>
          <a:graphicData uri="http://schemas.openxmlformats.org/presentationml/2006/ole">
            <mc:AlternateContent xmlns:mc="http://schemas.openxmlformats.org/markup-compatibility/2006">
              <mc:Choice xmlns:v="urn:schemas-microsoft-com:vml" Requires="v">
                <p:oleObj spid="_x0000_s42382" name="Equation" r:id="rId19" imgW="990360" imgH="228600" progId="Equation.DSMT4">
                  <p:embed/>
                </p:oleObj>
              </mc:Choice>
              <mc:Fallback>
                <p:oleObj name="Equation" r:id="rId19" imgW="990360" imgH="228600" progId="Equation.DSMT4">
                  <p:embed/>
                  <p:pic>
                    <p:nvPicPr>
                      <p:cNvPr id="0" name="Object 14"/>
                      <p:cNvPicPr>
                        <a:picLocks noChangeAspect="1" noChangeArrowheads="1"/>
                      </p:cNvPicPr>
                      <p:nvPr/>
                    </p:nvPicPr>
                    <p:blipFill>
                      <a:blip r:embed="rId20"/>
                      <a:srcRect/>
                      <a:stretch>
                        <a:fillRect/>
                      </a:stretch>
                    </p:blipFill>
                    <p:spPr bwMode="auto">
                      <a:xfrm>
                        <a:off x="4218980" y="4195613"/>
                        <a:ext cx="2081212" cy="598488"/>
                      </a:xfrm>
                      <a:prstGeom prst="rect">
                        <a:avLst/>
                      </a:prstGeom>
                      <a:noFill/>
                      <a:ln>
                        <a:noFill/>
                      </a:ln>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2247294233"/>
              </p:ext>
            </p:extLst>
          </p:nvPr>
        </p:nvGraphicFramePr>
        <p:xfrm>
          <a:off x="317500" y="5196680"/>
          <a:ext cx="8214940" cy="665163"/>
        </p:xfrm>
        <a:graphic>
          <a:graphicData uri="http://schemas.openxmlformats.org/presentationml/2006/ole">
            <mc:AlternateContent xmlns:mc="http://schemas.openxmlformats.org/markup-compatibility/2006">
              <mc:Choice xmlns:v="urn:schemas-microsoft-com:vml" Requires="v">
                <p:oleObj spid="_x0000_s42383" name="Equation" r:id="rId21" imgW="4343400" imgH="241200" progId="Equation.DSMT4">
                  <p:embed/>
                </p:oleObj>
              </mc:Choice>
              <mc:Fallback>
                <p:oleObj name="Equation" r:id="rId21" imgW="4343400" imgH="241200" progId="Equation.DSMT4">
                  <p:embed/>
                  <p:pic>
                    <p:nvPicPr>
                      <p:cNvPr id="0" name="Object 15"/>
                      <p:cNvPicPr>
                        <a:picLocks noChangeAspect="1" noChangeArrowheads="1"/>
                      </p:cNvPicPr>
                      <p:nvPr/>
                    </p:nvPicPr>
                    <p:blipFill>
                      <a:blip r:embed="rId22"/>
                      <a:srcRect/>
                      <a:stretch>
                        <a:fillRect/>
                      </a:stretch>
                    </p:blipFill>
                    <p:spPr bwMode="auto">
                      <a:xfrm>
                        <a:off x="317500" y="5196680"/>
                        <a:ext cx="8214940" cy="665163"/>
                      </a:xfrm>
                      <a:prstGeom prst="rect">
                        <a:avLst/>
                      </a:prstGeom>
                      <a:noFill/>
                      <a:ln>
                        <a:noFill/>
                      </a:ln>
                      <a:extLst/>
                    </p:spPr>
                  </p:pic>
                </p:oleObj>
              </mc:Fallback>
            </mc:AlternateContent>
          </a:graphicData>
        </a:graphic>
      </p:graphicFrame>
      <p:sp>
        <p:nvSpPr>
          <p:cNvPr id="15" name="Rectangle 17"/>
          <p:cNvSpPr>
            <a:spLocks noChangeArrowheads="1"/>
          </p:cNvSpPr>
          <p:nvPr/>
        </p:nvSpPr>
        <p:spPr bwMode="auto">
          <a:xfrm>
            <a:off x="35496" y="4110038"/>
            <a:ext cx="125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验算</a:t>
            </a:r>
          </a:p>
        </p:txBody>
      </p:sp>
      <p:sp>
        <p:nvSpPr>
          <p:cNvPr id="16" name="Rectangle 12"/>
          <p:cNvSpPr>
            <a:spLocks noChangeArrowheads="1"/>
          </p:cNvSpPr>
          <p:nvPr/>
        </p:nvSpPr>
        <p:spPr bwMode="auto">
          <a:xfrm>
            <a:off x="250825" y="2454275"/>
            <a:ext cx="79930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6</a:t>
            </a:r>
            <a:r>
              <a:rPr lang="zh-CN" altLang="en-US" sz="2400" b="1">
                <a:solidFill>
                  <a:schemeClr val="bg2"/>
                </a:solidFill>
                <a:latin typeface="Times New Roman" panose="02020603050405020304" pitchFamily="18" charset="0"/>
                <a:ea typeface="楷体_GB2312" pitchFamily="49" charset="-122"/>
              </a:rPr>
              <a:t>）画出校正后系统</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Times New Roman" panose="02020603050405020304" pitchFamily="18" charset="0"/>
                <a:ea typeface="楷体_GB2312" pitchFamily="49" charset="-122"/>
              </a:rPr>
              <a:t>图，并验算性能指标。</a:t>
            </a:r>
            <a:endParaRPr lang="zh-CN" altLang="en-US" sz="2400" b="1" i="1">
              <a:solidFill>
                <a:schemeClr val="bg2"/>
              </a:solidFill>
              <a:latin typeface="Times New Roman" panose="02020603050405020304" pitchFamily="18" charset="0"/>
              <a:ea typeface="楷体_GB2312" pitchFamily="49" charset="-122"/>
            </a:endParaRPr>
          </a:p>
        </p:txBody>
      </p:sp>
      <p:graphicFrame>
        <p:nvGraphicFramePr>
          <p:cNvPr id="17" name="Object 6"/>
          <p:cNvGraphicFramePr>
            <a:graphicFrameLocks noChangeAspect="1"/>
          </p:cNvGraphicFramePr>
          <p:nvPr>
            <p:extLst>
              <p:ext uri="{D42A27DB-BD31-4B8C-83A1-F6EECF244321}">
                <p14:modId xmlns:p14="http://schemas.microsoft.com/office/powerpoint/2010/main" val="403236318"/>
              </p:ext>
            </p:extLst>
          </p:nvPr>
        </p:nvGraphicFramePr>
        <p:xfrm>
          <a:off x="317500" y="3073400"/>
          <a:ext cx="2249488" cy="941388"/>
        </p:xfrm>
        <a:graphic>
          <a:graphicData uri="http://schemas.openxmlformats.org/presentationml/2006/ole">
            <mc:AlternateContent xmlns:mc="http://schemas.openxmlformats.org/markup-compatibility/2006">
              <mc:Choice xmlns:v="urn:schemas-microsoft-com:vml" Requires="v">
                <p:oleObj spid="_x0000_s42384" name="Equation" r:id="rId23" imgW="1117440" imgH="393480" progId="Equation.DSMT4">
                  <p:embed/>
                </p:oleObj>
              </mc:Choice>
              <mc:Fallback>
                <p:oleObj name="Equation" r:id="rId23" imgW="1117440" imgH="393480" progId="Equation.DSMT4">
                  <p:embed/>
                  <p:pic>
                    <p:nvPicPr>
                      <p:cNvPr id="0" name="Object 6"/>
                      <p:cNvPicPr>
                        <a:picLocks noChangeAspect="1" noChangeArrowheads="1"/>
                      </p:cNvPicPr>
                      <p:nvPr/>
                    </p:nvPicPr>
                    <p:blipFill>
                      <a:blip r:embed="rId24"/>
                      <a:srcRect/>
                      <a:stretch>
                        <a:fillRect/>
                      </a:stretch>
                    </p:blipFill>
                    <p:spPr bwMode="auto">
                      <a:xfrm>
                        <a:off x="317500" y="3073400"/>
                        <a:ext cx="224948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25C76E-EAA9-43F8-B98F-C277B3E7D0D5}" type="slidenum">
              <a:rPr lang="zh-CN" altLang="en-US" sz="1200">
                <a:latin typeface="Arial Black" panose="020B0A04020102020204" pitchFamily="34" charset="0"/>
              </a:rPr>
              <a:pPr>
                <a:spcBef>
                  <a:spcPct val="0"/>
                </a:spcBef>
                <a:buClrTx/>
                <a:buSzTx/>
                <a:buFontTx/>
                <a:buNone/>
              </a:pPr>
              <a:t>2</a:t>
            </a:fld>
            <a:endParaRPr lang="en-US" altLang="zh-CN" sz="1200">
              <a:latin typeface="Arial Black" panose="020B0A04020102020204" pitchFamily="34" charset="0"/>
            </a:endParaRPr>
          </a:p>
        </p:txBody>
      </p:sp>
      <p:sp>
        <p:nvSpPr>
          <p:cNvPr id="138242" name="Rectangle 2"/>
          <p:cNvSpPr>
            <a:spLocks noChangeArrowheads="1"/>
          </p:cNvSpPr>
          <p:nvPr/>
        </p:nvSpPr>
        <p:spPr bwMode="auto">
          <a:xfrm>
            <a:off x="250825" y="1531938"/>
            <a:ext cx="556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例</a:t>
            </a:r>
            <a:r>
              <a:rPr lang="en-US" altLang="zh-CN" sz="2400" b="1">
                <a:solidFill>
                  <a:schemeClr val="bg2"/>
                </a:solidFill>
                <a:latin typeface="楷体_GB2312" pitchFamily="49" charset="-122"/>
                <a:ea typeface="楷体_GB2312" pitchFamily="49" charset="-122"/>
              </a:rPr>
              <a:t>1</a:t>
            </a:r>
            <a:r>
              <a:rPr lang="zh-CN" altLang="en-US" sz="2400" b="1">
                <a:solidFill>
                  <a:schemeClr val="bg2"/>
                </a:solidFill>
                <a:latin typeface="楷体_GB2312" pitchFamily="49" charset="-122"/>
                <a:ea typeface="楷体_GB2312" pitchFamily="49" charset="-122"/>
              </a:rPr>
              <a:t>：设单位反馈系统的开环传递函数为</a:t>
            </a:r>
          </a:p>
        </p:txBody>
      </p:sp>
      <p:sp>
        <p:nvSpPr>
          <p:cNvPr id="29702" name="Rectangle 39"/>
          <p:cNvSpPr>
            <a:spLocks noGrp="1" noChangeArrowheads="1"/>
          </p:cNvSpPr>
          <p:nvPr>
            <p:ph type="title"/>
          </p:nvPr>
        </p:nvSpPr>
        <p:spPr>
          <a:xfrm>
            <a:off x="395288" y="404813"/>
            <a:ext cx="5915025" cy="595312"/>
          </a:xfrm>
        </p:spPr>
        <p:txBody>
          <a:bodyPr/>
          <a:lstStyle/>
          <a:p>
            <a:r>
              <a:rPr lang="en-US" altLang="zh-CN" sz="2400" b="1" dirty="0">
                <a:solidFill>
                  <a:schemeClr val="bg2"/>
                </a:solidFill>
                <a:ea typeface="楷体_GB2312" pitchFamily="49" charset="-122"/>
              </a:rPr>
              <a:t>6.3.1 </a:t>
            </a:r>
            <a:r>
              <a:rPr lang="zh-CN" altLang="en-US" sz="2400" b="1" dirty="0">
                <a:solidFill>
                  <a:schemeClr val="bg2"/>
                </a:solidFill>
                <a:ea typeface="楷体_GB2312" pitchFamily="49" charset="-122"/>
              </a:rPr>
              <a:t>串联超前校正设计</a:t>
            </a:r>
          </a:p>
        </p:txBody>
      </p:sp>
      <p:graphicFrame>
        <p:nvGraphicFramePr>
          <p:cNvPr id="138284" name="Object 44"/>
          <p:cNvGraphicFramePr>
            <a:graphicFrameLocks noChangeAspect="1"/>
          </p:cNvGraphicFramePr>
          <p:nvPr>
            <p:extLst>
              <p:ext uri="{D42A27DB-BD31-4B8C-83A1-F6EECF244321}">
                <p14:modId xmlns:p14="http://schemas.microsoft.com/office/powerpoint/2010/main" val="3770382789"/>
              </p:ext>
            </p:extLst>
          </p:nvPr>
        </p:nvGraphicFramePr>
        <p:xfrm>
          <a:off x="5764213" y="1250950"/>
          <a:ext cx="2073275" cy="1039813"/>
        </p:xfrm>
        <a:graphic>
          <a:graphicData uri="http://schemas.openxmlformats.org/presentationml/2006/ole">
            <mc:AlternateContent xmlns:mc="http://schemas.openxmlformats.org/markup-compatibility/2006">
              <mc:Choice xmlns:v="urn:schemas-microsoft-com:vml" Requires="v">
                <p:oleObj spid="_x0000_s29906" name="Equation" r:id="rId3" imgW="1015920" imgH="419040" progId="Equation.DSMT4">
                  <p:embed/>
                </p:oleObj>
              </mc:Choice>
              <mc:Fallback>
                <p:oleObj name="Equation" r:id="rId3" imgW="1015920" imgH="419040" progId="Equation.DSMT4">
                  <p:embed/>
                  <p:pic>
                    <p:nvPicPr>
                      <p:cNvPr id="0" name="Object 44"/>
                      <p:cNvPicPr>
                        <a:picLocks noChangeAspect="1" noChangeArrowheads="1"/>
                      </p:cNvPicPr>
                      <p:nvPr/>
                    </p:nvPicPr>
                    <p:blipFill>
                      <a:blip r:embed="rId4"/>
                      <a:srcRect/>
                      <a:stretch>
                        <a:fillRect/>
                      </a:stretch>
                    </p:blipFill>
                    <p:spPr bwMode="auto">
                      <a:xfrm>
                        <a:off x="5764213" y="1250950"/>
                        <a:ext cx="2073275"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86" name="Rectangle 46"/>
          <p:cNvSpPr>
            <a:spLocks noChangeArrowheads="1"/>
          </p:cNvSpPr>
          <p:nvPr/>
        </p:nvSpPr>
        <p:spPr bwMode="auto">
          <a:xfrm>
            <a:off x="179388" y="2108200"/>
            <a:ext cx="8478837"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如果要使系统的静态速度误差系数</a:t>
            </a:r>
            <a:r>
              <a:rPr lang="en-US" altLang="zh-CN" sz="2400" b="1">
                <a:solidFill>
                  <a:schemeClr val="bg2"/>
                </a:solidFill>
                <a:latin typeface="Times New Roman" panose="02020603050405020304" pitchFamily="18" charset="0"/>
                <a:ea typeface="楷体_GB2312" pitchFamily="49" charset="-122"/>
              </a:rPr>
              <a:t>K</a:t>
            </a:r>
            <a:r>
              <a:rPr lang="en-US" altLang="zh-CN" sz="2400" b="1" baseline="-25000">
                <a:solidFill>
                  <a:schemeClr val="bg2"/>
                </a:solidFill>
                <a:latin typeface="Times New Roman" panose="02020603050405020304" pitchFamily="18" charset="0"/>
                <a:ea typeface="楷体_GB2312" pitchFamily="49" charset="-122"/>
              </a:rPr>
              <a:t>v</a:t>
            </a:r>
            <a:r>
              <a:rPr lang="zh-CN" altLang="en-US" sz="2400" b="1">
                <a:solidFill>
                  <a:schemeClr val="bg2"/>
                </a:solidFill>
                <a:latin typeface="Times New Roman" panose="02020603050405020304" pitchFamily="18" charset="0"/>
                <a:ea typeface="楷体_GB2312" pitchFamily="49" charset="-122"/>
              </a:rPr>
              <a:t>为</a:t>
            </a:r>
            <a:r>
              <a:rPr lang="en-US" altLang="zh-CN" sz="2400" b="1">
                <a:solidFill>
                  <a:schemeClr val="bg2"/>
                </a:solidFill>
                <a:latin typeface="Times New Roman" panose="02020603050405020304" pitchFamily="18" charset="0"/>
                <a:ea typeface="楷体_GB2312" pitchFamily="49" charset="-122"/>
              </a:rPr>
              <a:t>20</a:t>
            </a:r>
            <a:r>
              <a:rPr lang="zh-CN" altLang="en-US" sz="2400" b="1">
                <a:solidFill>
                  <a:schemeClr val="bg2"/>
                </a:solidFill>
                <a:latin typeface="Times New Roman" panose="02020603050405020304" pitchFamily="18" charset="0"/>
                <a:ea typeface="楷体_GB2312" pitchFamily="49" charset="-122"/>
              </a:rPr>
              <a:t>秒</a:t>
            </a:r>
            <a:r>
              <a:rPr lang="en-US" altLang="zh-CN" sz="2400" b="1" baseline="50000">
                <a:solidFill>
                  <a:schemeClr val="bg2"/>
                </a:solidFill>
                <a:latin typeface="Times New Roman" panose="02020603050405020304" pitchFamily="18" charset="0"/>
                <a:ea typeface="楷体_GB2312" pitchFamily="49" charset="-122"/>
              </a:rPr>
              <a:t>-1</a:t>
            </a:r>
            <a:r>
              <a:rPr lang="zh-CN" altLang="en-US" sz="2400" b="1">
                <a:solidFill>
                  <a:schemeClr val="bg2"/>
                </a:solidFill>
                <a:latin typeface="Times New Roman" panose="02020603050405020304" pitchFamily="18" charset="0"/>
                <a:ea typeface="楷体_GB2312" pitchFamily="49" charset="-122"/>
              </a:rPr>
              <a:t>，相位裕量不小于</a:t>
            </a:r>
            <a:r>
              <a:rPr lang="en-US" altLang="zh-CN" sz="2400" b="1">
                <a:solidFill>
                  <a:schemeClr val="bg2"/>
                </a:solidFill>
                <a:latin typeface="Times New Roman" panose="02020603050405020304" pitchFamily="18" charset="0"/>
                <a:ea typeface="楷体_GB2312" pitchFamily="49" charset="-122"/>
              </a:rPr>
              <a:t>50°</a:t>
            </a:r>
            <a:r>
              <a:rPr lang="zh-CN" altLang="en-US" sz="2400" b="1">
                <a:solidFill>
                  <a:schemeClr val="bg2"/>
                </a:solidFill>
                <a:latin typeface="Times New Roman" panose="02020603050405020304" pitchFamily="18" charset="0"/>
                <a:ea typeface="楷体_GB2312" pitchFamily="49" charset="-122"/>
              </a:rPr>
              <a:t>，试设计一个校正装置。</a:t>
            </a:r>
          </a:p>
          <a:p>
            <a:pPr eaLnBrk="1" hangingPunct="1">
              <a:lnSpc>
                <a:spcPct val="150000"/>
              </a:lnSpc>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解：</a:t>
            </a:r>
            <a:r>
              <a:rPr lang="en-US" altLang="zh-CN" sz="2400" b="1">
                <a:solidFill>
                  <a:schemeClr val="bg2"/>
                </a:solidFill>
                <a:latin typeface="Times New Roman" panose="02020603050405020304" pitchFamily="18" charset="0"/>
                <a:ea typeface="楷体_GB2312" pitchFamily="49" charset="-122"/>
              </a:rPr>
              <a:t>1</a:t>
            </a:r>
            <a:r>
              <a:rPr lang="zh-CN" altLang="en-US" sz="2400" b="1">
                <a:solidFill>
                  <a:schemeClr val="bg2"/>
                </a:solidFill>
                <a:latin typeface="Times New Roman" panose="02020603050405020304" pitchFamily="18" charset="0"/>
                <a:ea typeface="楷体_GB2312" pitchFamily="49" charset="-122"/>
              </a:rPr>
              <a:t>）首先根据稳态性能要求确定</a:t>
            </a:r>
            <a:r>
              <a:rPr lang="en-US" altLang="zh-CN" sz="2400" b="1">
                <a:solidFill>
                  <a:schemeClr val="bg2"/>
                </a:solidFill>
                <a:latin typeface="Times New Roman" panose="02020603050405020304" pitchFamily="18" charset="0"/>
                <a:ea typeface="楷体_GB2312" pitchFamily="49" charset="-122"/>
              </a:rPr>
              <a:t>K</a:t>
            </a:r>
            <a:r>
              <a:rPr lang="zh-CN" altLang="en-US" sz="2400" b="1">
                <a:solidFill>
                  <a:schemeClr val="bg2"/>
                </a:solidFill>
                <a:latin typeface="Times New Roman" panose="02020603050405020304" pitchFamily="18" charset="0"/>
                <a:ea typeface="楷体_GB2312" pitchFamily="49" charset="-122"/>
              </a:rPr>
              <a:t>值</a:t>
            </a:r>
          </a:p>
        </p:txBody>
      </p:sp>
      <p:graphicFrame>
        <p:nvGraphicFramePr>
          <p:cNvPr id="138287" name="Object 47"/>
          <p:cNvGraphicFramePr>
            <a:graphicFrameLocks noChangeAspect="1"/>
          </p:cNvGraphicFramePr>
          <p:nvPr>
            <p:extLst>
              <p:ext uri="{D42A27DB-BD31-4B8C-83A1-F6EECF244321}">
                <p14:modId xmlns:p14="http://schemas.microsoft.com/office/powerpoint/2010/main" val="1781466494"/>
              </p:ext>
            </p:extLst>
          </p:nvPr>
        </p:nvGraphicFramePr>
        <p:xfrm>
          <a:off x="2513013" y="3734736"/>
          <a:ext cx="1626939" cy="846392"/>
        </p:xfrm>
        <a:graphic>
          <a:graphicData uri="http://schemas.openxmlformats.org/presentationml/2006/ole">
            <mc:AlternateContent xmlns:mc="http://schemas.openxmlformats.org/markup-compatibility/2006">
              <mc:Choice xmlns:v="urn:schemas-microsoft-com:vml" Requires="v">
                <p:oleObj spid="_x0000_s29907" name="Equation" r:id="rId5" imgW="901440" imgH="393480" progId="Equation.DSMT4">
                  <p:embed/>
                </p:oleObj>
              </mc:Choice>
              <mc:Fallback>
                <p:oleObj name="Equation" r:id="rId5" imgW="901440" imgH="393480" progId="Equation.DSMT4">
                  <p:embed/>
                  <p:pic>
                    <p:nvPicPr>
                      <p:cNvPr id="0" name="Object 47"/>
                      <p:cNvPicPr>
                        <a:picLocks noChangeAspect="1" noChangeArrowheads="1"/>
                      </p:cNvPicPr>
                      <p:nvPr/>
                    </p:nvPicPr>
                    <p:blipFill>
                      <a:blip r:embed="rId6"/>
                      <a:srcRect/>
                      <a:stretch>
                        <a:fillRect/>
                      </a:stretch>
                    </p:blipFill>
                    <p:spPr bwMode="auto">
                      <a:xfrm>
                        <a:off x="2513013" y="3734736"/>
                        <a:ext cx="1626939" cy="846392"/>
                      </a:xfrm>
                      <a:prstGeom prst="rect">
                        <a:avLst/>
                      </a:prstGeom>
                      <a:noFill/>
                      <a:ln>
                        <a:noFill/>
                      </a:ln>
                      <a:extLst/>
                    </p:spPr>
                  </p:pic>
                </p:oleObj>
              </mc:Fallback>
            </mc:AlternateContent>
          </a:graphicData>
        </a:graphic>
      </p:graphicFrame>
      <p:graphicFrame>
        <p:nvGraphicFramePr>
          <p:cNvPr id="138288" name="Object 48"/>
          <p:cNvGraphicFramePr>
            <a:graphicFrameLocks noChangeAspect="1"/>
          </p:cNvGraphicFramePr>
          <p:nvPr>
            <p:extLst>
              <p:ext uri="{D42A27DB-BD31-4B8C-83A1-F6EECF244321}">
                <p14:modId xmlns:p14="http://schemas.microsoft.com/office/powerpoint/2010/main" val="1612157533"/>
              </p:ext>
            </p:extLst>
          </p:nvPr>
        </p:nvGraphicFramePr>
        <p:xfrm>
          <a:off x="4861309" y="3843338"/>
          <a:ext cx="1108075" cy="533399"/>
        </p:xfrm>
        <a:graphic>
          <a:graphicData uri="http://schemas.openxmlformats.org/presentationml/2006/ole">
            <mc:AlternateContent xmlns:mc="http://schemas.openxmlformats.org/markup-compatibility/2006">
              <mc:Choice xmlns:v="urn:schemas-microsoft-com:vml" Requires="v">
                <p:oleObj spid="_x0000_s29908" name="Equation" r:id="rId7" imgW="457200" imgH="177480" progId="Equation.DSMT4">
                  <p:embed/>
                </p:oleObj>
              </mc:Choice>
              <mc:Fallback>
                <p:oleObj name="Equation" r:id="rId7" imgW="457200" imgH="177480" progId="Equation.DSMT4">
                  <p:embed/>
                  <p:pic>
                    <p:nvPicPr>
                      <p:cNvPr id="0" name="Object 48"/>
                      <p:cNvPicPr>
                        <a:picLocks noChangeAspect="1" noChangeArrowheads="1"/>
                      </p:cNvPicPr>
                      <p:nvPr/>
                    </p:nvPicPr>
                    <p:blipFill>
                      <a:blip r:embed="rId8"/>
                      <a:srcRect/>
                      <a:stretch>
                        <a:fillRect/>
                      </a:stretch>
                    </p:blipFill>
                    <p:spPr bwMode="auto">
                      <a:xfrm>
                        <a:off x="4861309" y="3843338"/>
                        <a:ext cx="1108075" cy="533399"/>
                      </a:xfrm>
                      <a:prstGeom prst="rect">
                        <a:avLst/>
                      </a:prstGeom>
                      <a:noFill/>
                      <a:ln>
                        <a:noFill/>
                      </a:ln>
                      <a:extLst/>
                    </p:spPr>
                  </p:pic>
                </p:oleObj>
              </mc:Fallback>
            </mc:AlternateContent>
          </a:graphicData>
        </a:graphic>
      </p:graphicFrame>
      <p:graphicFrame>
        <p:nvGraphicFramePr>
          <p:cNvPr id="138289" name="Object 49"/>
          <p:cNvGraphicFramePr>
            <a:graphicFrameLocks noChangeAspect="1"/>
          </p:cNvGraphicFramePr>
          <p:nvPr>
            <p:extLst>
              <p:ext uri="{D42A27DB-BD31-4B8C-83A1-F6EECF244321}">
                <p14:modId xmlns:p14="http://schemas.microsoft.com/office/powerpoint/2010/main" val="3723605784"/>
              </p:ext>
            </p:extLst>
          </p:nvPr>
        </p:nvGraphicFramePr>
        <p:xfrm>
          <a:off x="2693488" y="4365747"/>
          <a:ext cx="2470400" cy="863453"/>
        </p:xfrm>
        <a:graphic>
          <a:graphicData uri="http://schemas.openxmlformats.org/presentationml/2006/ole">
            <mc:AlternateContent xmlns:mc="http://schemas.openxmlformats.org/markup-compatibility/2006">
              <mc:Choice xmlns:v="urn:schemas-microsoft-com:vml" Requires="v">
                <p:oleObj spid="_x0000_s29909" name="Equation" r:id="rId9" imgW="1511280" imgH="419040" progId="Equation.DSMT4">
                  <p:embed/>
                </p:oleObj>
              </mc:Choice>
              <mc:Fallback>
                <p:oleObj name="Equation" r:id="rId9" imgW="1511280" imgH="419040" progId="Equation.DSMT4">
                  <p:embed/>
                  <p:pic>
                    <p:nvPicPr>
                      <p:cNvPr id="0" name="Object 49"/>
                      <p:cNvPicPr>
                        <a:picLocks noChangeAspect="1" noChangeArrowheads="1"/>
                      </p:cNvPicPr>
                      <p:nvPr/>
                    </p:nvPicPr>
                    <p:blipFill>
                      <a:blip r:embed="rId10"/>
                      <a:srcRect/>
                      <a:stretch>
                        <a:fillRect/>
                      </a:stretch>
                    </p:blipFill>
                    <p:spPr bwMode="auto">
                      <a:xfrm>
                        <a:off x="2693488" y="4365747"/>
                        <a:ext cx="2470400" cy="863453"/>
                      </a:xfrm>
                      <a:prstGeom prst="rect">
                        <a:avLst/>
                      </a:prstGeom>
                      <a:noFill/>
                      <a:ln>
                        <a:noFill/>
                      </a:ln>
                      <a:extLst/>
                    </p:spPr>
                  </p:pic>
                </p:oleObj>
              </mc:Fallback>
            </mc:AlternateContent>
          </a:graphicData>
        </a:graphic>
      </p:graphicFrame>
      <p:graphicFrame>
        <p:nvGraphicFramePr>
          <p:cNvPr id="138290" name="Object 50"/>
          <p:cNvGraphicFramePr>
            <a:graphicFrameLocks noChangeAspect="1"/>
          </p:cNvGraphicFramePr>
          <p:nvPr>
            <p:extLst>
              <p:ext uri="{D42A27DB-BD31-4B8C-83A1-F6EECF244321}">
                <p14:modId xmlns:p14="http://schemas.microsoft.com/office/powerpoint/2010/main" val="3731440890"/>
              </p:ext>
            </p:extLst>
          </p:nvPr>
        </p:nvGraphicFramePr>
        <p:xfrm>
          <a:off x="1661143" y="5669347"/>
          <a:ext cx="2267545" cy="658812"/>
        </p:xfrm>
        <a:graphic>
          <a:graphicData uri="http://schemas.openxmlformats.org/presentationml/2006/ole">
            <mc:AlternateContent xmlns:mc="http://schemas.openxmlformats.org/markup-compatibility/2006">
              <mc:Choice xmlns:v="urn:schemas-microsoft-com:vml" Requires="v">
                <p:oleObj spid="_x0000_s29910" name="Equation" r:id="rId11" imgW="1015920" imgH="228600" progId="Equation.DSMT4">
                  <p:embed/>
                </p:oleObj>
              </mc:Choice>
              <mc:Fallback>
                <p:oleObj name="Equation" r:id="rId11" imgW="1015920" imgH="228600" progId="Equation.DSMT4">
                  <p:embed/>
                  <p:pic>
                    <p:nvPicPr>
                      <p:cNvPr id="0" name="Object 50"/>
                      <p:cNvPicPr>
                        <a:picLocks noChangeAspect="1" noChangeArrowheads="1"/>
                      </p:cNvPicPr>
                      <p:nvPr/>
                    </p:nvPicPr>
                    <p:blipFill>
                      <a:blip r:embed="rId12"/>
                      <a:srcRect/>
                      <a:stretch>
                        <a:fillRect/>
                      </a:stretch>
                    </p:blipFill>
                    <p:spPr bwMode="auto">
                      <a:xfrm>
                        <a:off x="1661143" y="5669347"/>
                        <a:ext cx="2267545" cy="658812"/>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1679393007"/>
              </p:ext>
            </p:extLst>
          </p:nvPr>
        </p:nvGraphicFramePr>
        <p:xfrm>
          <a:off x="4227801" y="5682444"/>
          <a:ext cx="3609687" cy="547713"/>
        </p:xfrm>
        <a:graphic>
          <a:graphicData uri="http://schemas.openxmlformats.org/presentationml/2006/ole">
            <mc:AlternateContent xmlns:mc="http://schemas.openxmlformats.org/markup-compatibility/2006">
              <mc:Choice xmlns:v="urn:schemas-microsoft-com:vml" Requires="v">
                <p:oleObj spid="_x0000_s29911" name="Equation" r:id="rId13" imgW="1917360" imgH="241200" progId="Equation.DSMT4">
                  <p:embed/>
                </p:oleObj>
              </mc:Choice>
              <mc:Fallback>
                <p:oleObj name="Equation" r:id="rId13" imgW="1917360" imgH="241200" progId="Equation.DSMT4">
                  <p:embed/>
                  <p:pic>
                    <p:nvPicPr>
                      <p:cNvPr id="0" name="Object 98"/>
                      <p:cNvPicPr>
                        <a:picLocks noChangeAspect="1" noChangeArrowheads="1"/>
                      </p:cNvPicPr>
                      <p:nvPr/>
                    </p:nvPicPr>
                    <p:blipFill>
                      <a:blip r:embed="rId14"/>
                      <a:srcRect/>
                      <a:stretch>
                        <a:fillRect/>
                      </a:stretch>
                    </p:blipFill>
                    <p:spPr bwMode="auto">
                      <a:xfrm>
                        <a:off x="4227801" y="5682444"/>
                        <a:ext cx="3609687" cy="547713"/>
                      </a:xfrm>
                      <a:prstGeom prst="rect">
                        <a:avLst/>
                      </a:prstGeom>
                      <a:noFill/>
                      <a:ln>
                        <a:noFill/>
                      </a:ln>
                      <a:extLst/>
                    </p:spPr>
                  </p:pic>
                </p:oleObj>
              </mc:Fallback>
            </mc:AlternateContent>
          </a:graphicData>
        </a:graphic>
      </p:graphicFrame>
      <p:sp>
        <p:nvSpPr>
          <p:cNvPr id="138293" name="Rectangle 53"/>
          <p:cNvSpPr>
            <a:spLocks noChangeArrowheads="1"/>
          </p:cNvSpPr>
          <p:nvPr/>
        </p:nvSpPr>
        <p:spPr bwMode="auto">
          <a:xfrm>
            <a:off x="684213" y="6284913"/>
            <a:ext cx="723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与系统给定相位裕度要求</a:t>
            </a:r>
            <a:r>
              <a:rPr lang="zh-CN" altLang="en-US" sz="2400" b="1">
                <a:solidFill>
                  <a:srgbClr val="FF0000"/>
                </a:solidFill>
                <a:latin typeface="楷体_GB2312" pitchFamily="49" charset="-122"/>
                <a:ea typeface="楷体_GB2312" pitchFamily="49" charset="-122"/>
              </a:rPr>
              <a:t>差</a:t>
            </a:r>
            <a:r>
              <a:rPr lang="en-US" altLang="zh-CN" sz="2400" b="1">
                <a:solidFill>
                  <a:srgbClr val="FF0000"/>
                </a:solidFill>
                <a:latin typeface="楷体_GB2312" pitchFamily="49" charset="-122"/>
                <a:ea typeface="楷体_GB2312" pitchFamily="49" charset="-122"/>
              </a:rPr>
              <a:t>33°</a:t>
            </a:r>
            <a:r>
              <a:rPr lang="zh-CN" altLang="en-US" sz="2400" b="1">
                <a:solidFill>
                  <a:schemeClr val="bg2"/>
                </a:solidFill>
                <a:latin typeface="楷体_GB2312" pitchFamily="49" charset="-122"/>
                <a:ea typeface="楷体_GB2312" pitchFamily="49" charset="-122"/>
              </a:rPr>
              <a:t>，可以考虑超前网络</a:t>
            </a:r>
          </a:p>
        </p:txBody>
      </p:sp>
      <p:sp>
        <p:nvSpPr>
          <p:cNvPr id="11279" name="Rectangle 15"/>
          <p:cNvSpPr>
            <a:spLocks noChangeArrowheads="1"/>
          </p:cNvSpPr>
          <p:nvPr/>
        </p:nvSpPr>
        <p:spPr bwMode="auto">
          <a:xfrm>
            <a:off x="1187450" y="4556125"/>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原系统</a:t>
            </a:r>
          </a:p>
        </p:txBody>
      </p:sp>
      <p:sp>
        <p:nvSpPr>
          <p:cNvPr id="11281" name="Rectangle 17"/>
          <p:cNvSpPr>
            <a:spLocks noChangeArrowheads="1"/>
          </p:cNvSpPr>
          <p:nvPr/>
        </p:nvSpPr>
        <p:spPr bwMode="auto">
          <a:xfrm>
            <a:off x="827088" y="5060950"/>
            <a:ext cx="55927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2</a:t>
            </a:r>
            <a:r>
              <a:rPr lang="zh-CN" altLang="en-US" sz="2400" b="1">
                <a:solidFill>
                  <a:schemeClr val="bg2"/>
                </a:solidFill>
                <a:latin typeface="Times New Roman" panose="02020603050405020304" pitchFamily="18" charset="0"/>
                <a:ea typeface="楷体_GB2312" pitchFamily="49" charset="-122"/>
              </a:rPr>
              <a:t>）画出原系统的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Times New Roman" panose="02020603050405020304" pitchFamily="18" charset="0"/>
                <a:ea typeface="楷体_GB2312" pitchFamily="49" charset="-122"/>
              </a:rPr>
              <a:t>图，检验相位裕度</a:t>
            </a:r>
          </a:p>
        </p:txBody>
      </p:sp>
      <p:sp>
        <p:nvSpPr>
          <p:cNvPr id="29713" name="Rectangle 19"/>
          <p:cNvSpPr>
            <a:spLocks noChangeArrowheads="1"/>
          </p:cNvSpPr>
          <p:nvPr/>
        </p:nvSpPr>
        <p:spPr bwMode="auto">
          <a:xfrm>
            <a:off x="0" y="981075"/>
            <a:ext cx="372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ea typeface="楷体_GB2312" pitchFamily="49" charset="-122"/>
              </a:rPr>
              <a:t>1</a:t>
            </a:r>
            <a:r>
              <a:rPr lang="zh-CN" altLang="en-US" sz="2400" b="1">
                <a:solidFill>
                  <a:srgbClr val="FF0000"/>
                </a:solidFill>
                <a:ea typeface="楷体_GB2312" pitchFamily="49" charset="-122"/>
              </a:rPr>
              <a:t>、串联超前校正设计举例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linds(horizontal)">
                                      <p:cBhvr>
                                        <p:cTn id="7" dur="500"/>
                                        <p:tgtEl>
                                          <p:spTgt spid="138242"/>
                                        </p:tgtEl>
                                      </p:cBhvr>
                                    </p:animEffect>
                                  </p:childTnLst>
                                </p:cTn>
                              </p:par>
                              <p:par>
                                <p:cTn id="8" presetID="3" presetClass="entr" presetSubtype="10" fill="hold" nodeType="withEffect">
                                  <p:stCondLst>
                                    <p:cond delay="0"/>
                                  </p:stCondLst>
                                  <p:childTnLst>
                                    <p:set>
                                      <p:cBhvr>
                                        <p:cTn id="9" dur="1" fill="hold">
                                          <p:stCondLst>
                                            <p:cond delay="0"/>
                                          </p:stCondLst>
                                        </p:cTn>
                                        <p:tgtEl>
                                          <p:spTgt spid="138284"/>
                                        </p:tgtEl>
                                        <p:attrNameLst>
                                          <p:attrName>style.visibility</p:attrName>
                                        </p:attrNameLst>
                                      </p:cBhvr>
                                      <p:to>
                                        <p:strVal val="visible"/>
                                      </p:to>
                                    </p:set>
                                    <p:animEffect transition="in" filter="blinds(horizontal)">
                                      <p:cBhvr>
                                        <p:cTn id="10" dur="500"/>
                                        <p:tgtEl>
                                          <p:spTgt spid="1382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8286">
                                            <p:txEl>
                                              <p:pRg st="0" end="0"/>
                                            </p:txEl>
                                          </p:spTgt>
                                        </p:tgtEl>
                                        <p:attrNameLst>
                                          <p:attrName>style.visibility</p:attrName>
                                        </p:attrNameLst>
                                      </p:cBhvr>
                                      <p:to>
                                        <p:strVal val="visible"/>
                                      </p:to>
                                    </p:set>
                                    <p:animEffect transition="in" filter="blinds(horizontal)">
                                      <p:cBhvr>
                                        <p:cTn id="15" dur="500"/>
                                        <p:tgtEl>
                                          <p:spTgt spid="13828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8286">
                                            <p:txEl>
                                              <p:pRg st="1" end="1"/>
                                            </p:txEl>
                                          </p:spTgt>
                                        </p:tgtEl>
                                        <p:attrNameLst>
                                          <p:attrName>style.visibility</p:attrName>
                                        </p:attrNameLst>
                                      </p:cBhvr>
                                      <p:to>
                                        <p:strVal val="visible"/>
                                      </p:to>
                                    </p:set>
                                    <p:animEffect transition="in" filter="blinds(horizontal)">
                                      <p:cBhvr>
                                        <p:cTn id="20" dur="500"/>
                                        <p:tgtEl>
                                          <p:spTgt spid="13828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8287"/>
                                        </p:tgtEl>
                                        <p:attrNameLst>
                                          <p:attrName>style.visibility</p:attrName>
                                        </p:attrNameLst>
                                      </p:cBhvr>
                                      <p:to>
                                        <p:strVal val="visible"/>
                                      </p:to>
                                    </p:set>
                                    <p:animEffect transition="in" filter="blinds(horizontal)">
                                      <p:cBhvr>
                                        <p:cTn id="25" dur="500"/>
                                        <p:tgtEl>
                                          <p:spTgt spid="1382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38288"/>
                                        </p:tgtEl>
                                        <p:attrNameLst>
                                          <p:attrName>style.visibility</p:attrName>
                                        </p:attrNameLst>
                                      </p:cBhvr>
                                      <p:to>
                                        <p:strVal val="visible"/>
                                      </p:to>
                                    </p:set>
                                    <p:animEffect transition="in" filter="blinds(horizontal)">
                                      <p:cBhvr>
                                        <p:cTn id="30" dur="500"/>
                                        <p:tgtEl>
                                          <p:spTgt spid="1382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279"/>
                                        </p:tgtEl>
                                        <p:attrNameLst>
                                          <p:attrName>style.visibility</p:attrName>
                                        </p:attrNameLst>
                                      </p:cBhvr>
                                      <p:to>
                                        <p:strVal val="visible"/>
                                      </p:to>
                                    </p:set>
                                    <p:animEffect transition="in" filter="blinds(horizontal)">
                                      <p:cBhvr>
                                        <p:cTn id="35" dur="500"/>
                                        <p:tgtEl>
                                          <p:spTgt spid="1127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38289"/>
                                        </p:tgtEl>
                                        <p:attrNameLst>
                                          <p:attrName>style.visibility</p:attrName>
                                        </p:attrNameLst>
                                      </p:cBhvr>
                                      <p:to>
                                        <p:strVal val="visible"/>
                                      </p:to>
                                    </p:set>
                                    <p:animEffect transition="in" filter="blinds(horizontal)">
                                      <p:cBhvr>
                                        <p:cTn id="40" dur="500"/>
                                        <p:tgtEl>
                                          <p:spTgt spid="1382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281"/>
                                        </p:tgtEl>
                                        <p:attrNameLst>
                                          <p:attrName>style.visibility</p:attrName>
                                        </p:attrNameLst>
                                      </p:cBhvr>
                                      <p:to>
                                        <p:strVal val="visible"/>
                                      </p:to>
                                    </p:set>
                                    <p:animEffect transition="in" filter="blinds(horizontal)">
                                      <p:cBhvr>
                                        <p:cTn id="45" dur="500"/>
                                        <p:tgtEl>
                                          <p:spTgt spid="112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38290"/>
                                        </p:tgtEl>
                                        <p:attrNameLst>
                                          <p:attrName>style.visibility</p:attrName>
                                        </p:attrNameLst>
                                      </p:cBhvr>
                                      <p:to>
                                        <p:strVal val="visible"/>
                                      </p:to>
                                    </p:set>
                                    <p:animEffect transition="in" filter="blinds(horizontal)">
                                      <p:cBhvr>
                                        <p:cTn id="50" dur="500"/>
                                        <p:tgtEl>
                                          <p:spTgt spid="13829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46178"/>
                                        </p:tgtEl>
                                        <p:attrNameLst>
                                          <p:attrName>style.visibility</p:attrName>
                                        </p:attrNameLst>
                                      </p:cBhvr>
                                      <p:to>
                                        <p:strVal val="visible"/>
                                      </p:to>
                                    </p:set>
                                    <p:animEffect transition="in" filter="blinds(horizontal)">
                                      <p:cBhvr>
                                        <p:cTn id="55" dur="500"/>
                                        <p:tgtEl>
                                          <p:spTgt spid="4617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38293"/>
                                        </p:tgtEl>
                                        <p:attrNameLst>
                                          <p:attrName>style.visibility</p:attrName>
                                        </p:attrNameLst>
                                      </p:cBhvr>
                                      <p:to>
                                        <p:strVal val="visible"/>
                                      </p:to>
                                    </p:set>
                                    <p:animEffect transition="in" filter="blinds(horizontal)">
                                      <p:cBhvr>
                                        <p:cTn id="60" dur="500"/>
                                        <p:tgtEl>
                                          <p:spTgt spid="13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86" grpId="0" build="p"/>
      <p:bldP spid="138293" grpId="0"/>
      <p:bldP spid="11279" grpId="0"/>
      <p:bldP spid="1128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9958810-AC67-4E66-A03F-0ED195DFA408}" type="slidenum">
              <a:rPr lang="zh-CN" altLang="en-US" sz="1200">
                <a:latin typeface="Arial Black" panose="020B0A04020102020204" pitchFamily="34" charset="0"/>
              </a:rPr>
              <a:pPr>
                <a:spcBef>
                  <a:spcPct val="0"/>
                </a:spcBef>
                <a:buClrTx/>
                <a:buSzTx/>
                <a:buFontTx/>
                <a:buNone/>
              </a:pPr>
              <a:t>20</a:t>
            </a:fld>
            <a:endParaRPr lang="en-US" altLang="zh-CN" sz="1200">
              <a:latin typeface="Arial Black" panose="020B0A04020102020204" pitchFamily="34" charset="0"/>
            </a:endParaRPr>
          </a:p>
        </p:txBody>
      </p:sp>
      <p:sp>
        <p:nvSpPr>
          <p:cNvPr id="4301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4F66E50-421A-49D0-9094-3D0CCC42EE5E}" type="slidenum">
              <a:rPr lang="zh-CN" altLang="en-US" sz="1200">
                <a:latin typeface="Arial Black" panose="020B0A04020102020204" pitchFamily="34" charset="0"/>
              </a:rPr>
              <a:pPr algn="r" eaLnBrk="1" hangingPunct="1">
                <a:spcBef>
                  <a:spcPct val="0"/>
                </a:spcBef>
                <a:buClrTx/>
                <a:buSzTx/>
                <a:buFontTx/>
                <a:buNone/>
              </a:pPr>
              <a:t>20</a:t>
            </a:fld>
            <a:endParaRPr lang="en-US" altLang="zh-CN" sz="1200">
              <a:latin typeface="Arial Black" panose="020B0A04020102020204" pitchFamily="34" charset="0"/>
            </a:endParaRPr>
          </a:p>
        </p:txBody>
      </p:sp>
      <p:sp>
        <p:nvSpPr>
          <p:cNvPr id="138244" name="Rectangle 4"/>
          <p:cNvSpPr>
            <a:spLocks noChangeArrowheads="1"/>
          </p:cNvSpPr>
          <p:nvPr/>
        </p:nvSpPr>
        <p:spPr bwMode="auto">
          <a:xfrm>
            <a:off x="250825" y="404813"/>
            <a:ext cx="860425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rgbClr val="FF0000"/>
                </a:solidFill>
                <a:latin typeface="楷体_GB2312" pitchFamily="49" charset="-122"/>
                <a:ea typeface="楷体_GB2312" pitchFamily="49" charset="-122"/>
              </a:rPr>
              <a:t>2</a:t>
            </a:r>
            <a:r>
              <a:rPr lang="zh-CN" altLang="en-US" sz="2400" b="1">
                <a:solidFill>
                  <a:srgbClr val="FF0000"/>
                </a:solidFill>
                <a:latin typeface="楷体_GB2312" pitchFamily="49" charset="-122"/>
                <a:ea typeface="楷体_GB2312" pitchFamily="49" charset="-122"/>
              </a:rPr>
              <a:t>、滞后校正原理</a:t>
            </a:r>
          </a:p>
          <a:p>
            <a:pPr eaLnBrk="1" hangingPunct="1">
              <a:lnSpc>
                <a:spcPct val="150000"/>
              </a:lnSpc>
              <a:spcBef>
                <a:spcPct val="0"/>
              </a:spcBef>
              <a:buClr>
                <a:srgbClr val="FF0066"/>
              </a:buClr>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串联滞后校正装置的原理，是在高频段上造成显著的幅值衰减，</a:t>
            </a:r>
            <a:r>
              <a:rPr lang="zh-CN" altLang="zh-CN" sz="2400" b="1">
                <a:solidFill>
                  <a:srgbClr val="6600CC"/>
                </a:solidFill>
                <a:latin typeface="楷体_GB2312" pitchFamily="49" charset="-122"/>
                <a:ea typeface="楷体_GB2312" pitchFamily="49" charset="-122"/>
              </a:rPr>
              <a:t>挖掘系统自身的相角储备</a:t>
            </a:r>
            <a:r>
              <a:rPr lang="zh-CN" altLang="en-US" sz="2400" b="1">
                <a:solidFill>
                  <a:schemeClr val="bg2"/>
                </a:solidFill>
                <a:latin typeface="楷体_GB2312" pitchFamily="49" charset="-122"/>
                <a:ea typeface="楷体_GB2312" pitchFamily="49" charset="-122"/>
              </a:rPr>
              <a:t>。</a:t>
            </a:r>
            <a:endParaRPr lang="en-US" altLang="zh-CN" sz="2400" b="1">
              <a:solidFill>
                <a:schemeClr val="bg2"/>
              </a:solidFill>
              <a:latin typeface="楷体_GB2312" pitchFamily="49" charset="-122"/>
              <a:ea typeface="楷体_GB2312" pitchFamily="49" charset="-122"/>
            </a:endParaRPr>
          </a:p>
        </p:txBody>
      </p:sp>
      <p:sp>
        <p:nvSpPr>
          <p:cNvPr id="138245" name="Rectangle 5"/>
          <p:cNvSpPr>
            <a:spLocks noChangeArrowheads="1"/>
          </p:cNvSpPr>
          <p:nvPr/>
        </p:nvSpPr>
        <p:spPr bwMode="auto">
          <a:xfrm>
            <a:off x="216792" y="3721422"/>
            <a:ext cx="86756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6600CC"/>
              </a:buClr>
              <a:buSzTx/>
              <a:buFont typeface="Wingdings" panose="05000000000000000000" pitchFamily="2" charset="2"/>
              <a:buChar char="l"/>
            </a:pPr>
            <a:r>
              <a:rPr lang="zh-CN" altLang="en-US" sz="2400" b="1">
                <a:solidFill>
                  <a:schemeClr val="bg2"/>
                </a:solidFill>
                <a:ea typeface="楷体_GB2312" pitchFamily="49" charset="-122"/>
              </a:rPr>
              <a:t>由于降低了幅值穿越频率</a:t>
            </a:r>
            <a:r>
              <a:rPr lang="en-US" altLang="zh-CN" sz="2400" b="1">
                <a:solidFill>
                  <a:schemeClr val="bg2"/>
                </a:solidFill>
                <a:ea typeface="楷体_GB2312" pitchFamily="49" charset="-122"/>
              </a:rPr>
              <a:t>,</a:t>
            </a:r>
            <a:r>
              <a:rPr lang="zh-CN" altLang="en-US" sz="2400" b="1">
                <a:solidFill>
                  <a:schemeClr val="bg2"/>
                </a:solidFill>
                <a:ea typeface="楷体_GB2312" pitchFamily="49" charset="-122"/>
              </a:rPr>
              <a:t>系统宽带变小，从而降低了系统的响应速度，但提高了系统抗干扰的能力。</a:t>
            </a:r>
          </a:p>
          <a:p>
            <a:pPr>
              <a:lnSpc>
                <a:spcPct val="150000"/>
              </a:lnSpc>
              <a:spcBef>
                <a:spcPct val="0"/>
              </a:spcBef>
              <a:buClr>
                <a:srgbClr val="6600CC"/>
              </a:buClr>
              <a:buSzTx/>
              <a:buFont typeface="Wingdings" panose="05000000000000000000" pitchFamily="2" charset="2"/>
              <a:buChar char="l"/>
            </a:pPr>
            <a:r>
              <a:rPr lang="zh-CN" altLang="en-US" sz="2400" b="1">
                <a:solidFill>
                  <a:schemeClr val="bg2"/>
                </a:solidFill>
                <a:ea typeface="楷体_GB2312" pitchFamily="49" charset="-122"/>
              </a:rPr>
              <a:t>在保持系统相对稳定性不变的情况下，可以提高系统的开环放大系数，从而改善系统的稳态性能；</a:t>
            </a:r>
            <a:endParaRPr lang="en-US" altLang="zh-CN" sz="2400" b="1">
              <a:solidFill>
                <a:schemeClr val="bg2"/>
              </a:solidFill>
              <a:ea typeface="楷体_GB2312" pitchFamily="49" charset="-122"/>
            </a:endParaRPr>
          </a:p>
        </p:txBody>
      </p:sp>
      <p:sp>
        <p:nvSpPr>
          <p:cNvPr id="138246" name="Rectangle 6"/>
          <p:cNvSpPr>
            <a:spLocks noChangeArrowheads="1"/>
          </p:cNvSpPr>
          <p:nvPr/>
        </p:nvSpPr>
        <p:spPr bwMode="auto">
          <a:xfrm>
            <a:off x="0" y="2276475"/>
            <a:ext cx="86423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6600CC"/>
              </a:buClr>
              <a:buSzTx/>
              <a:buFont typeface="Wingdings" panose="05000000000000000000" pitchFamily="2" charset="2"/>
              <a:buNone/>
            </a:pPr>
            <a:r>
              <a:rPr lang="en-US" altLang="zh-CN" sz="2400" b="1">
                <a:solidFill>
                  <a:srgbClr val="FF0000"/>
                </a:solidFill>
                <a:latin typeface="楷体_GB2312" pitchFamily="49" charset="-122"/>
                <a:ea typeface="楷体_GB2312" pitchFamily="49" charset="-122"/>
              </a:rPr>
              <a:t>3</a:t>
            </a:r>
            <a:r>
              <a:rPr lang="zh-CN" altLang="en-US" sz="2400" b="1">
                <a:solidFill>
                  <a:srgbClr val="FF0000"/>
                </a:solidFill>
                <a:latin typeface="楷体_GB2312" pitchFamily="49" charset="-122"/>
                <a:ea typeface="楷体_GB2312" pitchFamily="49" charset="-122"/>
              </a:rPr>
              <a:t>、滞后校正特点</a:t>
            </a:r>
            <a:endParaRPr lang="zh-CN" altLang="en-US" sz="2400" b="1">
              <a:solidFill>
                <a:schemeClr val="bg2"/>
              </a:solidFill>
              <a:latin typeface="楷体_GB2312" pitchFamily="49" charset="-122"/>
              <a:ea typeface="楷体_GB2312" pitchFamily="49" charset="-122"/>
            </a:endParaRPr>
          </a:p>
        </p:txBody>
      </p:sp>
      <p:grpSp>
        <p:nvGrpSpPr>
          <p:cNvPr id="2" name="Group 10"/>
          <p:cNvGrpSpPr>
            <a:grpSpLocks/>
          </p:cNvGrpSpPr>
          <p:nvPr/>
        </p:nvGrpSpPr>
        <p:grpSpPr bwMode="auto">
          <a:xfrm>
            <a:off x="216792" y="3068960"/>
            <a:ext cx="8243889" cy="723900"/>
            <a:chOff x="0" y="2657"/>
            <a:chExt cx="5193" cy="456"/>
          </a:xfrm>
        </p:grpSpPr>
        <p:sp>
          <p:nvSpPr>
            <p:cNvPr id="43016" name="Rectangle 8"/>
            <p:cNvSpPr>
              <a:spLocks noChangeArrowheads="1"/>
            </p:cNvSpPr>
            <p:nvPr/>
          </p:nvSpPr>
          <p:spPr bwMode="auto">
            <a:xfrm>
              <a:off x="0" y="2750"/>
              <a:ext cx="4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6600CC"/>
                </a:buClr>
                <a:buSzTx/>
                <a:buFont typeface="Wingdings" panose="05000000000000000000" pitchFamily="2" charset="2"/>
                <a:buChar char="l"/>
              </a:pPr>
              <a:r>
                <a:rPr lang="zh-CN" altLang="en-US" sz="2400" b="1" dirty="0">
                  <a:solidFill>
                    <a:schemeClr val="bg2"/>
                  </a:solidFill>
                  <a:latin typeface="楷体_GB2312" pitchFamily="49" charset="-122"/>
                  <a:ea typeface="楷体_GB2312" pitchFamily="49" charset="-122"/>
                </a:rPr>
                <a:t> 滞后校正后系统的剪切频率比原系统的剪切频率小</a:t>
              </a:r>
            </a:p>
          </p:txBody>
        </p:sp>
        <p:graphicFrame>
          <p:nvGraphicFramePr>
            <p:cNvPr id="43017" name="Object 33"/>
            <p:cNvGraphicFramePr>
              <a:graphicFrameLocks noChangeAspect="1"/>
            </p:cNvGraphicFramePr>
            <p:nvPr>
              <p:extLst>
                <p:ext uri="{D42A27DB-BD31-4B8C-83A1-F6EECF244321}">
                  <p14:modId xmlns:p14="http://schemas.microsoft.com/office/powerpoint/2010/main" val="2879996121"/>
                </p:ext>
              </p:extLst>
            </p:nvPr>
          </p:nvGraphicFramePr>
          <p:xfrm>
            <a:off x="4551" y="2657"/>
            <a:ext cx="642" cy="456"/>
          </p:xfrm>
          <a:graphic>
            <a:graphicData uri="http://schemas.openxmlformats.org/presentationml/2006/ole">
              <mc:AlternateContent xmlns:mc="http://schemas.openxmlformats.org/markup-compatibility/2006">
                <mc:Choice xmlns:v="urn:schemas-microsoft-com:vml" Requires="v">
                  <p:oleObj spid="_x0000_s43052" name="Equation" r:id="rId3" imgW="495000" imgH="241200" progId="Equation.DSMT4">
                    <p:embed/>
                  </p:oleObj>
                </mc:Choice>
                <mc:Fallback>
                  <p:oleObj name="Equation" r:id="rId3" imgW="495000" imgH="241200" progId="Equation.DSMT4">
                    <p:embed/>
                    <p:pic>
                      <p:nvPicPr>
                        <p:cNvPr id="0" name="Object 33"/>
                        <p:cNvPicPr>
                          <a:picLocks noChangeAspect="1" noChangeArrowheads="1"/>
                        </p:cNvPicPr>
                        <p:nvPr/>
                      </p:nvPicPr>
                      <p:blipFill>
                        <a:blip r:embed="rId4"/>
                        <a:srcRect/>
                        <a:stretch>
                          <a:fillRect/>
                        </a:stretch>
                      </p:blipFill>
                      <p:spPr bwMode="auto">
                        <a:xfrm>
                          <a:off x="4551" y="2657"/>
                          <a:ext cx="642" cy="456"/>
                        </a:xfrm>
                        <a:prstGeom prst="rect">
                          <a:avLst/>
                        </a:prstGeom>
                        <a:noFill/>
                        <a:ln>
                          <a:noFill/>
                        </a:ln>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4">
                                            <p:txEl>
                                              <p:pRg st="0" end="0"/>
                                            </p:txEl>
                                          </p:spTgt>
                                        </p:tgtEl>
                                        <p:attrNameLst>
                                          <p:attrName>style.visibility</p:attrName>
                                        </p:attrNameLst>
                                      </p:cBhvr>
                                      <p:to>
                                        <p:strVal val="visible"/>
                                      </p:to>
                                    </p:set>
                                    <p:animEffect transition="in" filter="blinds(horizontal)">
                                      <p:cBhvr>
                                        <p:cTn id="7" dur="500"/>
                                        <p:tgtEl>
                                          <p:spTgt spid="138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4">
                                            <p:txEl>
                                              <p:pRg st="1" end="1"/>
                                            </p:txEl>
                                          </p:spTgt>
                                        </p:tgtEl>
                                        <p:attrNameLst>
                                          <p:attrName>style.visibility</p:attrName>
                                        </p:attrNameLst>
                                      </p:cBhvr>
                                      <p:to>
                                        <p:strVal val="visible"/>
                                      </p:to>
                                    </p:set>
                                    <p:animEffect transition="in" filter="blinds(horizontal)">
                                      <p:cBhvr>
                                        <p:cTn id="12" dur="500"/>
                                        <p:tgtEl>
                                          <p:spTgt spid="1382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46"/>
                                        </p:tgtEl>
                                        <p:attrNameLst>
                                          <p:attrName>style.visibility</p:attrName>
                                        </p:attrNameLst>
                                      </p:cBhvr>
                                      <p:to>
                                        <p:strVal val="visible"/>
                                      </p:to>
                                    </p:set>
                                    <p:animEffect transition="in" filter="blinds(horizontal)">
                                      <p:cBhvr>
                                        <p:cTn id="17" dur="500"/>
                                        <p:tgtEl>
                                          <p:spTgt spid="138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8245">
                                            <p:txEl>
                                              <p:pRg st="0" end="0"/>
                                            </p:txEl>
                                          </p:spTgt>
                                        </p:tgtEl>
                                        <p:attrNameLst>
                                          <p:attrName>style.visibility</p:attrName>
                                        </p:attrNameLst>
                                      </p:cBhvr>
                                      <p:to>
                                        <p:strVal val="visible"/>
                                      </p:to>
                                    </p:set>
                                    <p:animEffect transition="in" filter="blinds(horizontal)">
                                      <p:cBhvr>
                                        <p:cTn id="27" dur="500"/>
                                        <p:tgtEl>
                                          <p:spTgt spid="13824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8245">
                                            <p:txEl>
                                              <p:pRg st="1" end="1"/>
                                            </p:txEl>
                                          </p:spTgt>
                                        </p:tgtEl>
                                        <p:attrNameLst>
                                          <p:attrName>style.visibility</p:attrName>
                                        </p:attrNameLst>
                                      </p:cBhvr>
                                      <p:to>
                                        <p:strVal val="visible"/>
                                      </p:to>
                                    </p:set>
                                    <p:animEffect transition="in" filter="blinds(horizontal)">
                                      <p:cBhvr>
                                        <p:cTn id="32" dur="500"/>
                                        <p:tgtEl>
                                          <p:spTgt spid="1382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build="p"/>
      <p:bldP spid="138245" grpId="0" build="p"/>
      <p:bldP spid="1382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5BAD6B-8023-4D0F-AF2A-DDA7276E5366}" type="slidenum">
              <a:rPr lang="zh-CN" altLang="en-US" sz="1200">
                <a:latin typeface="Arial Black" panose="020B0A04020102020204" pitchFamily="34" charset="0"/>
              </a:rPr>
              <a:pPr>
                <a:spcBef>
                  <a:spcPct val="0"/>
                </a:spcBef>
                <a:buClrTx/>
                <a:buSzTx/>
                <a:buFontTx/>
                <a:buNone/>
              </a:pPr>
              <a:t>21</a:t>
            </a:fld>
            <a:endParaRPr lang="en-US" altLang="zh-CN" sz="1200">
              <a:latin typeface="Arial Black" panose="020B0A04020102020204" pitchFamily="34" charset="0"/>
            </a:endParaRPr>
          </a:p>
        </p:txBody>
      </p:sp>
      <p:sp>
        <p:nvSpPr>
          <p:cNvPr id="4403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B3356A8-E6C0-46F4-AA27-63D72723821A}" type="slidenum">
              <a:rPr lang="zh-CN" altLang="en-US" sz="1200">
                <a:latin typeface="Arial Black" panose="020B0A04020102020204" pitchFamily="34" charset="0"/>
              </a:rPr>
              <a:pPr algn="r" eaLnBrk="1" hangingPunct="1">
                <a:spcBef>
                  <a:spcPct val="0"/>
                </a:spcBef>
                <a:buClrTx/>
                <a:buSzTx/>
                <a:buFontTx/>
                <a:buNone/>
              </a:pPr>
              <a:t>21</a:t>
            </a:fld>
            <a:endParaRPr lang="en-US" altLang="zh-CN" sz="1200">
              <a:latin typeface="Arial Black" panose="020B0A04020102020204" pitchFamily="34" charset="0"/>
            </a:endParaRPr>
          </a:p>
        </p:txBody>
      </p:sp>
      <p:grpSp>
        <p:nvGrpSpPr>
          <p:cNvPr id="2" name="Group 4"/>
          <p:cNvGrpSpPr>
            <a:grpSpLocks/>
          </p:cNvGrpSpPr>
          <p:nvPr/>
        </p:nvGrpSpPr>
        <p:grpSpPr bwMode="auto">
          <a:xfrm>
            <a:off x="323850" y="450849"/>
            <a:ext cx="8136582" cy="674688"/>
            <a:chOff x="249" y="193"/>
            <a:chExt cx="5171" cy="425"/>
          </a:xfrm>
        </p:grpSpPr>
        <p:graphicFrame>
          <p:nvGraphicFramePr>
            <p:cNvPr id="44070" name="Object 6"/>
            <p:cNvGraphicFramePr>
              <a:graphicFrameLocks noChangeAspect="1"/>
            </p:cNvGraphicFramePr>
            <p:nvPr>
              <p:extLst>
                <p:ext uri="{D42A27DB-BD31-4B8C-83A1-F6EECF244321}">
                  <p14:modId xmlns:p14="http://schemas.microsoft.com/office/powerpoint/2010/main" val="2310077474"/>
                </p:ext>
              </p:extLst>
            </p:nvPr>
          </p:nvGraphicFramePr>
          <p:xfrm>
            <a:off x="2925" y="193"/>
            <a:ext cx="784" cy="425"/>
          </p:xfrm>
          <a:graphic>
            <a:graphicData uri="http://schemas.openxmlformats.org/presentationml/2006/ole">
              <mc:AlternateContent xmlns:mc="http://schemas.openxmlformats.org/markup-compatibility/2006">
                <mc:Choice xmlns:v="urn:schemas-microsoft-com:vml" Requires="v">
                  <p:oleObj spid="_x0000_s44582" name="Equation" r:id="rId3" imgW="711000" imgH="241200" progId="Equation.DSMT4">
                    <p:embed/>
                  </p:oleObj>
                </mc:Choice>
                <mc:Fallback>
                  <p:oleObj name="Equation" r:id="rId3" imgW="711000" imgH="241200" progId="Equation.DSMT4">
                    <p:embed/>
                    <p:pic>
                      <p:nvPicPr>
                        <p:cNvPr id="0" name="Object 6"/>
                        <p:cNvPicPr>
                          <a:picLocks noChangeAspect="1" noChangeArrowheads="1"/>
                        </p:cNvPicPr>
                        <p:nvPr/>
                      </p:nvPicPr>
                      <p:blipFill>
                        <a:blip r:embed="rId4"/>
                        <a:srcRect/>
                        <a:stretch>
                          <a:fillRect/>
                        </a:stretch>
                      </p:blipFill>
                      <p:spPr bwMode="auto">
                        <a:xfrm>
                          <a:off x="2925" y="193"/>
                          <a:ext cx="784" cy="425"/>
                        </a:xfrm>
                        <a:prstGeom prst="rect">
                          <a:avLst/>
                        </a:prstGeom>
                        <a:noFill/>
                        <a:ln>
                          <a:noFill/>
                        </a:ln>
                        <a:extLst/>
                      </p:spPr>
                    </p:pic>
                  </p:oleObj>
                </mc:Fallback>
              </mc:AlternateContent>
            </a:graphicData>
          </a:graphic>
        </p:graphicFrame>
        <p:sp>
          <p:nvSpPr>
            <p:cNvPr id="44071" name="Rectangle 7"/>
            <p:cNvSpPr>
              <a:spLocks noChangeArrowheads="1"/>
            </p:cNvSpPr>
            <p:nvPr/>
          </p:nvSpPr>
          <p:spPr bwMode="auto">
            <a:xfrm>
              <a:off x="249" y="255"/>
              <a:ext cx="5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FF0000"/>
                  </a:solidFill>
                  <a:latin typeface="楷体_GB2312" pitchFamily="49" charset="-122"/>
                  <a:ea typeface="楷体_GB2312" pitchFamily="49" charset="-122"/>
                </a:rPr>
                <a:t>4</a:t>
              </a:r>
              <a:r>
                <a:rPr lang="zh-CN" altLang="en-US" sz="2400" b="1" dirty="0">
                  <a:solidFill>
                    <a:srgbClr val="FF0000"/>
                  </a:solidFill>
                  <a:latin typeface="楷体_GB2312" pitchFamily="49" charset="-122"/>
                  <a:ea typeface="楷体_GB2312" pitchFamily="49" charset="-122"/>
                </a:rPr>
                <a:t>、滞后校正步骤</a:t>
              </a:r>
              <a:r>
                <a:rPr lang="zh-CN" altLang="en-US" sz="2400" b="1" dirty="0">
                  <a:solidFill>
                    <a:schemeClr val="bg2"/>
                  </a:solidFill>
                  <a:latin typeface="楷体_GB2312" pitchFamily="49" charset="-122"/>
                  <a:ea typeface="楷体_GB2312" pitchFamily="49" charset="-122"/>
                </a:rPr>
                <a:t> </a:t>
              </a:r>
              <a:r>
                <a:rPr lang="en-US" altLang="zh-CN" sz="2400" b="1" dirty="0">
                  <a:solidFill>
                    <a:schemeClr val="bg2"/>
                  </a:solidFill>
                  <a:latin typeface="楷体_GB2312" pitchFamily="49" charset="-122"/>
                  <a:ea typeface="楷体_GB2312" pitchFamily="49" charset="-122"/>
                </a:rPr>
                <a:t>(</a:t>
              </a:r>
              <a:r>
                <a:rPr lang="zh-CN" altLang="en-US" sz="2400" b="1" dirty="0">
                  <a:solidFill>
                    <a:schemeClr val="bg2"/>
                  </a:solidFill>
                  <a:latin typeface="楷体_GB2312" pitchFamily="49" charset="-122"/>
                  <a:ea typeface="楷体_GB2312" pitchFamily="49" charset="-122"/>
                </a:rPr>
                <a:t>设给定指标                </a:t>
              </a:r>
              <a:r>
                <a:rPr lang="en-US" altLang="zh-CN" sz="2400" b="1" dirty="0">
                  <a:solidFill>
                    <a:schemeClr val="bg2"/>
                  </a:solidFill>
                  <a:latin typeface="楷体_GB2312" pitchFamily="49" charset="-122"/>
                  <a:ea typeface="楷体_GB2312" pitchFamily="49" charset="-122"/>
                </a:rPr>
                <a:t>)</a:t>
              </a:r>
            </a:p>
          </p:txBody>
        </p:sp>
      </p:grpSp>
      <p:grpSp>
        <p:nvGrpSpPr>
          <p:cNvPr id="3" name="Group 13"/>
          <p:cNvGrpSpPr>
            <a:grpSpLocks/>
          </p:cNvGrpSpPr>
          <p:nvPr/>
        </p:nvGrpSpPr>
        <p:grpSpPr bwMode="auto">
          <a:xfrm>
            <a:off x="5628602" y="836613"/>
            <a:ext cx="1476378" cy="674688"/>
            <a:chOff x="881" y="1418"/>
            <a:chExt cx="930" cy="425"/>
          </a:xfrm>
        </p:grpSpPr>
        <p:graphicFrame>
          <p:nvGraphicFramePr>
            <p:cNvPr id="44067" name="Object 9"/>
            <p:cNvGraphicFramePr>
              <a:graphicFrameLocks noChangeAspect="1"/>
            </p:cNvGraphicFramePr>
            <p:nvPr>
              <p:extLst>
                <p:ext uri="{D42A27DB-BD31-4B8C-83A1-F6EECF244321}">
                  <p14:modId xmlns:p14="http://schemas.microsoft.com/office/powerpoint/2010/main" val="3401570447"/>
                </p:ext>
              </p:extLst>
            </p:nvPr>
          </p:nvGraphicFramePr>
          <p:xfrm>
            <a:off x="881" y="1418"/>
            <a:ext cx="443" cy="425"/>
          </p:xfrm>
          <a:graphic>
            <a:graphicData uri="http://schemas.openxmlformats.org/presentationml/2006/ole">
              <mc:AlternateContent xmlns:mc="http://schemas.openxmlformats.org/markup-compatibility/2006">
                <mc:Choice xmlns:v="urn:schemas-microsoft-com:vml" Requires="v">
                  <p:oleObj spid="_x0000_s44583" name="Equation" r:id="rId5" imgW="190440" imgH="241200" progId="Equation.DSMT4">
                    <p:embed/>
                  </p:oleObj>
                </mc:Choice>
                <mc:Fallback>
                  <p:oleObj name="Equation" r:id="rId5" imgW="190440" imgH="241200" progId="Equation.DSMT4">
                    <p:embed/>
                    <p:pic>
                      <p:nvPicPr>
                        <p:cNvPr id="0" name="Object 9"/>
                        <p:cNvPicPr>
                          <a:picLocks noChangeAspect="1" noChangeArrowheads="1"/>
                        </p:cNvPicPr>
                        <p:nvPr/>
                      </p:nvPicPr>
                      <p:blipFill>
                        <a:blip r:embed="rId6"/>
                        <a:srcRect/>
                        <a:stretch>
                          <a:fillRect/>
                        </a:stretch>
                      </p:blipFill>
                      <p:spPr bwMode="auto">
                        <a:xfrm>
                          <a:off x="881" y="1418"/>
                          <a:ext cx="443" cy="425"/>
                        </a:xfrm>
                        <a:prstGeom prst="rect">
                          <a:avLst/>
                        </a:prstGeom>
                        <a:noFill/>
                        <a:ln>
                          <a:noFill/>
                        </a:ln>
                        <a:extLst/>
                      </p:spPr>
                    </p:pic>
                  </p:oleObj>
                </mc:Fallback>
              </mc:AlternateContent>
            </a:graphicData>
          </a:graphic>
        </p:graphicFrame>
        <p:sp>
          <p:nvSpPr>
            <p:cNvPr id="44068" name="Line 15"/>
            <p:cNvSpPr>
              <a:spLocks noChangeShapeType="1"/>
            </p:cNvSpPr>
            <p:nvPr/>
          </p:nvSpPr>
          <p:spPr bwMode="auto">
            <a:xfrm>
              <a:off x="1247" y="1644"/>
              <a:ext cx="25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69" name="Object 16"/>
            <p:cNvGraphicFramePr>
              <a:graphicFrameLocks noChangeAspect="1"/>
            </p:cNvGraphicFramePr>
            <p:nvPr>
              <p:extLst>
                <p:ext uri="{D42A27DB-BD31-4B8C-83A1-F6EECF244321}">
                  <p14:modId xmlns:p14="http://schemas.microsoft.com/office/powerpoint/2010/main" val="1411838799"/>
                </p:ext>
              </p:extLst>
            </p:nvPr>
          </p:nvGraphicFramePr>
          <p:xfrm>
            <a:off x="1561" y="1464"/>
            <a:ext cx="250" cy="317"/>
          </p:xfrm>
          <a:graphic>
            <a:graphicData uri="http://schemas.openxmlformats.org/presentationml/2006/ole">
              <mc:AlternateContent xmlns:mc="http://schemas.openxmlformats.org/markup-compatibility/2006">
                <mc:Choice xmlns:v="urn:schemas-microsoft-com:vml" Requires="v">
                  <p:oleObj spid="_x0000_s44584" name="Equation" r:id="rId7" imgW="164880" imgH="164880" progId="Equation.DSMT4">
                    <p:embed/>
                  </p:oleObj>
                </mc:Choice>
                <mc:Fallback>
                  <p:oleObj name="Equation" r:id="rId7" imgW="164880" imgH="164880" progId="Equation.DSMT4">
                    <p:embed/>
                    <p:pic>
                      <p:nvPicPr>
                        <p:cNvPr id="0" name="Object 16"/>
                        <p:cNvPicPr>
                          <a:picLocks noChangeAspect="1" noChangeArrowheads="1"/>
                        </p:cNvPicPr>
                        <p:nvPr/>
                      </p:nvPicPr>
                      <p:blipFill>
                        <a:blip r:embed="rId8"/>
                        <a:srcRect/>
                        <a:stretch>
                          <a:fillRect/>
                        </a:stretch>
                      </p:blipFill>
                      <p:spPr bwMode="auto">
                        <a:xfrm>
                          <a:off x="1561" y="1464"/>
                          <a:ext cx="250" cy="317"/>
                        </a:xfrm>
                        <a:prstGeom prst="rect">
                          <a:avLst/>
                        </a:prstGeom>
                        <a:noFill/>
                        <a:ln>
                          <a:noFill/>
                        </a:ln>
                        <a:extLst/>
                      </p:spPr>
                    </p:pic>
                  </p:oleObj>
                </mc:Fallback>
              </mc:AlternateContent>
            </a:graphicData>
          </a:graphic>
        </p:graphicFrame>
      </p:grpSp>
      <p:sp>
        <p:nvSpPr>
          <p:cNvPr id="139276" name="Rectangle 17"/>
          <p:cNvSpPr>
            <a:spLocks noChangeArrowheads="1"/>
          </p:cNvSpPr>
          <p:nvPr/>
        </p:nvSpPr>
        <p:spPr bwMode="auto">
          <a:xfrm>
            <a:off x="288925" y="1006475"/>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1) </a:t>
            </a:r>
            <a:r>
              <a:rPr lang="zh-CN" altLang="en-US" sz="2400" b="1">
                <a:solidFill>
                  <a:schemeClr val="bg2"/>
                </a:solidFill>
                <a:latin typeface="楷体_GB2312" pitchFamily="49" charset="-122"/>
                <a:ea typeface="楷体_GB2312" pitchFamily="49" charset="-122"/>
              </a:rPr>
              <a:t>根据稳态性能决定低频段斜率和</a:t>
            </a:r>
            <a:r>
              <a:rPr lang="en-US" altLang="zh-CN" sz="2400" b="1">
                <a:solidFill>
                  <a:schemeClr val="bg2"/>
                </a:solidFill>
                <a:latin typeface="Times New Roman" panose="02020603050405020304" pitchFamily="18" charset="0"/>
                <a:ea typeface="楷体_GB2312" pitchFamily="49" charset="-122"/>
              </a:rPr>
              <a:t>K</a:t>
            </a:r>
            <a:r>
              <a:rPr lang="zh-CN" altLang="en-US" sz="2400" b="1">
                <a:solidFill>
                  <a:schemeClr val="bg2"/>
                </a:solidFill>
                <a:latin typeface="楷体_GB2312" pitchFamily="49" charset="-122"/>
                <a:ea typeface="楷体_GB2312" pitchFamily="49" charset="-122"/>
              </a:rPr>
              <a:t>值</a:t>
            </a:r>
          </a:p>
        </p:txBody>
      </p:sp>
      <p:grpSp>
        <p:nvGrpSpPr>
          <p:cNvPr id="5" name="Group 13"/>
          <p:cNvGrpSpPr>
            <a:grpSpLocks/>
          </p:cNvGrpSpPr>
          <p:nvPr/>
        </p:nvGrpSpPr>
        <p:grpSpPr bwMode="auto">
          <a:xfrm>
            <a:off x="287338" y="1330328"/>
            <a:ext cx="6002336" cy="730251"/>
            <a:chOff x="57" y="931"/>
            <a:chExt cx="3781" cy="460"/>
          </a:xfrm>
        </p:grpSpPr>
        <p:graphicFrame>
          <p:nvGraphicFramePr>
            <p:cNvPr id="44059" name="Object 19"/>
            <p:cNvGraphicFramePr>
              <a:graphicFrameLocks noChangeAspect="1"/>
            </p:cNvGraphicFramePr>
            <p:nvPr>
              <p:extLst>
                <p:ext uri="{D42A27DB-BD31-4B8C-83A1-F6EECF244321}">
                  <p14:modId xmlns:p14="http://schemas.microsoft.com/office/powerpoint/2010/main" val="2269684561"/>
                </p:ext>
              </p:extLst>
            </p:nvPr>
          </p:nvGraphicFramePr>
          <p:xfrm>
            <a:off x="1119" y="976"/>
            <a:ext cx="594" cy="395"/>
          </p:xfrm>
          <a:graphic>
            <a:graphicData uri="http://schemas.openxmlformats.org/presentationml/2006/ole">
              <mc:AlternateContent xmlns:mc="http://schemas.openxmlformats.org/markup-compatibility/2006">
                <mc:Choice xmlns:v="urn:schemas-microsoft-com:vml" Requires="v">
                  <p:oleObj spid="_x0000_s44585" name="Equation" r:id="rId9" imgW="380880" imgH="228600" progId="Equation.DSMT4">
                    <p:embed/>
                  </p:oleObj>
                </mc:Choice>
                <mc:Fallback>
                  <p:oleObj name="Equation" r:id="rId9" imgW="380880" imgH="228600" progId="Equation.DSMT4">
                    <p:embed/>
                    <p:pic>
                      <p:nvPicPr>
                        <p:cNvPr id="0" name="Object 19"/>
                        <p:cNvPicPr>
                          <a:picLocks noChangeAspect="1" noChangeArrowheads="1"/>
                        </p:cNvPicPr>
                        <p:nvPr/>
                      </p:nvPicPr>
                      <p:blipFill>
                        <a:blip r:embed="rId10"/>
                        <a:srcRect/>
                        <a:stretch>
                          <a:fillRect/>
                        </a:stretch>
                      </p:blipFill>
                      <p:spPr bwMode="auto">
                        <a:xfrm>
                          <a:off x="1119" y="976"/>
                          <a:ext cx="594" cy="395"/>
                        </a:xfrm>
                        <a:prstGeom prst="rect">
                          <a:avLst/>
                        </a:prstGeom>
                        <a:noFill/>
                        <a:ln>
                          <a:noFill/>
                        </a:ln>
                        <a:extLst/>
                      </p:spPr>
                    </p:pic>
                  </p:oleObj>
                </mc:Fallback>
              </mc:AlternateContent>
            </a:graphicData>
          </a:graphic>
        </p:graphicFrame>
        <p:sp>
          <p:nvSpPr>
            <p:cNvPr id="44060" name="Line 20"/>
            <p:cNvSpPr>
              <a:spLocks noChangeShapeType="1"/>
            </p:cNvSpPr>
            <p:nvPr/>
          </p:nvSpPr>
          <p:spPr bwMode="auto">
            <a:xfrm>
              <a:off x="1746" y="1175"/>
              <a:ext cx="24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61" name="Object 21"/>
            <p:cNvGraphicFramePr>
              <a:graphicFrameLocks noChangeAspect="1"/>
            </p:cNvGraphicFramePr>
            <p:nvPr>
              <p:extLst>
                <p:ext uri="{D42A27DB-BD31-4B8C-83A1-F6EECF244321}">
                  <p14:modId xmlns:p14="http://schemas.microsoft.com/office/powerpoint/2010/main" val="1177582403"/>
                </p:ext>
              </p:extLst>
            </p:nvPr>
          </p:nvGraphicFramePr>
          <p:xfrm>
            <a:off x="2046" y="976"/>
            <a:ext cx="529" cy="394"/>
          </p:xfrm>
          <a:graphic>
            <a:graphicData uri="http://schemas.openxmlformats.org/presentationml/2006/ole">
              <mc:AlternateContent xmlns:mc="http://schemas.openxmlformats.org/markup-compatibility/2006">
                <mc:Choice xmlns:v="urn:schemas-microsoft-com:vml" Requires="v">
                  <p:oleObj spid="_x0000_s44586" name="Equation" r:id="rId11" imgW="406080" imgH="228600" progId="Equation.DSMT4">
                    <p:embed/>
                  </p:oleObj>
                </mc:Choice>
                <mc:Fallback>
                  <p:oleObj name="Equation" r:id="rId11" imgW="406080" imgH="228600" progId="Equation.DSMT4">
                    <p:embed/>
                    <p:pic>
                      <p:nvPicPr>
                        <p:cNvPr id="0" name="Object 21"/>
                        <p:cNvPicPr>
                          <a:picLocks noChangeAspect="1" noChangeArrowheads="1"/>
                        </p:cNvPicPr>
                        <p:nvPr/>
                      </p:nvPicPr>
                      <p:blipFill>
                        <a:blip r:embed="rId12"/>
                        <a:srcRect/>
                        <a:stretch>
                          <a:fillRect/>
                        </a:stretch>
                      </p:blipFill>
                      <p:spPr bwMode="auto">
                        <a:xfrm>
                          <a:off x="2046" y="976"/>
                          <a:ext cx="529" cy="394"/>
                        </a:xfrm>
                        <a:prstGeom prst="rect">
                          <a:avLst/>
                        </a:prstGeom>
                        <a:noFill/>
                        <a:ln>
                          <a:noFill/>
                        </a:ln>
                        <a:extLst/>
                      </p:spPr>
                    </p:pic>
                  </p:oleObj>
                </mc:Fallback>
              </mc:AlternateContent>
            </a:graphicData>
          </a:graphic>
        </p:graphicFrame>
        <p:sp>
          <p:nvSpPr>
            <p:cNvPr id="44062" name="Line 22"/>
            <p:cNvSpPr>
              <a:spLocks noChangeShapeType="1"/>
            </p:cNvSpPr>
            <p:nvPr/>
          </p:nvSpPr>
          <p:spPr bwMode="auto">
            <a:xfrm>
              <a:off x="2653" y="1175"/>
              <a:ext cx="24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63" name="Object 23"/>
            <p:cNvGraphicFramePr>
              <a:graphicFrameLocks noChangeAspect="1"/>
            </p:cNvGraphicFramePr>
            <p:nvPr>
              <p:extLst>
                <p:ext uri="{D42A27DB-BD31-4B8C-83A1-F6EECF244321}">
                  <p14:modId xmlns:p14="http://schemas.microsoft.com/office/powerpoint/2010/main" val="3657955031"/>
                </p:ext>
              </p:extLst>
            </p:nvPr>
          </p:nvGraphicFramePr>
          <p:xfrm>
            <a:off x="2910" y="931"/>
            <a:ext cx="481" cy="460"/>
          </p:xfrm>
          <a:graphic>
            <a:graphicData uri="http://schemas.openxmlformats.org/presentationml/2006/ole">
              <mc:AlternateContent xmlns:mc="http://schemas.openxmlformats.org/markup-compatibility/2006">
                <mc:Choice xmlns:v="urn:schemas-microsoft-com:vml" Requires="v">
                  <p:oleObj spid="_x0000_s44587" name="Equation" r:id="rId13" imgW="190440" imgH="228600" progId="Equation.DSMT4">
                    <p:embed/>
                  </p:oleObj>
                </mc:Choice>
                <mc:Fallback>
                  <p:oleObj name="Equation" r:id="rId13" imgW="190440" imgH="228600" progId="Equation.DSMT4">
                    <p:embed/>
                    <p:pic>
                      <p:nvPicPr>
                        <p:cNvPr id="0" name="Object 23"/>
                        <p:cNvPicPr>
                          <a:picLocks noChangeAspect="1" noChangeArrowheads="1"/>
                        </p:cNvPicPr>
                        <p:nvPr/>
                      </p:nvPicPr>
                      <p:blipFill>
                        <a:blip r:embed="rId14"/>
                        <a:srcRect/>
                        <a:stretch>
                          <a:fillRect/>
                        </a:stretch>
                      </p:blipFill>
                      <p:spPr bwMode="auto">
                        <a:xfrm>
                          <a:off x="2910" y="931"/>
                          <a:ext cx="481" cy="460"/>
                        </a:xfrm>
                        <a:prstGeom prst="rect">
                          <a:avLst/>
                        </a:prstGeom>
                        <a:noFill/>
                        <a:ln>
                          <a:noFill/>
                        </a:ln>
                        <a:extLst/>
                      </p:spPr>
                    </p:pic>
                  </p:oleObj>
                </mc:Fallback>
              </mc:AlternateContent>
            </a:graphicData>
          </a:graphic>
        </p:graphicFrame>
        <p:sp>
          <p:nvSpPr>
            <p:cNvPr id="44064" name="Line 24"/>
            <p:cNvSpPr>
              <a:spLocks noChangeShapeType="1"/>
            </p:cNvSpPr>
            <p:nvPr/>
          </p:nvSpPr>
          <p:spPr bwMode="auto">
            <a:xfrm>
              <a:off x="3243" y="1175"/>
              <a:ext cx="24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65" name="Object 25"/>
            <p:cNvGraphicFramePr>
              <a:graphicFrameLocks noChangeAspect="1"/>
            </p:cNvGraphicFramePr>
            <p:nvPr>
              <p:extLst>
                <p:ext uri="{D42A27DB-BD31-4B8C-83A1-F6EECF244321}">
                  <p14:modId xmlns:p14="http://schemas.microsoft.com/office/powerpoint/2010/main" val="3599042987"/>
                </p:ext>
              </p:extLst>
            </p:nvPr>
          </p:nvGraphicFramePr>
          <p:xfrm>
            <a:off x="3482" y="1021"/>
            <a:ext cx="356" cy="342"/>
          </p:xfrm>
          <a:graphic>
            <a:graphicData uri="http://schemas.openxmlformats.org/presentationml/2006/ole">
              <mc:AlternateContent xmlns:mc="http://schemas.openxmlformats.org/markup-compatibility/2006">
                <mc:Choice xmlns:v="urn:schemas-microsoft-com:vml" Requires="v">
                  <p:oleObj spid="_x0000_s44588" name="Equation" r:id="rId15" imgW="126720" imgH="164880" progId="Equation.DSMT4">
                    <p:embed/>
                  </p:oleObj>
                </mc:Choice>
                <mc:Fallback>
                  <p:oleObj name="Equation" r:id="rId15" imgW="126720" imgH="164880" progId="Equation.DSMT4">
                    <p:embed/>
                    <p:pic>
                      <p:nvPicPr>
                        <p:cNvPr id="0" name="Object 25"/>
                        <p:cNvPicPr>
                          <a:picLocks noChangeAspect="1" noChangeArrowheads="1"/>
                        </p:cNvPicPr>
                        <p:nvPr/>
                      </p:nvPicPr>
                      <p:blipFill>
                        <a:blip r:embed="rId16"/>
                        <a:srcRect/>
                        <a:stretch>
                          <a:fillRect/>
                        </a:stretch>
                      </p:blipFill>
                      <p:spPr bwMode="auto">
                        <a:xfrm>
                          <a:off x="3482" y="1021"/>
                          <a:ext cx="356" cy="342"/>
                        </a:xfrm>
                        <a:prstGeom prst="rect">
                          <a:avLst/>
                        </a:prstGeom>
                        <a:noFill/>
                        <a:ln>
                          <a:noFill/>
                        </a:ln>
                        <a:extLst/>
                      </p:spPr>
                    </p:pic>
                  </p:oleObj>
                </mc:Fallback>
              </mc:AlternateContent>
            </a:graphicData>
          </a:graphic>
        </p:graphicFrame>
        <p:sp>
          <p:nvSpPr>
            <p:cNvPr id="44066" name="Rectangle 26"/>
            <p:cNvSpPr>
              <a:spLocks noChangeArrowheads="1"/>
            </p:cNvSpPr>
            <p:nvPr/>
          </p:nvSpPr>
          <p:spPr bwMode="auto">
            <a:xfrm>
              <a:off x="57" y="1026"/>
              <a:ext cx="1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2)</a:t>
              </a:r>
              <a:r>
                <a:rPr lang="en-US" altLang="zh-CN" sz="2400" b="1">
                  <a:solidFill>
                    <a:schemeClr val="bg2"/>
                  </a:solidFill>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由原系统</a:t>
              </a:r>
            </a:p>
          </p:txBody>
        </p:sp>
      </p:grpSp>
      <p:sp>
        <p:nvSpPr>
          <p:cNvPr id="139289" name="Rectangle 30"/>
          <p:cNvSpPr>
            <a:spLocks noChangeArrowheads="1"/>
          </p:cNvSpPr>
          <p:nvPr/>
        </p:nvSpPr>
        <p:spPr bwMode="auto">
          <a:xfrm>
            <a:off x="250825" y="5517232"/>
            <a:ext cx="338507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6)</a:t>
            </a:r>
            <a:r>
              <a:rPr lang="en-US" altLang="zh-CN" sz="2400" b="1" dirty="0">
                <a:solidFill>
                  <a:schemeClr val="bg2"/>
                </a:solidFill>
                <a:latin typeface="楷体_GB2312" pitchFamily="49" charset="-122"/>
                <a:ea typeface="楷体_GB2312" pitchFamily="49" charset="-122"/>
              </a:rPr>
              <a:t> </a:t>
            </a:r>
            <a:r>
              <a:rPr lang="zh-CN" altLang="en-US" sz="2400" b="1" dirty="0">
                <a:solidFill>
                  <a:schemeClr val="bg2"/>
                </a:solidFill>
                <a:latin typeface="楷体_GB2312" pitchFamily="49" charset="-122"/>
                <a:ea typeface="楷体_GB2312" pitchFamily="49" charset="-122"/>
              </a:rPr>
              <a:t>作校正装置的</a:t>
            </a:r>
            <a:r>
              <a:rPr lang="en-US" altLang="zh-CN" sz="2400" b="1" dirty="0">
                <a:solidFill>
                  <a:schemeClr val="bg2"/>
                </a:solidFill>
                <a:latin typeface="Times New Roman" panose="02020603050405020304" pitchFamily="18" charset="0"/>
                <a:ea typeface="楷体_GB2312" pitchFamily="49" charset="-122"/>
              </a:rPr>
              <a:t>Bode</a:t>
            </a:r>
            <a:r>
              <a:rPr lang="zh-CN" altLang="en-US" sz="2400" b="1" dirty="0">
                <a:solidFill>
                  <a:schemeClr val="bg2"/>
                </a:solidFill>
                <a:latin typeface="楷体_GB2312" pitchFamily="49" charset="-122"/>
                <a:ea typeface="楷体_GB2312" pitchFamily="49" charset="-122"/>
              </a:rPr>
              <a:t>图</a:t>
            </a:r>
          </a:p>
        </p:txBody>
      </p:sp>
      <p:grpSp>
        <p:nvGrpSpPr>
          <p:cNvPr id="6" name="Group 26"/>
          <p:cNvGrpSpPr>
            <a:grpSpLocks/>
          </p:cNvGrpSpPr>
          <p:nvPr/>
        </p:nvGrpSpPr>
        <p:grpSpPr bwMode="auto">
          <a:xfrm>
            <a:off x="251520" y="6165854"/>
            <a:ext cx="3194050" cy="606426"/>
            <a:chOff x="0" y="4019"/>
            <a:chExt cx="2012" cy="382"/>
          </a:xfrm>
        </p:grpSpPr>
        <p:graphicFrame>
          <p:nvGraphicFramePr>
            <p:cNvPr id="44057" name="Object 32"/>
            <p:cNvGraphicFramePr>
              <a:graphicFrameLocks noChangeAspect="1"/>
            </p:cNvGraphicFramePr>
            <p:nvPr>
              <p:extLst>
                <p:ext uri="{D42A27DB-BD31-4B8C-83A1-F6EECF244321}">
                  <p14:modId xmlns:p14="http://schemas.microsoft.com/office/powerpoint/2010/main" val="661237160"/>
                </p:ext>
              </p:extLst>
            </p:nvPr>
          </p:nvGraphicFramePr>
          <p:xfrm>
            <a:off x="367" y="4019"/>
            <a:ext cx="1645" cy="382"/>
          </p:xfrm>
          <a:graphic>
            <a:graphicData uri="http://schemas.openxmlformats.org/presentationml/2006/ole">
              <mc:AlternateContent xmlns:mc="http://schemas.openxmlformats.org/markup-compatibility/2006">
                <mc:Choice xmlns:v="urn:schemas-microsoft-com:vml" Requires="v">
                  <p:oleObj spid="_x0000_s44589" name="Equation" r:id="rId17" imgW="1307880" imgH="228600" progId="Equation.DSMT4">
                    <p:embed/>
                  </p:oleObj>
                </mc:Choice>
                <mc:Fallback>
                  <p:oleObj name="Equation" r:id="rId17" imgW="1307880" imgH="228600" progId="Equation.DSMT4">
                    <p:embed/>
                    <p:pic>
                      <p:nvPicPr>
                        <p:cNvPr id="0" name="Object 32"/>
                        <p:cNvPicPr>
                          <a:picLocks noChangeAspect="1" noChangeArrowheads="1"/>
                        </p:cNvPicPr>
                        <p:nvPr/>
                      </p:nvPicPr>
                      <p:blipFill>
                        <a:blip r:embed="rId18"/>
                        <a:srcRect/>
                        <a:stretch>
                          <a:fillRect/>
                        </a:stretch>
                      </p:blipFill>
                      <p:spPr bwMode="auto">
                        <a:xfrm>
                          <a:off x="367" y="4019"/>
                          <a:ext cx="1645" cy="382"/>
                        </a:xfrm>
                        <a:prstGeom prst="rect">
                          <a:avLst/>
                        </a:prstGeom>
                        <a:noFill/>
                        <a:ln>
                          <a:noFill/>
                        </a:ln>
                        <a:extLst/>
                      </p:spPr>
                    </p:pic>
                  </p:oleObj>
                </mc:Fallback>
              </mc:AlternateContent>
            </a:graphicData>
          </a:graphic>
        </p:graphicFrame>
        <p:sp>
          <p:nvSpPr>
            <p:cNvPr id="44058" name="Rectangle 33"/>
            <p:cNvSpPr>
              <a:spLocks noChangeArrowheads="1"/>
            </p:cNvSpPr>
            <p:nvPr/>
          </p:nvSpPr>
          <p:spPr bwMode="auto">
            <a:xfrm>
              <a:off x="0" y="403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7)</a:t>
              </a:r>
            </a:p>
          </p:txBody>
        </p:sp>
      </p:grpSp>
      <p:sp>
        <p:nvSpPr>
          <p:cNvPr id="139293" name="Rectangle 37"/>
          <p:cNvSpPr>
            <a:spLocks noChangeArrowheads="1"/>
          </p:cNvSpPr>
          <p:nvPr/>
        </p:nvSpPr>
        <p:spPr bwMode="auto">
          <a:xfrm>
            <a:off x="4077419" y="6212160"/>
            <a:ext cx="359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验算</a:t>
            </a:r>
            <a:r>
              <a:rPr lang="en-US" altLang="zh-CN" sz="2400" b="1" dirty="0" err="1">
                <a:solidFill>
                  <a:schemeClr val="bg2"/>
                </a:solidFill>
                <a:latin typeface="Symbol" panose="05050102010706020507" pitchFamily="18" charset="2"/>
                <a:ea typeface="楷体_GB2312" pitchFamily="49" charset="-122"/>
              </a:rPr>
              <a:t>w</a:t>
            </a:r>
            <a:r>
              <a:rPr lang="en-US" altLang="zh-CN" sz="2400" b="1" baseline="-25000" dirty="0" err="1">
                <a:solidFill>
                  <a:schemeClr val="bg2"/>
                </a:solidFill>
                <a:latin typeface="Times New Roman" panose="02020603050405020304" pitchFamily="18" charset="0"/>
                <a:ea typeface="楷体_GB2312" pitchFamily="49" charset="-122"/>
              </a:rPr>
              <a:t>c</a:t>
            </a:r>
            <a:r>
              <a:rPr lang="zh-CN" altLang="en-US" sz="2400" b="1" dirty="0">
                <a:solidFill>
                  <a:schemeClr val="bg2"/>
                </a:solidFill>
                <a:latin typeface="楷体_GB2312" pitchFamily="49" charset="-122"/>
                <a:ea typeface="楷体_GB2312" pitchFamily="49" charset="-122"/>
              </a:rPr>
              <a:t>和</a:t>
            </a:r>
            <a:r>
              <a:rPr lang="en-US" altLang="zh-CN" sz="2400" b="1" dirty="0">
                <a:solidFill>
                  <a:schemeClr val="bg2"/>
                </a:solidFill>
                <a:latin typeface="Symbol" panose="05050102010706020507" pitchFamily="18" charset="2"/>
                <a:ea typeface="楷体_GB2312" pitchFamily="49" charset="-122"/>
              </a:rPr>
              <a:t>g</a:t>
            </a:r>
            <a:r>
              <a:rPr lang="zh-CN" altLang="en-US" sz="2400" b="1" dirty="0">
                <a:solidFill>
                  <a:schemeClr val="bg2"/>
                </a:solidFill>
                <a:latin typeface="楷体_GB2312" pitchFamily="49" charset="-122"/>
                <a:ea typeface="楷体_GB2312" pitchFamily="49" charset="-122"/>
              </a:rPr>
              <a:t>是否满足要求</a:t>
            </a:r>
          </a:p>
        </p:txBody>
      </p:sp>
      <p:graphicFrame>
        <p:nvGraphicFramePr>
          <p:cNvPr id="139294" name="Object 40"/>
          <p:cNvGraphicFramePr>
            <a:graphicFrameLocks noChangeAspect="1"/>
          </p:cNvGraphicFramePr>
          <p:nvPr>
            <p:extLst>
              <p:ext uri="{D42A27DB-BD31-4B8C-83A1-F6EECF244321}">
                <p14:modId xmlns:p14="http://schemas.microsoft.com/office/powerpoint/2010/main" val="490921019"/>
              </p:ext>
            </p:extLst>
          </p:nvPr>
        </p:nvGraphicFramePr>
        <p:xfrm>
          <a:off x="6303267" y="1412776"/>
          <a:ext cx="2589213" cy="590549"/>
        </p:xfrm>
        <a:graphic>
          <a:graphicData uri="http://schemas.openxmlformats.org/presentationml/2006/ole">
            <mc:AlternateContent xmlns:mc="http://schemas.openxmlformats.org/markup-compatibility/2006">
              <mc:Choice xmlns:v="urn:schemas-microsoft-com:vml" Requires="v">
                <p:oleObj spid="_x0000_s44590" name="Equation" r:id="rId19" imgW="1079280" imgH="228600" progId="Equation.DSMT4">
                  <p:embed/>
                </p:oleObj>
              </mc:Choice>
              <mc:Fallback>
                <p:oleObj name="Equation" r:id="rId19" imgW="1079280" imgH="228600" progId="Equation.DSMT4">
                  <p:embed/>
                  <p:pic>
                    <p:nvPicPr>
                      <p:cNvPr id="0" name="Object 40"/>
                      <p:cNvPicPr>
                        <a:picLocks noChangeAspect="1" noChangeArrowheads="1"/>
                      </p:cNvPicPr>
                      <p:nvPr/>
                    </p:nvPicPr>
                    <p:blipFill>
                      <a:blip r:embed="rId20"/>
                      <a:srcRect/>
                      <a:stretch>
                        <a:fillRect/>
                      </a:stretch>
                    </p:blipFill>
                    <p:spPr bwMode="auto">
                      <a:xfrm>
                        <a:off x="6303267" y="1412776"/>
                        <a:ext cx="2589213" cy="590549"/>
                      </a:xfrm>
                      <a:prstGeom prst="rect">
                        <a:avLst/>
                      </a:prstGeom>
                      <a:noFill/>
                      <a:ln>
                        <a:noFill/>
                      </a:ln>
                      <a:extLst/>
                    </p:spPr>
                  </p:pic>
                </p:oleObj>
              </mc:Fallback>
            </mc:AlternateContent>
          </a:graphicData>
        </a:graphic>
      </p:graphicFrame>
      <p:graphicFrame>
        <p:nvGraphicFramePr>
          <p:cNvPr id="139297" name="Object 33"/>
          <p:cNvGraphicFramePr>
            <a:graphicFrameLocks noChangeAspect="1"/>
          </p:cNvGraphicFramePr>
          <p:nvPr>
            <p:extLst>
              <p:ext uri="{D42A27DB-BD31-4B8C-83A1-F6EECF244321}">
                <p14:modId xmlns:p14="http://schemas.microsoft.com/office/powerpoint/2010/main" val="1153237743"/>
              </p:ext>
            </p:extLst>
          </p:nvPr>
        </p:nvGraphicFramePr>
        <p:xfrm>
          <a:off x="4446885" y="4748213"/>
          <a:ext cx="1565275" cy="996950"/>
        </p:xfrm>
        <a:graphic>
          <a:graphicData uri="http://schemas.openxmlformats.org/presentationml/2006/ole">
            <mc:AlternateContent xmlns:mc="http://schemas.openxmlformats.org/markup-compatibility/2006">
              <mc:Choice xmlns:v="urn:schemas-microsoft-com:vml" Requires="v">
                <p:oleObj spid="_x0000_s44591" name="Equation" r:id="rId21" imgW="711000" imgH="393480" progId="Equation.DSMT4">
                  <p:embed/>
                </p:oleObj>
              </mc:Choice>
              <mc:Fallback>
                <p:oleObj name="Equation" r:id="rId21" imgW="711000" imgH="393480" progId="Equation.DSMT4">
                  <p:embed/>
                  <p:pic>
                    <p:nvPicPr>
                      <p:cNvPr id="0" name="Object 33"/>
                      <p:cNvPicPr>
                        <a:picLocks noChangeAspect="1" noChangeArrowheads="1"/>
                      </p:cNvPicPr>
                      <p:nvPr/>
                    </p:nvPicPr>
                    <p:blipFill>
                      <a:blip r:embed="rId22"/>
                      <a:srcRect/>
                      <a:stretch>
                        <a:fillRect/>
                      </a:stretch>
                    </p:blipFill>
                    <p:spPr bwMode="auto">
                      <a:xfrm>
                        <a:off x="4446885" y="4748213"/>
                        <a:ext cx="15652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9"/>
          <p:cNvGrpSpPr>
            <a:grpSpLocks/>
          </p:cNvGrpSpPr>
          <p:nvPr/>
        </p:nvGrpSpPr>
        <p:grpSpPr bwMode="auto">
          <a:xfrm>
            <a:off x="288925" y="1988840"/>
            <a:ext cx="8315523" cy="849994"/>
            <a:chOff x="289168" y="1988483"/>
            <a:chExt cx="8315873" cy="850673"/>
          </a:xfrm>
        </p:grpSpPr>
        <p:graphicFrame>
          <p:nvGraphicFramePr>
            <p:cNvPr id="44054" name="Object 28"/>
            <p:cNvGraphicFramePr>
              <a:graphicFrameLocks noChangeAspect="1"/>
            </p:cNvGraphicFramePr>
            <p:nvPr>
              <p:extLst>
                <p:ext uri="{D42A27DB-BD31-4B8C-83A1-F6EECF244321}">
                  <p14:modId xmlns:p14="http://schemas.microsoft.com/office/powerpoint/2010/main" val="1095608298"/>
                </p:ext>
              </p:extLst>
            </p:nvPr>
          </p:nvGraphicFramePr>
          <p:xfrm>
            <a:off x="3000732" y="1988483"/>
            <a:ext cx="3957564" cy="654058"/>
          </p:xfrm>
          <a:graphic>
            <a:graphicData uri="http://schemas.openxmlformats.org/presentationml/2006/ole">
              <mc:AlternateContent xmlns:mc="http://schemas.openxmlformats.org/markup-compatibility/2006">
                <mc:Choice xmlns:v="urn:schemas-microsoft-com:vml" Requires="v">
                  <p:oleObj spid="_x0000_s44592" name="Equation" r:id="rId23" imgW="1600200" imgH="241200" progId="Equation.DSMT4">
                    <p:embed/>
                  </p:oleObj>
                </mc:Choice>
                <mc:Fallback>
                  <p:oleObj name="Equation" r:id="rId23" imgW="1600200" imgH="241200" progId="Equation.DSMT4">
                    <p:embed/>
                    <p:pic>
                      <p:nvPicPr>
                        <p:cNvPr id="0" name="Object 28"/>
                        <p:cNvPicPr>
                          <a:picLocks noChangeAspect="1" noChangeArrowheads="1"/>
                        </p:cNvPicPr>
                        <p:nvPr/>
                      </p:nvPicPr>
                      <p:blipFill>
                        <a:blip r:embed="rId24"/>
                        <a:srcRect/>
                        <a:stretch>
                          <a:fillRect/>
                        </a:stretch>
                      </p:blipFill>
                      <p:spPr bwMode="auto">
                        <a:xfrm>
                          <a:off x="3000732" y="1988483"/>
                          <a:ext cx="3957564" cy="654058"/>
                        </a:xfrm>
                        <a:prstGeom prst="rect">
                          <a:avLst/>
                        </a:prstGeom>
                        <a:noFill/>
                        <a:ln>
                          <a:noFill/>
                        </a:ln>
                        <a:extLst/>
                      </p:spPr>
                    </p:pic>
                  </p:oleObj>
                </mc:Fallback>
              </mc:AlternateContent>
            </a:graphicData>
          </a:graphic>
        </p:graphicFrame>
        <p:sp>
          <p:nvSpPr>
            <p:cNvPr id="44055" name="Rectangle 29"/>
            <p:cNvSpPr>
              <a:spLocks noChangeArrowheads="1"/>
            </p:cNvSpPr>
            <p:nvPr/>
          </p:nvSpPr>
          <p:spPr bwMode="auto">
            <a:xfrm>
              <a:off x="289168" y="2077244"/>
              <a:ext cx="3490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3) </a:t>
              </a:r>
              <a:r>
                <a:rPr lang="zh-CN" altLang="en-US" sz="2400" b="1">
                  <a:solidFill>
                    <a:schemeClr val="bg2"/>
                  </a:solidFill>
                  <a:latin typeface="楷体_GB2312" pitchFamily="49" charset="-122"/>
                  <a:ea typeface="楷体_GB2312" pitchFamily="49" charset="-122"/>
                </a:rPr>
                <a:t>在原系统相位为</a:t>
              </a:r>
            </a:p>
          </p:txBody>
        </p:sp>
        <p:graphicFrame>
          <p:nvGraphicFramePr>
            <p:cNvPr id="44056" name="Object 38"/>
            <p:cNvGraphicFramePr>
              <a:graphicFrameLocks noChangeAspect="1"/>
            </p:cNvGraphicFramePr>
            <p:nvPr>
              <p:extLst>
                <p:ext uri="{D42A27DB-BD31-4B8C-83A1-F6EECF244321}">
                  <p14:modId xmlns:p14="http://schemas.microsoft.com/office/powerpoint/2010/main" val="3757125860"/>
                </p:ext>
              </p:extLst>
            </p:nvPr>
          </p:nvGraphicFramePr>
          <p:xfrm>
            <a:off x="7236831" y="2204678"/>
            <a:ext cx="1368210" cy="634478"/>
          </p:xfrm>
          <a:graphic>
            <a:graphicData uri="http://schemas.openxmlformats.org/presentationml/2006/ole">
              <mc:AlternateContent xmlns:mc="http://schemas.openxmlformats.org/markup-compatibility/2006">
                <mc:Choice xmlns:v="urn:schemas-microsoft-com:vml" Requires="v">
                  <p:oleObj spid="_x0000_s44593" name="Equation" r:id="rId25" imgW="647640" imgH="241200" progId="Equation.DSMT4">
                    <p:embed/>
                  </p:oleObj>
                </mc:Choice>
                <mc:Fallback>
                  <p:oleObj name="Equation" r:id="rId25" imgW="647640" imgH="241200" progId="Equation.DSMT4">
                    <p:embed/>
                    <p:pic>
                      <p:nvPicPr>
                        <p:cNvPr id="0" name="Object 38"/>
                        <p:cNvPicPr>
                          <a:picLocks noChangeAspect="1" noChangeArrowheads="1"/>
                        </p:cNvPicPr>
                        <p:nvPr/>
                      </p:nvPicPr>
                      <p:blipFill>
                        <a:blip r:embed="rId26"/>
                        <a:srcRect/>
                        <a:stretch>
                          <a:fillRect/>
                        </a:stretch>
                      </p:blipFill>
                      <p:spPr bwMode="auto">
                        <a:xfrm>
                          <a:off x="7236831" y="2204678"/>
                          <a:ext cx="1368210" cy="634478"/>
                        </a:xfrm>
                        <a:prstGeom prst="rect">
                          <a:avLst/>
                        </a:prstGeom>
                        <a:noFill/>
                        <a:ln>
                          <a:noFill/>
                        </a:ln>
                        <a:extLst/>
                      </p:spPr>
                    </p:pic>
                  </p:oleObj>
                </mc:Fallback>
              </mc:AlternateContent>
            </a:graphicData>
          </a:graphic>
        </p:graphicFrame>
      </p:grpSp>
      <p:grpSp>
        <p:nvGrpSpPr>
          <p:cNvPr id="8" name="Group 42"/>
          <p:cNvGrpSpPr>
            <a:grpSpLocks/>
          </p:cNvGrpSpPr>
          <p:nvPr/>
        </p:nvGrpSpPr>
        <p:grpSpPr bwMode="auto">
          <a:xfrm>
            <a:off x="250825" y="2852736"/>
            <a:ext cx="7516814" cy="776288"/>
            <a:chOff x="158" y="1978"/>
            <a:chExt cx="4735" cy="489"/>
          </a:xfrm>
        </p:grpSpPr>
        <p:sp>
          <p:nvSpPr>
            <p:cNvPr id="44051" name="Rectangle 29"/>
            <p:cNvSpPr>
              <a:spLocks noChangeArrowheads="1"/>
            </p:cNvSpPr>
            <p:nvPr/>
          </p:nvSpPr>
          <p:spPr bwMode="auto">
            <a:xfrm>
              <a:off x="158" y="2069"/>
              <a:ext cx="190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4) </a:t>
              </a:r>
              <a:r>
                <a:rPr lang="zh-CN" altLang="en-US" sz="2400" b="1">
                  <a:solidFill>
                    <a:schemeClr val="bg2"/>
                  </a:solidFill>
                  <a:latin typeface="楷体_GB2312" pitchFamily="49" charset="-122"/>
                  <a:ea typeface="楷体_GB2312" pitchFamily="49" charset="-122"/>
                </a:rPr>
                <a:t>将原系统对应</a:t>
              </a:r>
              <a:endParaRPr lang="en-US" altLang="zh-CN" sz="2400" b="1">
                <a:solidFill>
                  <a:schemeClr val="bg2"/>
                </a:solidFill>
                <a:latin typeface="楷体_GB2312" pitchFamily="49" charset="-122"/>
                <a:ea typeface="楷体_GB2312" pitchFamily="49" charset="-122"/>
              </a:endParaRPr>
            </a:p>
          </p:txBody>
        </p:sp>
        <p:sp>
          <p:nvSpPr>
            <p:cNvPr id="44052" name="Rectangle 40"/>
            <p:cNvSpPr>
              <a:spLocks noChangeArrowheads="1"/>
            </p:cNvSpPr>
            <p:nvPr/>
          </p:nvSpPr>
          <p:spPr bwMode="auto">
            <a:xfrm>
              <a:off x="1837" y="2069"/>
              <a:ext cx="305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dirty="0">
                  <a:solidFill>
                    <a:schemeClr val="bg2"/>
                  </a:solidFill>
                  <a:latin typeface="楷体_GB2312" pitchFamily="49" charset="-122"/>
                  <a:ea typeface="楷体_GB2312" pitchFamily="49" charset="-122"/>
                </a:rPr>
                <a:t>   处的幅值作为</a:t>
              </a:r>
              <a:r>
                <a:rPr lang="en-US" altLang="zh-CN" sz="2400" b="1" dirty="0">
                  <a:solidFill>
                    <a:schemeClr val="bg2"/>
                  </a:solidFill>
                  <a:latin typeface="楷体_GB2312" pitchFamily="49" charset="-122"/>
                  <a:ea typeface="楷体_GB2312" pitchFamily="49" charset="-122"/>
                </a:rPr>
                <a:t>-</a:t>
              </a:r>
              <a:r>
                <a:rPr lang="en-US" altLang="zh-CN" sz="2400" b="1" dirty="0" err="1">
                  <a:solidFill>
                    <a:schemeClr val="bg2"/>
                  </a:solidFill>
                  <a:latin typeface="Times New Roman" panose="02020603050405020304" pitchFamily="18" charset="0"/>
                  <a:ea typeface="楷体_GB2312" pitchFamily="49" charset="-122"/>
                </a:rPr>
                <a:t>20lg</a:t>
              </a:r>
              <a:r>
                <a:rPr lang="en-US" altLang="zh-CN" sz="2400" b="1" i="1" dirty="0" err="1">
                  <a:solidFill>
                    <a:schemeClr val="bg2"/>
                  </a:solidFill>
                  <a:latin typeface="Times New Roman" panose="02020603050405020304" pitchFamily="18" charset="0"/>
                  <a:ea typeface="楷体_GB2312" pitchFamily="49" charset="-122"/>
                </a:rPr>
                <a:t>b</a:t>
              </a:r>
              <a:r>
                <a:rPr lang="zh-CN" altLang="en-US" sz="2400" b="1" i="1" dirty="0">
                  <a:solidFill>
                    <a:schemeClr val="bg2"/>
                  </a:solidFill>
                  <a:latin typeface="Times New Roman" panose="02020603050405020304" pitchFamily="18" charset="0"/>
                  <a:ea typeface="楷体_GB2312" pitchFamily="49" charset="-122"/>
                </a:rPr>
                <a:t>，</a:t>
              </a:r>
              <a:r>
                <a:rPr lang="zh-CN" altLang="en-US" sz="2400" b="1" dirty="0">
                  <a:solidFill>
                    <a:schemeClr val="bg2"/>
                  </a:solidFill>
                  <a:latin typeface="楷体_GB2312" pitchFamily="49" charset="-122"/>
                  <a:ea typeface="楷体_GB2312" pitchFamily="49" charset="-122"/>
                </a:rPr>
                <a:t>确定参数</a:t>
              </a:r>
              <a:r>
                <a:rPr lang="en-US" altLang="zh-CN" sz="2400" b="1" dirty="0">
                  <a:solidFill>
                    <a:schemeClr val="bg2"/>
                  </a:solidFill>
                  <a:latin typeface="Times New Roman" panose="02020603050405020304" pitchFamily="18" charset="0"/>
                  <a:ea typeface="楷体_GB2312" pitchFamily="49" charset="-122"/>
                </a:rPr>
                <a:t>b</a:t>
              </a:r>
            </a:p>
          </p:txBody>
        </p:sp>
        <p:graphicFrame>
          <p:nvGraphicFramePr>
            <p:cNvPr id="44053" name="Object 41"/>
            <p:cNvGraphicFramePr>
              <a:graphicFrameLocks noChangeAspect="1"/>
            </p:cNvGraphicFramePr>
            <p:nvPr>
              <p:extLst>
                <p:ext uri="{D42A27DB-BD31-4B8C-83A1-F6EECF244321}">
                  <p14:modId xmlns:p14="http://schemas.microsoft.com/office/powerpoint/2010/main" val="3168755468"/>
                </p:ext>
              </p:extLst>
            </p:nvPr>
          </p:nvGraphicFramePr>
          <p:xfrm>
            <a:off x="1602" y="1978"/>
            <a:ext cx="507" cy="489"/>
          </p:xfrm>
          <a:graphic>
            <a:graphicData uri="http://schemas.openxmlformats.org/presentationml/2006/ole">
              <mc:AlternateContent xmlns:mc="http://schemas.openxmlformats.org/markup-compatibility/2006">
                <mc:Choice xmlns:v="urn:schemas-microsoft-com:vml" Requires="v">
                  <p:oleObj spid="_x0000_s44594" name="Equation" r:id="rId27" imgW="190440" imgH="241200" progId="Equation.DSMT4">
                    <p:embed/>
                  </p:oleObj>
                </mc:Choice>
                <mc:Fallback>
                  <p:oleObj name="Equation" r:id="rId27" imgW="190440" imgH="241200" progId="Equation.DSMT4">
                    <p:embed/>
                    <p:pic>
                      <p:nvPicPr>
                        <p:cNvPr id="0" name="Object 41"/>
                        <p:cNvPicPr>
                          <a:picLocks noChangeAspect="1" noChangeArrowheads="1"/>
                        </p:cNvPicPr>
                        <p:nvPr/>
                      </p:nvPicPr>
                      <p:blipFill>
                        <a:blip r:embed="rId28"/>
                        <a:srcRect/>
                        <a:stretch>
                          <a:fillRect/>
                        </a:stretch>
                      </p:blipFill>
                      <p:spPr bwMode="auto">
                        <a:xfrm>
                          <a:off x="1602" y="1978"/>
                          <a:ext cx="507" cy="489"/>
                        </a:xfrm>
                        <a:prstGeom prst="rect">
                          <a:avLst/>
                        </a:prstGeom>
                        <a:noFill/>
                        <a:ln>
                          <a:noFill/>
                        </a:ln>
                        <a:extLst/>
                      </p:spPr>
                    </p:pic>
                  </p:oleObj>
                </mc:Fallback>
              </mc:AlternateContent>
            </a:graphicData>
          </a:graphic>
        </p:graphicFrame>
      </p:grpSp>
      <p:graphicFrame>
        <p:nvGraphicFramePr>
          <p:cNvPr id="4" name="Object 14"/>
          <p:cNvGraphicFramePr>
            <a:graphicFrameLocks noChangeAspect="1"/>
          </p:cNvGraphicFramePr>
          <p:nvPr>
            <p:extLst>
              <p:ext uri="{D42A27DB-BD31-4B8C-83A1-F6EECF244321}">
                <p14:modId xmlns:p14="http://schemas.microsoft.com/office/powerpoint/2010/main" val="251237094"/>
              </p:ext>
            </p:extLst>
          </p:nvPr>
        </p:nvGraphicFramePr>
        <p:xfrm>
          <a:off x="2498725" y="3594100"/>
          <a:ext cx="3025776" cy="674688"/>
        </p:xfrm>
        <a:graphic>
          <a:graphicData uri="http://schemas.openxmlformats.org/presentationml/2006/ole">
            <mc:AlternateContent xmlns:mc="http://schemas.openxmlformats.org/markup-compatibility/2006">
              <mc:Choice xmlns:v="urn:schemas-microsoft-com:vml" Requires="v">
                <p:oleObj spid="_x0000_s44595" name="Equation" r:id="rId29" imgW="1473120" imgH="279360" progId="Equation.DSMT4">
                  <p:embed/>
                </p:oleObj>
              </mc:Choice>
              <mc:Fallback>
                <p:oleObj name="Equation" r:id="rId29" imgW="1473120" imgH="279360" progId="Equation.DSMT4">
                  <p:embed/>
                  <p:pic>
                    <p:nvPicPr>
                      <p:cNvPr id="0" name="Object 14"/>
                      <p:cNvPicPr>
                        <a:picLocks noChangeAspect="1" noChangeArrowheads="1"/>
                      </p:cNvPicPr>
                      <p:nvPr/>
                    </p:nvPicPr>
                    <p:blipFill>
                      <a:blip r:embed="rId30"/>
                      <a:srcRect/>
                      <a:stretch>
                        <a:fillRect/>
                      </a:stretch>
                    </p:blipFill>
                    <p:spPr bwMode="auto">
                      <a:xfrm>
                        <a:off x="2498725" y="3594100"/>
                        <a:ext cx="3025776" cy="674688"/>
                      </a:xfrm>
                      <a:prstGeom prst="rect">
                        <a:avLst/>
                      </a:prstGeom>
                      <a:noFill/>
                      <a:ln>
                        <a:noFill/>
                      </a:ln>
                      <a:extLst/>
                    </p:spPr>
                  </p:pic>
                </p:oleObj>
              </mc:Fallback>
            </mc:AlternateContent>
          </a:graphicData>
        </a:graphic>
      </p:graphicFrame>
      <p:grpSp>
        <p:nvGrpSpPr>
          <p:cNvPr id="9" name="Group 49"/>
          <p:cNvGrpSpPr>
            <a:grpSpLocks/>
          </p:cNvGrpSpPr>
          <p:nvPr/>
        </p:nvGrpSpPr>
        <p:grpSpPr bwMode="auto">
          <a:xfrm>
            <a:off x="251593" y="4166715"/>
            <a:ext cx="8424863" cy="1206501"/>
            <a:chOff x="158" y="2614"/>
            <a:chExt cx="5307" cy="760"/>
          </a:xfrm>
        </p:grpSpPr>
        <p:sp>
          <p:nvSpPr>
            <p:cNvPr id="44049" name="Rectangle 30"/>
            <p:cNvSpPr>
              <a:spLocks noChangeArrowheads="1"/>
            </p:cNvSpPr>
            <p:nvPr/>
          </p:nvSpPr>
          <p:spPr bwMode="auto">
            <a:xfrm>
              <a:off x="158" y="2659"/>
              <a:ext cx="5307"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5)</a:t>
              </a:r>
              <a:r>
                <a:rPr lang="en-US" altLang="zh-CN" sz="2400" b="1" dirty="0">
                  <a:solidFill>
                    <a:schemeClr val="bg2"/>
                  </a:solidFill>
                  <a:latin typeface="楷体_GB2312" pitchFamily="49" charset="-122"/>
                  <a:ea typeface="楷体_GB2312" pitchFamily="49" charset="-122"/>
                </a:rPr>
                <a:t> </a:t>
              </a:r>
              <a:r>
                <a:rPr lang="zh-CN" altLang="en-US" sz="2400" b="1" dirty="0">
                  <a:solidFill>
                    <a:schemeClr val="bg2"/>
                  </a:solidFill>
                  <a:latin typeface="楷体_GB2312" pitchFamily="49" charset="-122"/>
                  <a:ea typeface="楷体_GB2312" pitchFamily="49" charset="-122"/>
                </a:rPr>
                <a:t>将校正后系统剪切频率        定于滞后校正的后一个转折频率</a:t>
              </a:r>
              <a:r>
                <a:rPr lang="en-US" altLang="zh-CN" sz="2400" b="1" dirty="0">
                  <a:solidFill>
                    <a:schemeClr val="bg2"/>
                  </a:solidFill>
                  <a:latin typeface="楷体_GB2312" pitchFamily="49" charset="-122"/>
                  <a:ea typeface="楷体_GB2312" pitchFamily="49" charset="-122"/>
                </a:rPr>
                <a:t>10</a:t>
              </a:r>
              <a:r>
                <a:rPr lang="zh-CN" altLang="en-US" sz="2400" b="1" dirty="0">
                  <a:solidFill>
                    <a:schemeClr val="bg2"/>
                  </a:solidFill>
                  <a:latin typeface="楷体_GB2312" pitchFamily="49" charset="-122"/>
                  <a:ea typeface="楷体_GB2312" pitchFamily="49" charset="-122"/>
                </a:rPr>
                <a:t>倍频远，确定参数</a:t>
              </a:r>
              <a:r>
                <a:rPr lang="en-US" altLang="zh-CN" sz="2400" b="1" dirty="0">
                  <a:solidFill>
                    <a:schemeClr val="bg2"/>
                  </a:solidFill>
                  <a:latin typeface="Times New Roman" panose="02020603050405020304" pitchFamily="18" charset="0"/>
                  <a:ea typeface="楷体_GB2312" pitchFamily="49" charset="-122"/>
                </a:rPr>
                <a:t>T</a:t>
              </a:r>
              <a:r>
                <a:rPr lang="zh-CN" altLang="en-US" sz="2400" b="1" dirty="0">
                  <a:solidFill>
                    <a:schemeClr val="bg2"/>
                  </a:solidFill>
                  <a:latin typeface="楷体_GB2312" pitchFamily="49" charset="-122"/>
                  <a:ea typeface="楷体_GB2312" pitchFamily="49" charset="-122"/>
                </a:rPr>
                <a:t>。</a:t>
              </a:r>
            </a:p>
          </p:txBody>
        </p:sp>
        <p:graphicFrame>
          <p:nvGraphicFramePr>
            <p:cNvPr id="44050" name="Object 45"/>
            <p:cNvGraphicFramePr>
              <a:graphicFrameLocks noChangeAspect="1"/>
            </p:cNvGraphicFramePr>
            <p:nvPr>
              <p:extLst>
                <p:ext uri="{D42A27DB-BD31-4B8C-83A1-F6EECF244321}">
                  <p14:modId xmlns:p14="http://schemas.microsoft.com/office/powerpoint/2010/main" val="263084585"/>
                </p:ext>
              </p:extLst>
            </p:nvPr>
          </p:nvGraphicFramePr>
          <p:xfrm>
            <a:off x="2373" y="2614"/>
            <a:ext cx="507" cy="488"/>
          </p:xfrm>
          <a:graphic>
            <a:graphicData uri="http://schemas.openxmlformats.org/presentationml/2006/ole">
              <mc:AlternateContent xmlns:mc="http://schemas.openxmlformats.org/markup-compatibility/2006">
                <mc:Choice xmlns:v="urn:schemas-microsoft-com:vml" Requires="v">
                  <p:oleObj spid="_x0000_s44596" name="Equation" r:id="rId31" imgW="190440" imgH="241200" progId="Equation.DSMT4">
                    <p:embed/>
                  </p:oleObj>
                </mc:Choice>
                <mc:Fallback>
                  <p:oleObj name="Equation" r:id="rId31" imgW="190440" imgH="241200" progId="Equation.DSMT4">
                    <p:embed/>
                    <p:pic>
                      <p:nvPicPr>
                        <p:cNvPr id="0" name="Object 45"/>
                        <p:cNvPicPr>
                          <a:picLocks noChangeAspect="1" noChangeArrowheads="1"/>
                        </p:cNvPicPr>
                        <p:nvPr/>
                      </p:nvPicPr>
                      <p:blipFill>
                        <a:blip r:embed="rId32"/>
                        <a:srcRect/>
                        <a:stretch>
                          <a:fillRect/>
                        </a:stretch>
                      </p:blipFill>
                      <p:spPr bwMode="auto">
                        <a:xfrm>
                          <a:off x="2373" y="2614"/>
                          <a:ext cx="507" cy="488"/>
                        </a:xfrm>
                        <a:prstGeom prst="rect">
                          <a:avLst/>
                        </a:prstGeom>
                        <a:noFill/>
                        <a:ln>
                          <a:noFill/>
                        </a:ln>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76"/>
                                        </p:tgtEl>
                                        <p:attrNameLst>
                                          <p:attrName>style.visibility</p:attrName>
                                        </p:attrNameLst>
                                      </p:cBhvr>
                                      <p:to>
                                        <p:strVal val="visible"/>
                                      </p:to>
                                    </p:set>
                                    <p:animEffect transition="in" filter="blinds(horizontal)">
                                      <p:cBhvr>
                                        <p:cTn id="12" dur="500"/>
                                        <p:tgtEl>
                                          <p:spTgt spid="139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9294"/>
                                        </p:tgtEl>
                                        <p:attrNameLst>
                                          <p:attrName>style.visibility</p:attrName>
                                        </p:attrNameLst>
                                      </p:cBhvr>
                                      <p:to>
                                        <p:strVal val="visible"/>
                                      </p:to>
                                    </p:set>
                                    <p:animEffect transition="in" filter="blinds(horizontal)">
                                      <p:cBhvr>
                                        <p:cTn id="27" dur="500"/>
                                        <p:tgtEl>
                                          <p:spTgt spid="13929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39297"/>
                                        </p:tgtEl>
                                        <p:attrNameLst>
                                          <p:attrName>style.visibility</p:attrName>
                                        </p:attrNameLst>
                                      </p:cBhvr>
                                      <p:to>
                                        <p:strVal val="visible"/>
                                      </p:to>
                                    </p:set>
                                    <p:animEffect transition="in" filter="blinds(horizontal)">
                                      <p:cBhvr>
                                        <p:cTn id="52" dur="500"/>
                                        <p:tgtEl>
                                          <p:spTgt spid="1392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9289"/>
                                        </p:tgtEl>
                                        <p:attrNameLst>
                                          <p:attrName>style.visibility</p:attrName>
                                        </p:attrNameLst>
                                      </p:cBhvr>
                                      <p:to>
                                        <p:strVal val="visible"/>
                                      </p:to>
                                    </p:set>
                                    <p:animEffect transition="in" filter="blinds(horizontal)">
                                      <p:cBhvr>
                                        <p:cTn id="57" dur="500"/>
                                        <p:tgtEl>
                                          <p:spTgt spid="1392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9293"/>
                                        </p:tgtEl>
                                        <p:attrNameLst>
                                          <p:attrName>style.visibility</p:attrName>
                                        </p:attrNameLst>
                                      </p:cBhvr>
                                      <p:to>
                                        <p:strVal val="visible"/>
                                      </p:to>
                                    </p:set>
                                    <p:animEffect transition="in" filter="blinds(horizontal)">
                                      <p:cBhvr>
                                        <p:cTn id="67" dur="500"/>
                                        <p:tgtEl>
                                          <p:spTgt spid="139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6" grpId="0"/>
      <p:bldP spid="139289" grpId="0"/>
      <p:bldP spid="1392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C32606-5FCD-4918-88A0-EB5C180B0375}" type="slidenum">
              <a:rPr lang="zh-CN" altLang="en-US" sz="1200">
                <a:latin typeface="Arial Black" panose="020B0A04020102020204" pitchFamily="34" charset="0"/>
              </a:rPr>
              <a:pPr>
                <a:spcBef>
                  <a:spcPct val="0"/>
                </a:spcBef>
                <a:buClrTx/>
                <a:buSzTx/>
                <a:buFontTx/>
                <a:buNone/>
              </a:pPr>
              <a:t>22</a:t>
            </a:fld>
            <a:endParaRPr lang="en-US" altLang="zh-CN" sz="1200">
              <a:latin typeface="Arial Black" panose="020B0A04020102020204" pitchFamily="34" charset="0"/>
            </a:endParaRPr>
          </a:p>
        </p:txBody>
      </p:sp>
      <p:sp>
        <p:nvSpPr>
          <p:cNvPr id="4505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9FCE05C-0741-46D3-AD68-452BE5B6E374}" type="slidenum">
              <a:rPr lang="zh-CN" altLang="en-US" sz="1200">
                <a:latin typeface="Arial Black" panose="020B0A04020102020204" pitchFamily="34" charset="0"/>
              </a:rPr>
              <a:pPr algn="r" eaLnBrk="1" hangingPunct="1">
                <a:spcBef>
                  <a:spcPct val="0"/>
                </a:spcBef>
                <a:buClrTx/>
                <a:buSzTx/>
                <a:buFontTx/>
                <a:buNone/>
              </a:pPr>
              <a:t>22</a:t>
            </a:fld>
            <a:endParaRPr lang="en-US" altLang="zh-CN" sz="1200">
              <a:latin typeface="Arial Black" panose="020B0A04020102020204" pitchFamily="34" charset="0"/>
            </a:endParaRPr>
          </a:p>
        </p:txBody>
      </p:sp>
      <p:sp>
        <p:nvSpPr>
          <p:cNvPr id="45061" name="Rectangle 9"/>
          <p:cNvSpPr>
            <a:spLocks noChangeArrowheads="1"/>
          </p:cNvSpPr>
          <p:nvPr/>
        </p:nvSpPr>
        <p:spPr bwMode="auto">
          <a:xfrm>
            <a:off x="971550" y="24923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超前校正</a:t>
            </a:r>
          </a:p>
        </p:txBody>
      </p:sp>
      <p:sp>
        <p:nvSpPr>
          <p:cNvPr id="45062" name="Rectangle 2"/>
          <p:cNvSpPr>
            <a:spLocks noChangeArrowheads="1"/>
          </p:cNvSpPr>
          <p:nvPr/>
        </p:nvSpPr>
        <p:spPr bwMode="auto">
          <a:xfrm>
            <a:off x="395288" y="549275"/>
            <a:ext cx="556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设单位反馈系统的开环传递函数为</a:t>
            </a:r>
          </a:p>
        </p:txBody>
      </p:sp>
      <p:graphicFrame>
        <p:nvGraphicFramePr>
          <p:cNvPr id="45063" name="Object 44"/>
          <p:cNvGraphicFramePr>
            <a:graphicFrameLocks noChangeAspect="1"/>
          </p:cNvGraphicFramePr>
          <p:nvPr>
            <p:extLst>
              <p:ext uri="{D42A27DB-BD31-4B8C-83A1-F6EECF244321}">
                <p14:modId xmlns:p14="http://schemas.microsoft.com/office/powerpoint/2010/main" val="3759353902"/>
              </p:ext>
            </p:extLst>
          </p:nvPr>
        </p:nvGraphicFramePr>
        <p:xfrm>
          <a:off x="5194300" y="351185"/>
          <a:ext cx="2074863" cy="917575"/>
        </p:xfrm>
        <a:graphic>
          <a:graphicData uri="http://schemas.openxmlformats.org/presentationml/2006/ole">
            <mc:AlternateContent xmlns:mc="http://schemas.openxmlformats.org/markup-compatibility/2006">
              <mc:Choice xmlns:v="urn:schemas-microsoft-com:vml" Requires="v">
                <p:oleObj spid="_x0000_s45171" name="Equation" r:id="rId3" imgW="1015920" imgH="419040" progId="Equation.DSMT4">
                  <p:embed/>
                </p:oleObj>
              </mc:Choice>
              <mc:Fallback>
                <p:oleObj name="Equation" r:id="rId3" imgW="1015920" imgH="419040" progId="Equation.DSMT4">
                  <p:embed/>
                  <p:pic>
                    <p:nvPicPr>
                      <p:cNvPr id="0" name="Object 44"/>
                      <p:cNvPicPr>
                        <a:picLocks noChangeAspect="1" noChangeArrowheads="1"/>
                      </p:cNvPicPr>
                      <p:nvPr/>
                    </p:nvPicPr>
                    <p:blipFill>
                      <a:blip r:embed="rId4"/>
                      <a:srcRect/>
                      <a:stretch>
                        <a:fillRect/>
                      </a:stretch>
                    </p:blipFill>
                    <p:spPr bwMode="auto">
                      <a:xfrm>
                        <a:off x="5194300" y="351185"/>
                        <a:ext cx="2074863" cy="917575"/>
                      </a:xfrm>
                      <a:prstGeom prst="rect">
                        <a:avLst/>
                      </a:prstGeom>
                      <a:noFill/>
                      <a:ln>
                        <a:noFill/>
                      </a:ln>
                      <a:extLst/>
                    </p:spPr>
                  </p:pic>
                </p:oleObj>
              </mc:Fallback>
            </mc:AlternateContent>
          </a:graphicData>
        </a:graphic>
      </p:graphicFrame>
      <p:sp>
        <p:nvSpPr>
          <p:cNvPr id="45064" name="Rectangle 46"/>
          <p:cNvSpPr>
            <a:spLocks noChangeArrowheads="1"/>
          </p:cNvSpPr>
          <p:nvPr/>
        </p:nvSpPr>
        <p:spPr bwMode="auto">
          <a:xfrm>
            <a:off x="250825" y="1196975"/>
            <a:ext cx="8478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如果要使系统的静态速度误差系数</a:t>
            </a:r>
            <a:r>
              <a:rPr lang="en-US" altLang="zh-CN" sz="2400" b="1">
                <a:solidFill>
                  <a:schemeClr val="bg2"/>
                </a:solidFill>
                <a:latin typeface="Times New Roman" panose="02020603050405020304" pitchFamily="18" charset="0"/>
                <a:ea typeface="楷体_GB2312" pitchFamily="49" charset="-122"/>
              </a:rPr>
              <a:t>K</a:t>
            </a:r>
            <a:r>
              <a:rPr lang="en-US" altLang="zh-CN" sz="2400" b="1" baseline="-25000">
                <a:solidFill>
                  <a:schemeClr val="bg2"/>
                </a:solidFill>
                <a:latin typeface="Times New Roman" panose="02020603050405020304" pitchFamily="18" charset="0"/>
                <a:ea typeface="楷体_GB2312" pitchFamily="49" charset="-122"/>
              </a:rPr>
              <a:t>v</a:t>
            </a:r>
            <a:r>
              <a:rPr lang="zh-CN" altLang="en-US" sz="2400" b="1">
                <a:solidFill>
                  <a:schemeClr val="bg2"/>
                </a:solidFill>
                <a:latin typeface="Times New Roman" panose="02020603050405020304" pitchFamily="18" charset="0"/>
                <a:ea typeface="楷体_GB2312" pitchFamily="49" charset="-122"/>
              </a:rPr>
              <a:t>为</a:t>
            </a:r>
            <a:r>
              <a:rPr lang="en-US" altLang="zh-CN" sz="2400" b="1">
                <a:solidFill>
                  <a:schemeClr val="bg2"/>
                </a:solidFill>
                <a:latin typeface="Times New Roman" panose="02020603050405020304" pitchFamily="18" charset="0"/>
                <a:ea typeface="楷体_GB2312" pitchFamily="49" charset="-122"/>
              </a:rPr>
              <a:t>20</a:t>
            </a:r>
            <a:r>
              <a:rPr lang="zh-CN" altLang="en-US" sz="2400" b="1">
                <a:solidFill>
                  <a:schemeClr val="bg2"/>
                </a:solidFill>
                <a:latin typeface="Times New Roman" panose="02020603050405020304" pitchFamily="18" charset="0"/>
                <a:ea typeface="楷体_GB2312" pitchFamily="49" charset="-122"/>
              </a:rPr>
              <a:t>秒</a:t>
            </a:r>
            <a:r>
              <a:rPr lang="en-US" altLang="zh-CN" sz="2400" b="1" baseline="50000">
                <a:solidFill>
                  <a:schemeClr val="bg2"/>
                </a:solidFill>
                <a:latin typeface="Times New Roman" panose="02020603050405020304" pitchFamily="18" charset="0"/>
                <a:ea typeface="楷体_GB2312" pitchFamily="49" charset="-122"/>
              </a:rPr>
              <a:t>-1</a:t>
            </a:r>
            <a:r>
              <a:rPr lang="zh-CN" altLang="en-US" sz="2400" b="1">
                <a:solidFill>
                  <a:schemeClr val="bg2"/>
                </a:solidFill>
                <a:latin typeface="Times New Roman" panose="02020603050405020304" pitchFamily="18" charset="0"/>
                <a:ea typeface="楷体_GB2312" pitchFamily="49" charset="-122"/>
              </a:rPr>
              <a:t>，相位裕量不小于</a:t>
            </a:r>
            <a:r>
              <a:rPr lang="en-US" altLang="zh-CN" sz="2400" b="1">
                <a:solidFill>
                  <a:schemeClr val="bg2"/>
                </a:solidFill>
                <a:latin typeface="Times New Roman" panose="02020603050405020304" pitchFamily="18" charset="0"/>
                <a:ea typeface="楷体_GB2312" pitchFamily="49" charset="-122"/>
              </a:rPr>
              <a:t>50°</a:t>
            </a:r>
            <a:r>
              <a:rPr lang="zh-CN" altLang="en-US" sz="2400" b="1">
                <a:solidFill>
                  <a:schemeClr val="bg2"/>
                </a:solidFill>
                <a:latin typeface="Times New Roman" panose="02020603050405020304" pitchFamily="18" charset="0"/>
                <a:ea typeface="楷体_GB2312" pitchFamily="49" charset="-122"/>
              </a:rPr>
              <a:t>，试设计一个校正装置。</a:t>
            </a:r>
          </a:p>
        </p:txBody>
      </p:sp>
      <p:graphicFrame>
        <p:nvGraphicFramePr>
          <p:cNvPr id="45065" name="Object 8"/>
          <p:cNvGraphicFramePr>
            <a:graphicFrameLocks noChangeAspect="1"/>
          </p:cNvGraphicFramePr>
          <p:nvPr>
            <p:extLst>
              <p:ext uri="{D42A27DB-BD31-4B8C-83A1-F6EECF244321}">
                <p14:modId xmlns:p14="http://schemas.microsoft.com/office/powerpoint/2010/main" val="760138325"/>
              </p:ext>
            </p:extLst>
          </p:nvPr>
        </p:nvGraphicFramePr>
        <p:xfrm>
          <a:off x="290513" y="3024188"/>
          <a:ext cx="3470275" cy="968375"/>
        </p:xfrm>
        <a:graphic>
          <a:graphicData uri="http://schemas.openxmlformats.org/presentationml/2006/ole">
            <mc:AlternateContent xmlns:mc="http://schemas.openxmlformats.org/markup-compatibility/2006">
              <mc:Choice xmlns:v="urn:schemas-microsoft-com:vml" Requires="v">
                <p:oleObj spid="_x0000_s45172" name="Equation" r:id="rId5" imgW="1930320" imgH="419040" progId="Equation.DSMT4">
                  <p:embed/>
                </p:oleObj>
              </mc:Choice>
              <mc:Fallback>
                <p:oleObj name="Equation" r:id="rId5" imgW="1930320" imgH="419040" progId="Equation.DSMT4">
                  <p:embed/>
                  <p:pic>
                    <p:nvPicPr>
                      <p:cNvPr id="0" name="Object 8"/>
                      <p:cNvPicPr>
                        <a:picLocks noChangeAspect="1" noChangeArrowheads="1"/>
                      </p:cNvPicPr>
                      <p:nvPr/>
                    </p:nvPicPr>
                    <p:blipFill>
                      <a:blip r:embed="rId6"/>
                      <a:srcRect/>
                      <a:stretch>
                        <a:fillRect/>
                      </a:stretch>
                    </p:blipFill>
                    <p:spPr bwMode="auto">
                      <a:xfrm>
                        <a:off x="290513" y="3024188"/>
                        <a:ext cx="34702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6" name="Rectangle 9"/>
          <p:cNvSpPr>
            <a:spLocks noChangeArrowheads="1"/>
          </p:cNvSpPr>
          <p:nvPr/>
        </p:nvSpPr>
        <p:spPr bwMode="auto">
          <a:xfrm>
            <a:off x="5508625" y="24923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滞后校正</a:t>
            </a:r>
          </a:p>
        </p:txBody>
      </p:sp>
      <p:pic>
        <p:nvPicPr>
          <p:cNvPr id="4506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2638" y="4046538"/>
            <a:ext cx="4094162"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06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011314"/>
            <a:ext cx="3465513"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13" name="Object 49">
            <a:extLst>
              <a:ext uri="{FF2B5EF4-FFF2-40B4-BE49-F238E27FC236}">
                <a16:creationId xmlns:a16="http://schemas.microsoft.com/office/drawing/2014/main" id="{7AD55174-FACD-470F-ACE8-EA7DF617BD20}"/>
              </a:ext>
            </a:extLst>
          </p:cNvPr>
          <p:cNvGraphicFramePr>
            <a:graphicFrameLocks noChangeAspect="1"/>
          </p:cNvGraphicFramePr>
          <p:nvPr>
            <p:extLst>
              <p:ext uri="{D42A27DB-BD31-4B8C-83A1-F6EECF244321}">
                <p14:modId xmlns:p14="http://schemas.microsoft.com/office/powerpoint/2010/main" val="419060621"/>
              </p:ext>
            </p:extLst>
          </p:nvPr>
        </p:nvGraphicFramePr>
        <p:xfrm>
          <a:off x="4970660" y="2996952"/>
          <a:ext cx="3633788" cy="982662"/>
        </p:xfrm>
        <a:graphic>
          <a:graphicData uri="http://schemas.openxmlformats.org/presentationml/2006/ole">
            <mc:AlternateContent xmlns:mc="http://schemas.openxmlformats.org/markup-compatibility/2006">
              <mc:Choice xmlns:v="urn:schemas-microsoft-com:vml" Requires="v">
                <p:oleObj spid="_x0000_s45173" name="Equation" r:id="rId9" imgW="1917360" imgH="419040" progId="Equation.DSMT4">
                  <p:embed/>
                </p:oleObj>
              </mc:Choice>
              <mc:Fallback>
                <p:oleObj name="Equation" r:id="rId9" imgW="1917360" imgH="419040" progId="Equation.DSMT4">
                  <p:embed/>
                  <p:pic>
                    <p:nvPicPr>
                      <p:cNvPr id="11" name="Object 49"/>
                      <p:cNvPicPr>
                        <a:picLocks noChangeAspect="1" noChangeArrowheads="1"/>
                      </p:cNvPicPr>
                      <p:nvPr/>
                    </p:nvPicPr>
                    <p:blipFill>
                      <a:blip r:embed="rId10"/>
                      <a:srcRect/>
                      <a:stretch>
                        <a:fillRect/>
                      </a:stretch>
                    </p:blipFill>
                    <p:spPr bwMode="auto">
                      <a:xfrm>
                        <a:off x="4970660" y="2996952"/>
                        <a:ext cx="36337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53261C-3266-4B82-90E1-1A675E59BCCF}" type="slidenum">
              <a:rPr lang="zh-CN" altLang="en-US" sz="1200">
                <a:latin typeface="Arial Black" panose="020B0A04020102020204" pitchFamily="34" charset="0"/>
              </a:rPr>
              <a:pPr>
                <a:spcBef>
                  <a:spcPct val="0"/>
                </a:spcBef>
                <a:buClrTx/>
                <a:buSzTx/>
                <a:buFontTx/>
                <a:buNone/>
              </a:pPr>
              <a:t>23</a:t>
            </a:fld>
            <a:endParaRPr lang="en-US" altLang="zh-CN" sz="1200">
              <a:latin typeface="Arial Black" panose="020B0A04020102020204" pitchFamily="34" charset="0"/>
            </a:endParaRPr>
          </a:p>
        </p:txBody>
      </p:sp>
      <p:sp>
        <p:nvSpPr>
          <p:cNvPr id="4608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D306F534-5E64-43F8-BA54-411A57FEC567}" type="slidenum">
              <a:rPr lang="zh-CN" altLang="en-US" sz="1200">
                <a:latin typeface="Arial Black" panose="020B0A04020102020204" pitchFamily="34" charset="0"/>
              </a:rPr>
              <a:pPr algn="r" eaLnBrk="1" hangingPunct="1">
                <a:spcBef>
                  <a:spcPct val="0"/>
                </a:spcBef>
                <a:buClrTx/>
                <a:buSzTx/>
                <a:buFontTx/>
                <a:buNone/>
              </a:pPr>
              <a:t>23</a:t>
            </a:fld>
            <a:endParaRPr lang="en-US" altLang="zh-CN" sz="1200">
              <a:latin typeface="Arial Black" panose="020B0A04020102020204" pitchFamily="34" charset="0"/>
            </a:endParaRP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39973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4175"/>
            <a:ext cx="39957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13325"/>
            <a:ext cx="41402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Rectangle 43"/>
          <p:cNvSpPr>
            <a:spLocks noChangeArrowheads="1"/>
          </p:cNvSpPr>
          <p:nvPr/>
        </p:nvSpPr>
        <p:spPr bwMode="auto">
          <a:xfrm>
            <a:off x="395288" y="476250"/>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ea typeface="楷体_GB2312" pitchFamily="49" charset="-122"/>
              </a:rPr>
              <a:t>Matlab</a:t>
            </a:r>
            <a:r>
              <a:rPr lang="en-US" altLang="zh-CN" sz="2400" b="1">
                <a:solidFill>
                  <a:srgbClr val="FF0000"/>
                </a:solidFill>
                <a:latin typeface="楷体_GB2312" pitchFamily="49" charset="-122"/>
                <a:ea typeface="楷体_GB2312" pitchFamily="49" charset="-122"/>
              </a:rPr>
              <a:t> </a:t>
            </a:r>
            <a:r>
              <a:rPr lang="zh-CN" altLang="en-US" sz="2400" b="1">
                <a:solidFill>
                  <a:srgbClr val="FF0000"/>
                </a:solidFill>
                <a:latin typeface="楷体_GB2312" pitchFamily="49" charset="-122"/>
                <a:ea typeface="楷体_GB2312" pitchFamily="49" charset="-122"/>
              </a:rPr>
              <a:t>仿真</a:t>
            </a:r>
            <a:endParaRPr lang="en-US" altLang="zh-CN" sz="2400" b="1">
              <a:solidFill>
                <a:srgbClr val="FF0000"/>
              </a:solidFill>
              <a:latin typeface="楷体_GB2312" pitchFamily="49" charset="-122"/>
              <a:ea typeface="楷体_GB2312" pitchFamily="49" charset="-122"/>
            </a:endParaRPr>
          </a:p>
        </p:txBody>
      </p:sp>
      <p:sp>
        <p:nvSpPr>
          <p:cNvPr id="46088" name="Rectangle 12"/>
          <p:cNvSpPr>
            <a:spLocks noChangeArrowheads="1"/>
          </p:cNvSpPr>
          <p:nvPr/>
        </p:nvSpPr>
        <p:spPr bwMode="auto">
          <a:xfrm>
            <a:off x="0" y="1052513"/>
            <a:ext cx="262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原系统</a:t>
            </a:r>
          </a:p>
        </p:txBody>
      </p:sp>
      <p:sp>
        <p:nvSpPr>
          <p:cNvPr id="46089" name="Rectangle 13"/>
          <p:cNvSpPr>
            <a:spLocks noChangeArrowheads="1"/>
          </p:cNvSpPr>
          <p:nvPr/>
        </p:nvSpPr>
        <p:spPr bwMode="auto">
          <a:xfrm>
            <a:off x="0" y="2852738"/>
            <a:ext cx="385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原系统</a:t>
            </a:r>
            <a:r>
              <a:rPr lang="en-US" altLang="zh-CN" sz="2400" b="1">
                <a:solidFill>
                  <a:srgbClr val="FF0000"/>
                </a:solidFill>
                <a:latin typeface="楷体_GB2312" pitchFamily="49" charset="-122"/>
                <a:ea typeface="楷体_GB2312" pitchFamily="49" charset="-122"/>
              </a:rPr>
              <a:t>+</a:t>
            </a:r>
            <a:r>
              <a:rPr lang="zh-CN" altLang="en-US" sz="2400" b="1">
                <a:solidFill>
                  <a:srgbClr val="FF0000"/>
                </a:solidFill>
                <a:latin typeface="楷体_GB2312" pitchFamily="49" charset="-122"/>
                <a:ea typeface="楷体_GB2312" pitchFamily="49" charset="-122"/>
              </a:rPr>
              <a:t>超前校正</a:t>
            </a:r>
          </a:p>
        </p:txBody>
      </p:sp>
      <p:sp>
        <p:nvSpPr>
          <p:cNvPr id="46090" name="Rectangle 14"/>
          <p:cNvSpPr>
            <a:spLocks noChangeArrowheads="1"/>
          </p:cNvSpPr>
          <p:nvPr/>
        </p:nvSpPr>
        <p:spPr bwMode="auto">
          <a:xfrm>
            <a:off x="0" y="4581525"/>
            <a:ext cx="341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原系统</a:t>
            </a:r>
            <a:r>
              <a:rPr lang="en-US" altLang="zh-CN" sz="2400" b="1">
                <a:solidFill>
                  <a:srgbClr val="FF0000"/>
                </a:solidFill>
                <a:latin typeface="楷体_GB2312" pitchFamily="49" charset="-122"/>
                <a:ea typeface="楷体_GB2312" pitchFamily="49" charset="-122"/>
              </a:rPr>
              <a:t>+</a:t>
            </a:r>
            <a:r>
              <a:rPr lang="zh-CN" altLang="en-US" sz="2400" b="1">
                <a:solidFill>
                  <a:srgbClr val="FF0000"/>
                </a:solidFill>
                <a:latin typeface="楷体_GB2312" pitchFamily="49" charset="-122"/>
                <a:ea typeface="楷体_GB2312" pitchFamily="49" charset="-122"/>
              </a:rPr>
              <a:t>滞后校正</a:t>
            </a:r>
          </a:p>
        </p:txBody>
      </p:sp>
      <p:sp>
        <p:nvSpPr>
          <p:cNvPr id="46091" name="Rectangle 15"/>
          <p:cNvSpPr>
            <a:spLocks noChangeArrowheads="1"/>
          </p:cNvSpPr>
          <p:nvPr/>
        </p:nvSpPr>
        <p:spPr bwMode="auto">
          <a:xfrm>
            <a:off x="4427538" y="620713"/>
            <a:ext cx="4465637"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a:solidFill>
                  <a:srgbClr val="FF0000"/>
                </a:solidFill>
                <a:latin typeface="楷体_GB2312" pitchFamily="49" charset="-122"/>
                <a:ea typeface="楷体_GB2312" pitchFamily="49" charset="-122"/>
              </a:rPr>
              <a:t>性能指标</a:t>
            </a:r>
          </a:p>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1)</a:t>
            </a:r>
            <a:r>
              <a:rPr lang="zh-CN" altLang="en-US" sz="2400" b="1">
                <a:solidFill>
                  <a:schemeClr val="bg2"/>
                </a:solidFill>
                <a:latin typeface="Times New Roman" panose="02020603050405020304" pitchFamily="18" charset="0"/>
                <a:ea typeface="楷体_GB2312" pitchFamily="49" charset="-122"/>
              </a:rPr>
              <a:t>静态速度误差系数</a:t>
            </a:r>
            <a:r>
              <a:rPr lang="en-US" altLang="zh-CN" sz="2400" b="1">
                <a:solidFill>
                  <a:schemeClr val="bg2"/>
                </a:solidFill>
                <a:latin typeface="Times New Roman" panose="02020603050405020304" pitchFamily="18" charset="0"/>
                <a:ea typeface="楷体_GB2312" pitchFamily="49" charset="-122"/>
              </a:rPr>
              <a:t>K</a:t>
            </a:r>
            <a:r>
              <a:rPr lang="en-US" altLang="zh-CN" sz="2400" b="1" baseline="-25000">
                <a:solidFill>
                  <a:schemeClr val="bg2"/>
                </a:solidFill>
                <a:latin typeface="Times New Roman" panose="02020603050405020304" pitchFamily="18" charset="0"/>
                <a:ea typeface="楷体_GB2312" pitchFamily="49" charset="-122"/>
              </a:rPr>
              <a:t>v</a:t>
            </a:r>
            <a:r>
              <a:rPr lang="zh-CN" altLang="en-US" sz="2400" b="1">
                <a:solidFill>
                  <a:schemeClr val="bg2"/>
                </a:solidFill>
                <a:latin typeface="Times New Roman" panose="02020603050405020304" pitchFamily="18" charset="0"/>
                <a:ea typeface="楷体_GB2312" pitchFamily="49" charset="-122"/>
              </a:rPr>
              <a:t>为</a:t>
            </a:r>
            <a:r>
              <a:rPr lang="en-US" altLang="zh-CN" sz="2400" b="1">
                <a:solidFill>
                  <a:schemeClr val="bg2"/>
                </a:solidFill>
                <a:latin typeface="Times New Roman" panose="02020603050405020304" pitchFamily="18" charset="0"/>
                <a:ea typeface="楷体_GB2312" pitchFamily="49" charset="-122"/>
              </a:rPr>
              <a:t>20s</a:t>
            </a:r>
            <a:r>
              <a:rPr lang="en-US" altLang="zh-CN" sz="2400" b="1" baseline="50000">
                <a:solidFill>
                  <a:schemeClr val="bg2"/>
                </a:solidFill>
                <a:latin typeface="Times New Roman" panose="02020603050405020304" pitchFamily="18" charset="0"/>
                <a:ea typeface="楷体_GB2312" pitchFamily="49" charset="-122"/>
              </a:rPr>
              <a:t>-1</a:t>
            </a:r>
            <a:r>
              <a:rPr lang="zh-CN" altLang="en-US" sz="2400" b="1">
                <a:solidFill>
                  <a:schemeClr val="bg2"/>
                </a:solidFill>
                <a:latin typeface="Times New Roman" panose="02020603050405020304" pitchFamily="18" charset="0"/>
                <a:ea typeface="楷体_GB2312" pitchFamily="49" charset="-122"/>
              </a:rPr>
              <a:t>，</a:t>
            </a:r>
          </a:p>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2)</a:t>
            </a:r>
            <a:r>
              <a:rPr lang="zh-CN" altLang="en-US" sz="2400" b="1">
                <a:solidFill>
                  <a:schemeClr val="bg2"/>
                </a:solidFill>
                <a:latin typeface="Times New Roman" panose="02020603050405020304" pitchFamily="18" charset="0"/>
                <a:ea typeface="楷体_GB2312" pitchFamily="49" charset="-122"/>
              </a:rPr>
              <a:t>相位裕量不小于</a:t>
            </a:r>
            <a:r>
              <a:rPr lang="en-US" altLang="zh-CN" sz="2400" b="1">
                <a:solidFill>
                  <a:schemeClr val="bg2"/>
                </a:solidFill>
                <a:latin typeface="Times New Roman" panose="02020603050405020304" pitchFamily="18" charset="0"/>
                <a:ea typeface="楷体_GB2312" pitchFamily="49" charset="-122"/>
              </a:rPr>
              <a:t>50°</a:t>
            </a:r>
            <a:endParaRPr lang="zh-CN" altLang="en-US" sz="2400" b="1">
              <a:solidFill>
                <a:schemeClr val="bg2"/>
              </a:solidFill>
              <a:latin typeface="Times New Roman" panose="02020603050405020304" pitchFamily="18" charset="0"/>
              <a:ea typeface="楷体_GB2312" pitchFamily="49" charset="-122"/>
            </a:endParaRPr>
          </a:p>
        </p:txBody>
      </p:sp>
      <p:pic>
        <p:nvPicPr>
          <p:cNvPr id="460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050" y="3152775"/>
            <a:ext cx="49339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73C2B0-C3F3-4255-88E1-8B7BAFF2A0E3}" type="slidenum">
              <a:rPr lang="zh-CN" altLang="en-US" sz="1200">
                <a:latin typeface="Arial Black" panose="020B0A04020102020204" pitchFamily="34" charset="0"/>
              </a:rPr>
              <a:pPr>
                <a:spcBef>
                  <a:spcPct val="0"/>
                </a:spcBef>
                <a:buClrTx/>
                <a:buSzTx/>
                <a:buFontTx/>
                <a:buNone/>
              </a:pPr>
              <a:t>24</a:t>
            </a:fld>
            <a:endParaRPr lang="en-US" altLang="zh-CN" sz="1200">
              <a:latin typeface="Arial Black" panose="020B0A04020102020204" pitchFamily="34" charset="0"/>
            </a:endParaRPr>
          </a:p>
        </p:txBody>
      </p:sp>
      <p:sp>
        <p:nvSpPr>
          <p:cNvPr id="47107"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A81450F6-8DDB-44F9-8F25-5E16B0EC50FC}" type="slidenum">
              <a:rPr lang="zh-CN" altLang="en-US" sz="1200">
                <a:latin typeface="Arial Black" panose="020B0A04020102020204" pitchFamily="34" charset="0"/>
              </a:rPr>
              <a:pPr algn="r" eaLnBrk="1" hangingPunct="1">
                <a:spcBef>
                  <a:spcPct val="0"/>
                </a:spcBef>
                <a:buClrTx/>
                <a:buSzTx/>
                <a:buFontTx/>
                <a:buNone/>
              </a:pPr>
              <a:t>24</a:t>
            </a:fld>
            <a:endParaRPr lang="en-US" altLang="zh-CN" sz="1200">
              <a:latin typeface="Arial Black" panose="020B0A04020102020204" pitchFamily="34" charset="0"/>
            </a:endParaRPr>
          </a:p>
        </p:txBody>
      </p:sp>
      <p:sp>
        <p:nvSpPr>
          <p:cNvPr id="47108" name="Rectangle 2"/>
          <p:cNvSpPr>
            <a:spLocks noGrp="1" noChangeArrowheads="1"/>
          </p:cNvSpPr>
          <p:nvPr>
            <p:ph type="title"/>
          </p:nvPr>
        </p:nvSpPr>
        <p:spPr>
          <a:xfrm>
            <a:off x="457200" y="457200"/>
            <a:ext cx="7210425" cy="523875"/>
          </a:xfrm>
        </p:spPr>
        <p:txBody>
          <a:bodyPr/>
          <a:lstStyle/>
          <a:p>
            <a:r>
              <a:rPr lang="zh-CN" altLang="en-US" sz="2800" b="1" dirty="0">
                <a:solidFill>
                  <a:srgbClr val="FF0000"/>
                </a:solidFill>
                <a:ea typeface="楷体_GB2312" pitchFamily="49" charset="-122"/>
              </a:rPr>
              <a:t>超前校正与滞后校正的比较</a:t>
            </a:r>
          </a:p>
        </p:txBody>
      </p:sp>
      <p:sp>
        <p:nvSpPr>
          <p:cNvPr id="47109" name="Rectangle 7"/>
          <p:cNvSpPr>
            <a:spLocks noChangeArrowheads="1"/>
          </p:cNvSpPr>
          <p:nvPr/>
        </p:nvSpPr>
        <p:spPr bwMode="auto">
          <a:xfrm>
            <a:off x="250825" y="34290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cs typeface="Times New Roman" panose="02020603050405020304" pitchFamily="18" charset="0"/>
              </a:rPr>
              <a:t>滞后：</a:t>
            </a:r>
            <a:endParaRPr lang="zh-CN" altLang="en-US" sz="2400" b="1">
              <a:solidFill>
                <a:schemeClr val="bg2"/>
              </a:solidFill>
              <a:ea typeface="楷体_GB2312" pitchFamily="49" charset="-122"/>
              <a:cs typeface="Times New Roman" panose="02020603050405020304" pitchFamily="18" charset="0"/>
            </a:endParaRPr>
          </a:p>
        </p:txBody>
      </p:sp>
      <p:grpSp>
        <p:nvGrpSpPr>
          <p:cNvPr id="47110" name="Group 16"/>
          <p:cNvGrpSpPr>
            <a:grpSpLocks/>
          </p:cNvGrpSpPr>
          <p:nvPr/>
        </p:nvGrpSpPr>
        <p:grpSpPr bwMode="auto">
          <a:xfrm>
            <a:off x="395288" y="1844675"/>
            <a:ext cx="8523287" cy="1104900"/>
            <a:chOff x="249" y="1162"/>
            <a:chExt cx="5369" cy="696"/>
          </a:xfrm>
        </p:grpSpPr>
        <p:sp>
          <p:nvSpPr>
            <p:cNvPr id="47118" name="Rectangle 9"/>
            <p:cNvSpPr>
              <a:spLocks noChangeArrowheads="1"/>
            </p:cNvSpPr>
            <p:nvPr/>
          </p:nvSpPr>
          <p:spPr bwMode="auto">
            <a:xfrm>
              <a:off x="1429" y="1162"/>
              <a:ext cx="4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chemeClr val="bg2"/>
                  </a:solidFill>
                  <a:latin typeface="Times New Roman" panose="02020603050405020304" pitchFamily="18" charset="0"/>
                  <a:ea typeface="楷体_GB2312" pitchFamily="49" charset="-122"/>
                  <a:cs typeface="Times New Roman" panose="02020603050405020304" pitchFamily="18" charset="0"/>
                </a:rPr>
                <a:t>中频段特性得以改善，快速性、稳定性变好</a:t>
              </a:r>
              <a:endParaRPr lang="zh-CN" altLang="en-US" sz="2400" b="1">
                <a:solidFill>
                  <a:schemeClr val="bg2"/>
                </a:solidFill>
                <a:ea typeface="楷体_GB2312" pitchFamily="49" charset="-122"/>
                <a:cs typeface="Times New Roman" panose="02020603050405020304" pitchFamily="18" charset="0"/>
              </a:endParaRPr>
            </a:p>
          </p:txBody>
        </p:sp>
        <p:sp>
          <p:nvSpPr>
            <p:cNvPr id="47119" name="Rectangle 10"/>
            <p:cNvSpPr>
              <a:spLocks noChangeArrowheads="1"/>
            </p:cNvSpPr>
            <p:nvPr/>
          </p:nvSpPr>
          <p:spPr bwMode="auto">
            <a:xfrm>
              <a:off x="1837" y="1570"/>
              <a:ext cx="37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chemeClr val="bg2"/>
                  </a:solidFill>
                  <a:latin typeface="Times New Roman" panose="02020603050405020304" pitchFamily="18" charset="0"/>
                  <a:ea typeface="楷体_GB2312" pitchFamily="49" charset="-122"/>
                  <a:cs typeface="Times New Roman" panose="02020603050405020304" pitchFamily="18" charset="0"/>
                </a:rPr>
                <a:t>高频段</a:t>
              </a:r>
              <a:r>
                <a:rPr lang="zh-CN" altLang="en-US" sz="2400" b="1">
                  <a:solidFill>
                    <a:schemeClr val="bg2"/>
                  </a:solidFill>
                  <a:ea typeface="楷体_GB2312" pitchFamily="49" charset="-122"/>
                  <a:cs typeface="Times New Roman" panose="02020603050405020304" pitchFamily="18" charset="0"/>
                </a:rPr>
                <a:t>↑，抗干扰（高频噪声）能力↓</a:t>
              </a:r>
            </a:p>
          </p:txBody>
        </p:sp>
        <p:sp>
          <p:nvSpPr>
            <p:cNvPr id="47120" name="Rectangle 12"/>
            <p:cNvSpPr>
              <a:spLocks noChangeArrowheads="1"/>
            </p:cNvSpPr>
            <p:nvPr/>
          </p:nvSpPr>
          <p:spPr bwMode="auto">
            <a:xfrm>
              <a:off x="385" y="1570"/>
              <a:ext cx="1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dirty="0" err="1">
                  <a:solidFill>
                    <a:schemeClr val="bg2"/>
                  </a:solidFill>
                  <a:latin typeface="Times New Roman" panose="02020603050405020304" pitchFamily="18" charset="0"/>
                  <a:ea typeface="楷体_GB2312" pitchFamily="49" charset="-122"/>
                  <a:cs typeface="Times New Roman" panose="02020603050405020304" pitchFamily="18" charset="0"/>
                </a:rPr>
                <a:t>G</a:t>
              </a:r>
              <a:r>
                <a:rPr lang="en-US" altLang="zh-CN" sz="2400" b="1" i="1" baseline="-25000" dirty="0" err="1">
                  <a:solidFill>
                    <a:schemeClr val="bg2"/>
                  </a:solidFill>
                  <a:latin typeface="Times New Roman" panose="02020603050405020304" pitchFamily="18" charset="0"/>
                  <a:ea typeface="楷体_GB2312" pitchFamily="49" charset="-122"/>
                  <a:cs typeface="Times New Roman" panose="02020603050405020304" pitchFamily="18" charset="0"/>
                </a:rPr>
                <a:t>c</a:t>
              </a:r>
              <a:r>
                <a:rPr lang="en-US" altLang="zh-CN" sz="2400" b="1" i="1" dirty="0">
                  <a:solidFill>
                    <a:schemeClr val="bg2"/>
                  </a:solidFill>
                  <a:latin typeface="Times New Roman" panose="02020603050405020304" pitchFamily="18" charset="0"/>
                  <a:ea typeface="楷体_GB2312" pitchFamily="49" charset="-122"/>
                  <a:cs typeface="Times New Roman" panose="02020603050405020304" pitchFamily="18" charset="0"/>
                </a:rPr>
                <a:t>(s)</a:t>
              </a:r>
              <a:r>
                <a:rPr lang="zh-CN" altLang="en-US" sz="2400" b="1" dirty="0">
                  <a:solidFill>
                    <a:schemeClr val="bg2"/>
                  </a:solidFill>
                  <a:latin typeface="Times New Roman" panose="02020603050405020304" pitchFamily="18" charset="0"/>
                  <a:ea typeface="楷体_GB2312" pitchFamily="49" charset="-122"/>
                  <a:cs typeface="Times New Roman" panose="02020603050405020304" pitchFamily="18" charset="0"/>
                </a:rPr>
                <a:t>高频段抬高</a:t>
              </a:r>
              <a:endParaRPr lang="en-US" altLang="zh-CN" sz="2400" b="1" dirty="0">
                <a:solidFill>
                  <a:schemeClr val="bg2"/>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7121" name="Object 13"/>
            <p:cNvGraphicFramePr>
              <a:graphicFrameLocks noChangeAspect="1"/>
            </p:cNvGraphicFramePr>
            <p:nvPr>
              <p:extLst>
                <p:ext uri="{D42A27DB-BD31-4B8C-83A1-F6EECF244321}">
                  <p14:modId xmlns:p14="http://schemas.microsoft.com/office/powerpoint/2010/main" val="2408184041"/>
                </p:ext>
              </p:extLst>
            </p:nvPr>
          </p:nvGraphicFramePr>
          <p:xfrm>
            <a:off x="425" y="1162"/>
            <a:ext cx="1004" cy="330"/>
          </p:xfrm>
          <a:graphic>
            <a:graphicData uri="http://schemas.openxmlformats.org/presentationml/2006/ole">
              <mc:AlternateContent xmlns:mc="http://schemas.openxmlformats.org/markup-compatibility/2006">
                <mc:Choice xmlns:v="urn:schemas-microsoft-com:vml" Requires="v">
                  <p:oleObj spid="_x0000_s47189" name="Equation" r:id="rId3" imgW="799920" imgH="241200" progId="Equation.DSMT4">
                    <p:embed/>
                  </p:oleObj>
                </mc:Choice>
                <mc:Fallback>
                  <p:oleObj name="Equation" r:id="rId3" imgW="799920" imgH="241200" progId="Equation.DSMT4">
                    <p:embed/>
                    <p:pic>
                      <p:nvPicPr>
                        <p:cNvPr id="0" name="Object 13"/>
                        <p:cNvPicPr>
                          <a:picLocks noChangeAspect="1" noChangeArrowheads="1"/>
                        </p:cNvPicPr>
                        <p:nvPr/>
                      </p:nvPicPr>
                      <p:blipFill>
                        <a:blip r:embed="rId4"/>
                        <a:srcRect/>
                        <a:stretch>
                          <a:fillRect/>
                        </a:stretch>
                      </p:blipFill>
                      <p:spPr bwMode="auto">
                        <a:xfrm>
                          <a:off x="425" y="1162"/>
                          <a:ext cx="1004" cy="330"/>
                        </a:xfrm>
                        <a:prstGeom prst="rect">
                          <a:avLst/>
                        </a:prstGeom>
                        <a:noFill/>
                        <a:ln>
                          <a:noFill/>
                        </a:ln>
                        <a:extLst/>
                      </p:spPr>
                    </p:pic>
                  </p:oleObj>
                </mc:Fallback>
              </mc:AlternateContent>
            </a:graphicData>
          </a:graphic>
        </p:graphicFrame>
        <p:sp>
          <p:nvSpPr>
            <p:cNvPr id="47122" name="AutoShape 15"/>
            <p:cNvSpPr>
              <a:spLocks/>
            </p:cNvSpPr>
            <p:nvPr/>
          </p:nvSpPr>
          <p:spPr bwMode="auto">
            <a:xfrm>
              <a:off x="249" y="1253"/>
              <a:ext cx="136" cy="590"/>
            </a:xfrm>
            <a:prstGeom prst="leftBrace">
              <a:avLst>
                <a:gd name="adj1" fmla="val 36152"/>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47111" name="Rectangle 18"/>
          <p:cNvSpPr>
            <a:spLocks noChangeArrowheads="1"/>
          </p:cNvSpPr>
          <p:nvPr/>
        </p:nvSpPr>
        <p:spPr bwMode="auto">
          <a:xfrm>
            <a:off x="250825" y="1196975"/>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cs typeface="Times New Roman" panose="02020603050405020304" pitchFamily="18" charset="0"/>
              </a:rPr>
              <a:t>超前：</a:t>
            </a:r>
          </a:p>
        </p:txBody>
      </p:sp>
      <p:grpSp>
        <p:nvGrpSpPr>
          <p:cNvPr id="47112" name="Group 25"/>
          <p:cNvGrpSpPr>
            <a:grpSpLocks/>
          </p:cNvGrpSpPr>
          <p:nvPr/>
        </p:nvGrpSpPr>
        <p:grpSpPr bwMode="auto">
          <a:xfrm>
            <a:off x="468313" y="4076700"/>
            <a:ext cx="7875587" cy="1104900"/>
            <a:chOff x="391" y="2478"/>
            <a:chExt cx="4961" cy="696"/>
          </a:xfrm>
        </p:grpSpPr>
        <p:sp>
          <p:nvSpPr>
            <p:cNvPr id="47113" name="Rectangle 20"/>
            <p:cNvSpPr>
              <a:spLocks noChangeArrowheads="1"/>
            </p:cNvSpPr>
            <p:nvPr/>
          </p:nvSpPr>
          <p:spPr bwMode="auto">
            <a:xfrm>
              <a:off x="1571" y="2478"/>
              <a:ext cx="37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chemeClr val="bg2"/>
                  </a:solidFill>
                  <a:latin typeface="Times New Roman" panose="02020603050405020304" pitchFamily="18" charset="0"/>
                  <a:ea typeface="楷体_GB2312" pitchFamily="49" charset="-122"/>
                  <a:cs typeface="Times New Roman" panose="02020603050405020304" pitchFamily="18" charset="0"/>
                </a:rPr>
                <a:t>牺牲快速性、稳定性变好，改善均匀性</a:t>
              </a:r>
              <a:endParaRPr lang="zh-CN" altLang="en-US" sz="2400" b="1">
                <a:solidFill>
                  <a:schemeClr val="bg2"/>
                </a:solidFill>
                <a:ea typeface="楷体_GB2312" pitchFamily="49" charset="-122"/>
                <a:cs typeface="Times New Roman" panose="02020603050405020304" pitchFamily="18" charset="0"/>
              </a:endParaRPr>
            </a:p>
          </p:txBody>
        </p:sp>
        <p:sp>
          <p:nvSpPr>
            <p:cNvPr id="47114" name="Rectangle 21"/>
            <p:cNvSpPr>
              <a:spLocks noChangeArrowheads="1"/>
            </p:cNvSpPr>
            <p:nvPr/>
          </p:nvSpPr>
          <p:spPr bwMode="auto">
            <a:xfrm>
              <a:off x="2018" y="2886"/>
              <a:ext cx="2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cs typeface="Times New Roman" panose="02020603050405020304" pitchFamily="18" charset="0"/>
                </a:rPr>
                <a:t>——</a:t>
              </a:r>
              <a:r>
                <a:rPr lang="zh-CN" altLang="en-US" sz="2400" b="1" dirty="0">
                  <a:solidFill>
                    <a:schemeClr val="bg2"/>
                  </a:solidFill>
                  <a:ea typeface="楷体_GB2312" pitchFamily="49" charset="-122"/>
                  <a:cs typeface="Times New Roman" panose="02020603050405020304" pitchFamily="18" charset="0"/>
                </a:rPr>
                <a:t>抗干扰（高频噪声）能力</a:t>
              </a:r>
              <a:r>
                <a:rPr lang="zh-CN" altLang="en-US" sz="1800" b="1" dirty="0">
                  <a:solidFill>
                    <a:schemeClr val="bg2"/>
                  </a:solidFill>
                  <a:ea typeface="楷体_GB2312" pitchFamily="49" charset="-122"/>
                  <a:cs typeface="Times New Roman" panose="02020603050405020304" pitchFamily="18" charset="0"/>
                </a:rPr>
                <a:t>↑</a:t>
              </a:r>
            </a:p>
          </p:txBody>
        </p:sp>
        <p:sp>
          <p:nvSpPr>
            <p:cNvPr id="47115" name="Rectangle 22"/>
            <p:cNvSpPr>
              <a:spLocks noChangeArrowheads="1"/>
            </p:cNvSpPr>
            <p:nvPr/>
          </p:nvSpPr>
          <p:spPr bwMode="auto">
            <a:xfrm>
              <a:off x="527" y="2886"/>
              <a:ext cx="1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dirty="0" err="1">
                  <a:solidFill>
                    <a:schemeClr val="bg2"/>
                  </a:solidFill>
                  <a:latin typeface="Times New Roman" panose="02020603050405020304" pitchFamily="18" charset="0"/>
                  <a:ea typeface="楷体_GB2312" pitchFamily="49" charset="-122"/>
                  <a:cs typeface="Times New Roman" panose="02020603050405020304" pitchFamily="18" charset="0"/>
                </a:rPr>
                <a:t>G</a:t>
              </a:r>
              <a:r>
                <a:rPr lang="en-US" altLang="zh-CN" sz="2400" b="1" i="1" baseline="-25000" dirty="0" err="1">
                  <a:solidFill>
                    <a:schemeClr val="bg2"/>
                  </a:solidFill>
                  <a:latin typeface="Times New Roman" panose="02020603050405020304" pitchFamily="18" charset="0"/>
                  <a:ea typeface="楷体_GB2312" pitchFamily="49" charset="-122"/>
                  <a:cs typeface="Times New Roman" panose="02020603050405020304" pitchFamily="18" charset="0"/>
                </a:rPr>
                <a:t>c</a:t>
              </a:r>
              <a:r>
                <a:rPr lang="en-US" altLang="zh-CN" sz="2400" b="1" i="1" dirty="0">
                  <a:solidFill>
                    <a:schemeClr val="bg2"/>
                  </a:solidFill>
                  <a:latin typeface="Times New Roman" panose="02020603050405020304" pitchFamily="18" charset="0"/>
                  <a:ea typeface="楷体_GB2312" pitchFamily="49" charset="-122"/>
                  <a:cs typeface="Times New Roman" panose="02020603050405020304" pitchFamily="18" charset="0"/>
                </a:rPr>
                <a:t>(s)</a:t>
              </a:r>
              <a:r>
                <a:rPr lang="zh-CN" altLang="en-US" sz="2400" b="1" dirty="0">
                  <a:solidFill>
                    <a:schemeClr val="bg2"/>
                  </a:solidFill>
                  <a:latin typeface="Times New Roman" panose="02020603050405020304" pitchFamily="18" charset="0"/>
                  <a:ea typeface="楷体_GB2312" pitchFamily="49" charset="-122"/>
                  <a:cs typeface="Times New Roman" panose="02020603050405020304" pitchFamily="18" charset="0"/>
                </a:rPr>
                <a:t>高频段衰减</a:t>
              </a:r>
              <a:endParaRPr lang="en-US" altLang="zh-CN" sz="2400" b="1" dirty="0">
                <a:solidFill>
                  <a:schemeClr val="bg2"/>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7116" name="Object 40"/>
            <p:cNvGraphicFramePr>
              <a:graphicFrameLocks noChangeAspect="1"/>
            </p:cNvGraphicFramePr>
            <p:nvPr>
              <p:extLst>
                <p:ext uri="{D42A27DB-BD31-4B8C-83A1-F6EECF244321}">
                  <p14:modId xmlns:p14="http://schemas.microsoft.com/office/powerpoint/2010/main" val="1168307580"/>
                </p:ext>
              </p:extLst>
            </p:nvPr>
          </p:nvGraphicFramePr>
          <p:xfrm>
            <a:off x="527" y="2478"/>
            <a:ext cx="1085" cy="369"/>
          </p:xfrm>
          <a:graphic>
            <a:graphicData uri="http://schemas.openxmlformats.org/presentationml/2006/ole">
              <mc:AlternateContent xmlns:mc="http://schemas.openxmlformats.org/markup-compatibility/2006">
                <mc:Choice xmlns:v="urn:schemas-microsoft-com:vml" Requires="v">
                  <p:oleObj spid="_x0000_s47190" name="Equation" r:id="rId5" imgW="799920" imgH="241200" progId="Equation.DSMT4">
                    <p:embed/>
                  </p:oleObj>
                </mc:Choice>
                <mc:Fallback>
                  <p:oleObj name="Equation" r:id="rId5" imgW="799920" imgH="241200" progId="Equation.DSMT4">
                    <p:embed/>
                    <p:pic>
                      <p:nvPicPr>
                        <p:cNvPr id="0" name="Object 40"/>
                        <p:cNvPicPr>
                          <a:picLocks noChangeAspect="1" noChangeArrowheads="1"/>
                        </p:cNvPicPr>
                        <p:nvPr/>
                      </p:nvPicPr>
                      <p:blipFill>
                        <a:blip r:embed="rId6"/>
                        <a:srcRect/>
                        <a:stretch>
                          <a:fillRect/>
                        </a:stretch>
                      </p:blipFill>
                      <p:spPr bwMode="auto">
                        <a:xfrm>
                          <a:off x="527" y="2478"/>
                          <a:ext cx="1085" cy="369"/>
                        </a:xfrm>
                        <a:prstGeom prst="rect">
                          <a:avLst/>
                        </a:prstGeom>
                        <a:noFill/>
                        <a:ln>
                          <a:noFill/>
                        </a:ln>
                        <a:extLst/>
                      </p:spPr>
                    </p:pic>
                  </p:oleObj>
                </mc:Fallback>
              </mc:AlternateContent>
            </a:graphicData>
          </a:graphic>
        </p:graphicFrame>
        <p:sp>
          <p:nvSpPr>
            <p:cNvPr id="47117" name="AutoShape 24"/>
            <p:cNvSpPr>
              <a:spLocks/>
            </p:cNvSpPr>
            <p:nvPr/>
          </p:nvSpPr>
          <p:spPr bwMode="auto">
            <a:xfrm>
              <a:off x="391" y="2569"/>
              <a:ext cx="136" cy="590"/>
            </a:xfrm>
            <a:prstGeom prst="leftBrace">
              <a:avLst>
                <a:gd name="adj1" fmla="val 36152"/>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2D2BCB-BCA6-4993-BD88-FDADB6FCF353}" type="slidenum">
              <a:rPr lang="zh-CN" altLang="en-US" sz="1200">
                <a:latin typeface="Arial Black" panose="020B0A04020102020204" pitchFamily="34" charset="0"/>
              </a:rPr>
              <a:pPr>
                <a:spcBef>
                  <a:spcPct val="0"/>
                </a:spcBef>
                <a:buClrTx/>
                <a:buSzTx/>
                <a:buFontTx/>
                <a:buNone/>
              </a:pPr>
              <a:t>25</a:t>
            </a:fld>
            <a:endParaRPr lang="en-US" altLang="zh-CN" sz="1200">
              <a:latin typeface="Arial Black" panose="020B0A04020102020204" pitchFamily="34" charset="0"/>
            </a:endParaRPr>
          </a:p>
        </p:txBody>
      </p:sp>
      <p:sp>
        <p:nvSpPr>
          <p:cNvPr id="5325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7C1EAB8-0025-4CED-88C8-70A2D6CEB6A8}" type="slidenum">
              <a:rPr lang="zh-CN" altLang="en-US" sz="1200">
                <a:latin typeface="Arial Black" panose="020B0A04020102020204" pitchFamily="34" charset="0"/>
              </a:rPr>
              <a:pPr algn="r" eaLnBrk="1" hangingPunct="1">
                <a:spcBef>
                  <a:spcPct val="0"/>
                </a:spcBef>
                <a:buClrTx/>
                <a:buSzTx/>
                <a:buFontTx/>
                <a:buNone/>
              </a:pPr>
              <a:t>25</a:t>
            </a:fld>
            <a:endParaRPr lang="en-US" altLang="zh-CN" sz="1200">
              <a:latin typeface="Arial Black" panose="020B0A04020102020204" pitchFamily="34" charset="0"/>
            </a:endParaRPr>
          </a:p>
        </p:txBody>
      </p:sp>
      <p:sp>
        <p:nvSpPr>
          <p:cNvPr id="53252"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299BDF6-BA4E-433C-B245-67BE8885EB77}" type="slidenum">
              <a:rPr lang="zh-CN" altLang="en-US" sz="1200">
                <a:latin typeface="Arial Black" panose="020B0A04020102020204" pitchFamily="34" charset="0"/>
              </a:rPr>
              <a:pPr algn="r" eaLnBrk="1" hangingPunct="1">
                <a:spcBef>
                  <a:spcPct val="0"/>
                </a:spcBef>
                <a:buClrTx/>
                <a:buSzTx/>
                <a:buFontTx/>
                <a:buNone/>
              </a:pPr>
              <a:t>25</a:t>
            </a:fld>
            <a:endParaRPr lang="en-US" altLang="zh-CN" sz="1200">
              <a:latin typeface="Arial Black" panose="020B0A04020102020204" pitchFamily="34" charset="0"/>
            </a:endParaRPr>
          </a:p>
        </p:txBody>
      </p:sp>
      <p:sp>
        <p:nvSpPr>
          <p:cNvPr id="53253" name="Rectangle 8"/>
          <p:cNvSpPr>
            <a:spLocks noChangeArrowheads="1"/>
          </p:cNvSpPr>
          <p:nvPr/>
        </p:nvSpPr>
        <p:spPr bwMode="auto">
          <a:xfrm>
            <a:off x="250825" y="549275"/>
            <a:ext cx="8424863" cy="51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buClr>
                <a:srgbClr val="FF0066"/>
              </a:buClr>
              <a:buSzPct val="90000"/>
              <a:buFont typeface="Wingdings" panose="05000000000000000000" pitchFamily="2" charset="2"/>
              <a:buNone/>
            </a:pPr>
            <a:r>
              <a:rPr kumimoji="1" lang="zh-CN" altLang="en-US" sz="2400" b="1" dirty="0">
                <a:solidFill>
                  <a:schemeClr val="bg2"/>
                </a:solidFill>
                <a:latin typeface="楷体_GB2312" pitchFamily="49" charset="-122"/>
                <a:ea typeface="楷体_GB2312" pitchFamily="49" charset="-122"/>
              </a:rPr>
              <a:t>例</a:t>
            </a:r>
            <a:r>
              <a:rPr kumimoji="1" lang="en-US" altLang="zh-CN" sz="2400" b="1" dirty="0">
                <a:solidFill>
                  <a:schemeClr val="bg2"/>
                </a:solidFill>
                <a:latin typeface="楷体_GB2312" pitchFamily="49" charset="-122"/>
                <a:ea typeface="楷体_GB2312" pitchFamily="49" charset="-122"/>
              </a:rPr>
              <a:t>3:</a:t>
            </a:r>
            <a:r>
              <a:rPr kumimoji="1" lang="zh-CN" altLang="en-US" sz="2400" b="1" dirty="0">
                <a:solidFill>
                  <a:schemeClr val="bg2"/>
                </a:solidFill>
                <a:latin typeface="楷体_GB2312" pitchFamily="49" charset="-122"/>
                <a:ea typeface="楷体_GB2312" pitchFamily="49" charset="-122"/>
              </a:rPr>
              <a:t>设原系统的开环传递函数为</a:t>
            </a:r>
            <a:r>
              <a:rPr kumimoji="1" lang="en-US" altLang="zh-CN" sz="2400" b="1" dirty="0">
                <a:solidFill>
                  <a:schemeClr val="bg2"/>
                </a:solidFill>
                <a:latin typeface="楷体_GB2312" pitchFamily="49" charset="-122"/>
                <a:ea typeface="楷体_GB2312" pitchFamily="49" charset="-122"/>
              </a:rPr>
              <a:t>   </a:t>
            </a:r>
          </a:p>
        </p:txBody>
      </p:sp>
      <p:sp>
        <p:nvSpPr>
          <p:cNvPr id="294915" name="Rectangle 3"/>
          <p:cNvSpPr>
            <a:spLocks noChangeArrowheads="1"/>
          </p:cNvSpPr>
          <p:nvPr/>
        </p:nvSpPr>
        <p:spPr bwMode="auto">
          <a:xfrm>
            <a:off x="0" y="1844675"/>
            <a:ext cx="9144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Clr>
                <a:schemeClr val="tx2"/>
              </a:buClr>
              <a:buSzPct val="90000"/>
              <a:buFont typeface="Symbol" panose="05050102010706020507" pitchFamily="18" charset="2"/>
              <a:buNone/>
            </a:pPr>
            <a:r>
              <a:rPr kumimoji="1" lang="zh-CN" altLang="en-US" sz="2400" b="1">
                <a:solidFill>
                  <a:schemeClr val="bg2"/>
                </a:solidFill>
                <a:latin typeface="楷体_GB2312" pitchFamily="49" charset="-122"/>
                <a:ea typeface="楷体_GB2312" pitchFamily="49" charset="-122"/>
              </a:rPr>
              <a:t>解 </a:t>
            </a:r>
            <a:r>
              <a:rPr kumimoji="1" lang="en-US" altLang="zh-CN" sz="2400" b="1">
                <a:solidFill>
                  <a:schemeClr val="bg2"/>
                </a:solidFill>
                <a:latin typeface="楷体_GB2312" pitchFamily="49" charset="-122"/>
                <a:ea typeface="楷体_GB2312" pitchFamily="49" charset="-122"/>
              </a:rPr>
              <a:t>: 1</a:t>
            </a:r>
            <a:r>
              <a:rPr kumimoji="1" lang="zh-CN" altLang="en-US" sz="2400" b="1">
                <a:solidFill>
                  <a:schemeClr val="bg2"/>
                </a:solidFill>
                <a:latin typeface="楷体_GB2312" pitchFamily="49" charset="-122"/>
                <a:ea typeface="楷体_GB2312" pitchFamily="49" charset="-122"/>
              </a:rPr>
              <a:t>）按开环放大系数</a:t>
            </a:r>
            <a:r>
              <a:rPr kumimoji="1" lang="en-US" altLang="zh-CN" sz="2400" b="1">
                <a:solidFill>
                  <a:schemeClr val="bg2"/>
                </a:solidFill>
                <a:latin typeface="楷体_GB2312" pitchFamily="49" charset="-122"/>
                <a:ea typeface="楷体_GB2312" pitchFamily="49" charset="-122"/>
              </a:rPr>
              <a:t>K=30</a:t>
            </a:r>
            <a:r>
              <a:rPr kumimoji="1" lang="zh-CN" altLang="en-US" sz="2400" b="1">
                <a:solidFill>
                  <a:schemeClr val="bg2"/>
                </a:solidFill>
                <a:latin typeface="楷体_GB2312" pitchFamily="49" charset="-122"/>
                <a:ea typeface="楷体_GB2312" pitchFamily="49" charset="-122"/>
              </a:rPr>
              <a:t>秒</a:t>
            </a:r>
            <a:r>
              <a:rPr kumimoji="1" lang="en-US" altLang="zh-CN" sz="2400" b="1" baseline="30000">
                <a:solidFill>
                  <a:schemeClr val="bg2"/>
                </a:solidFill>
                <a:latin typeface="楷体_GB2312" pitchFamily="49" charset="-122"/>
                <a:ea typeface="楷体_GB2312" pitchFamily="49" charset="-122"/>
              </a:rPr>
              <a:t>-1</a:t>
            </a:r>
            <a:r>
              <a:rPr kumimoji="1" lang="zh-CN" altLang="en-US" sz="2400" b="1">
                <a:solidFill>
                  <a:schemeClr val="bg2"/>
                </a:solidFill>
                <a:latin typeface="楷体_GB2312" pitchFamily="49" charset="-122"/>
                <a:ea typeface="楷体_GB2312" pitchFamily="49" charset="-122"/>
              </a:rPr>
              <a:t>的要求绘制出原系统的伯德图</a:t>
            </a:r>
          </a:p>
        </p:txBody>
      </p:sp>
      <p:sp>
        <p:nvSpPr>
          <p:cNvPr id="53255" name="矩形 6"/>
          <p:cNvSpPr>
            <a:spLocks noChangeArrowheads="1"/>
          </p:cNvSpPr>
          <p:nvPr/>
        </p:nvSpPr>
        <p:spPr bwMode="auto">
          <a:xfrm>
            <a:off x="72776" y="1262355"/>
            <a:ext cx="8675688"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buClr>
                <a:srgbClr val="FF0066"/>
              </a:buClr>
              <a:buSzPct val="90000"/>
              <a:buFontTx/>
              <a:buNone/>
            </a:pPr>
            <a:r>
              <a:rPr kumimoji="1" lang="zh-CN" altLang="en-US" sz="2400" b="1" dirty="0">
                <a:solidFill>
                  <a:schemeClr val="bg2"/>
                </a:solidFill>
                <a:latin typeface="楷体_GB2312" pitchFamily="49" charset="-122"/>
                <a:ea typeface="楷体_GB2312" pitchFamily="49" charset="-122"/>
              </a:rPr>
              <a:t>试用串联校正，使系统满足: </a:t>
            </a:r>
            <a:r>
              <a:rPr kumimoji="1" lang="zh-CN" altLang="en-US" sz="2400" b="1" dirty="0">
                <a:solidFill>
                  <a:schemeClr val="bg2"/>
                </a:solidFill>
                <a:latin typeface="Times New Roman" panose="02020603050405020304" pitchFamily="18" charset="0"/>
                <a:ea typeface="楷体_GB2312" pitchFamily="49" charset="-122"/>
              </a:rPr>
              <a:t>(1)</a:t>
            </a:r>
            <a:r>
              <a:rPr kumimoji="1" lang="en-US" altLang="zh-CN" sz="2400" b="1" dirty="0">
                <a:solidFill>
                  <a:schemeClr val="bg2"/>
                </a:solidFill>
                <a:latin typeface="Times New Roman" panose="02020603050405020304" pitchFamily="18" charset="0"/>
                <a:ea typeface="楷体_GB2312" pitchFamily="49" charset="-122"/>
              </a:rPr>
              <a:t>K=30</a:t>
            </a:r>
            <a:r>
              <a:rPr kumimoji="1" lang="zh-CN" altLang="en-US" sz="2400" b="1" dirty="0">
                <a:solidFill>
                  <a:schemeClr val="bg2"/>
                </a:solidFill>
                <a:latin typeface="楷体_GB2312" pitchFamily="49" charset="-122"/>
                <a:ea typeface="楷体_GB2312" pitchFamily="49" charset="-122"/>
              </a:rPr>
              <a:t>秒</a:t>
            </a:r>
            <a:r>
              <a:rPr kumimoji="1" lang="zh-CN" altLang="en-US" sz="2400" b="1" baseline="30000" dirty="0">
                <a:solidFill>
                  <a:schemeClr val="bg2"/>
                </a:solidFill>
                <a:latin typeface="楷体_GB2312" pitchFamily="49" charset="-122"/>
                <a:ea typeface="楷体_GB2312" pitchFamily="49" charset="-122"/>
              </a:rPr>
              <a:t>-1</a:t>
            </a:r>
            <a:r>
              <a:rPr kumimoji="1" lang="zh-CN" altLang="en-US" sz="2400" b="1" dirty="0">
                <a:solidFill>
                  <a:schemeClr val="bg2"/>
                </a:solidFill>
                <a:latin typeface="楷体_GB2312" pitchFamily="49" charset="-122"/>
                <a:ea typeface="楷体_GB2312" pitchFamily="49" charset="-122"/>
              </a:rPr>
              <a:t>；(2)相角裕度</a:t>
            </a:r>
            <a:r>
              <a:rPr kumimoji="1" lang="en-US" altLang="zh-CN" sz="2400" b="1" dirty="0">
                <a:solidFill>
                  <a:schemeClr val="bg2"/>
                </a:solidFill>
                <a:latin typeface="楷体_GB2312" pitchFamily="49" charset="-122"/>
                <a:ea typeface="楷体_GB2312" pitchFamily="49" charset="-122"/>
                <a:sym typeface="Symbol" panose="05050102010706020507" pitchFamily="18" charset="2"/>
              </a:rPr>
              <a:t></a:t>
            </a:r>
            <a:r>
              <a:rPr kumimoji="1" lang="en-US" altLang="zh-CN" sz="2400" b="1" dirty="0">
                <a:solidFill>
                  <a:schemeClr val="bg2"/>
                </a:solidFill>
                <a:latin typeface="楷体_GB2312" pitchFamily="49" charset="-122"/>
                <a:ea typeface="楷体_GB2312" pitchFamily="49" charset="-122"/>
              </a:rPr>
              <a:t>≥</a:t>
            </a:r>
            <a:r>
              <a:rPr kumimoji="1" lang="en-US" altLang="zh-CN" sz="2400" b="1" dirty="0" err="1">
                <a:solidFill>
                  <a:schemeClr val="bg2"/>
                </a:solidFill>
                <a:latin typeface="Times New Roman" panose="02020603050405020304" pitchFamily="18" charset="0"/>
                <a:ea typeface="楷体_GB2312" pitchFamily="49" charset="-122"/>
              </a:rPr>
              <a:t>40</a:t>
            </a:r>
            <a:r>
              <a:rPr kumimoji="1" lang="en-US" altLang="zh-CN" sz="2400" b="1" baseline="30000" dirty="0" err="1">
                <a:solidFill>
                  <a:schemeClr val="bg2"/>
                </a:solidFill>
                <a:latin typeface="Times New Roman" panose="02020603050405020304" pitchFamily="18" charset="0"/>
                <a:ea typeface="楷体_GB2312" pitchFamily="49" charset="-122"/>
              </a:rPr>
              <a:t>o</a:t>
            </a:r>
            <a:r>
              <a:rPr kumimoji="1" lang="en-US" altLang="zh-CN" sz="2400" b="1" dirty="0">
                <a:solidFill>
                  <a:schemeClr val="bg2"/>
                </a:solidFill>
                <a:latin typeface="楷体_GB2312" pitchFamily="49" charset="-122"/>
                <a:ea typeface="楷体_GB2312" pitchFamily="49" charset="-122"/>
              </a:rPr>
              <a:t>。</a:t>
            </a:r>
          </a:p>
        </p:txBody>
      </p:sp>
      <p:graphicFrame>
        <p:nvGraphicFramePr>
          <p:cNvPr id="53256" name="Object 49"/>
          <p:cNvGraphicFramePr>
            <a:graphicFrameLocks noChangeAspect="1"/>
          </p:cNvGraphicFramePr>
          <p:nvPr>
            <p:extLst>
              <p:ext uri="{D42A27DB-BD31-4B8C-83A1-F6EECF244321}">
                <p14:modId xmlns:p14="http://schemas.microsoft.com/office/powerpoint/2010/main" val="1734891082"/>
              </p:ext>
            </p:extLst>
          </p:nvPr>
        </p:nvGraphicFramePr>
        <p:xfrm>
          <a:off x="4788024" y="353649"/>
          <a:ext cx="3017539" cy="946878"/>
        </p:xfrm>
        <a:graphic>
          <a:graphicData uri="http://schemas.openxmlformats.org/presentationml/2006/ole">
            <mc:AlternateContent xmlns:mc="http://schemas.openxmlformats.org/markup-compatibility/2006">
              <mc:Choice xmlns:v="urn:schemas-microsoft-com:vml" Requires="v">
                <p:oleObj spid="_x0000_s53399" name="Equation" r:id="rId3" imgW="1701720" imgH="419040" progId="Equation.DSMT4">
                  <p:embed/>
                </p:oleObj>
              </mc:Choice>
              <mc:Fallback>
                <p:oleObj name="Equation" r:id="rId3" imgW="1701720" imgH="419040" progId="Equation.DSMT4">
                  <p:embed/>
                  <p:pic>
                    <p:nvPicPr>
                      <p:cNvPr id="0" name="Object 49"/>
                      <p:cNvPicPr>
                        <a:picLocks noChangeAspect="1" noChangeArrowheads="1"/>
                      </p:cNvPicPr>
                      <p:nvPr/>
                    </p:nvPicPr>
                    <p:blipFill>
                      <a:blip r:embed="rId4"/>
                      <a:srcRect/>
                      <a:stretch>
                        <a:fillRect/>
                      </a:stretch>
                    </p:blipFill>
                    <p:spPr bwMode="auto">
                      <a:xfrm>
                        <a:off x="4788024" y="353649"/>
                        <a:ext cx="3017539" cy="946878"/>
                      </a:xfrm>
                      <a:prstGeom prst="rect">
                        <a:avLst/>
                      </a:prstGeom>
                      <a:noFill/>
                      <a:ln>
                        <a:noFill/>
                      </a:ln>
                      <a:extLst/>
                    </p:spPr>
                  </p:pic>
                </p:oleObj>
              </mc:Fallback>
            </mc:AlternateContent>
          </a:graphicData>
        </a:graphic>
      </p:graphicFrame>
      <p:graphicFrame>
        <p:nvGraphicFramePr>
          <p:cNvPr id="2" name="Object 10"/>
          <p:cNvGraphicFramePr>
            <a:graphicFrameLocks noChangeAspect="1"/>
          </p:cNvGraphicFramePr>
          <p:nvPr>
            <p:extLst>
              <p:ext uri="{D42A27DB-BD31-4B8C-83A1-F6EECF244321}">
                <p14:modId xmlns:p14="http://schemas.microsoft.com/office/powerpoint/2010/main" val="991726861"/>
              </p:ext>
            </p:extLst>
          </p:nvPr>
        </p:nvGraphicFramePr>
        <p:xfrm>
          <a:off x="1835150" y="2401341"/>
          <a:ext cx="2062162" cy="566739"/>
        </p:xfrm>
        <a:graphic>
          <a:graphicData uri="http://schemas.openxmlformats.org/presentationml/2006/ole">
            <mc:AlternateContent xmlns:mc="http://schemas.openxmlformats.org/markup-compatibility/2006">
              <mc:Choice xmlns:v="urn:schemas-microsoft-com:vml" Requires="v">
                <p:oleObj spid="_x0000_s53400" name="Equation" r:id="rId5" imgW="1002960" imgH="228600" progId="Equation.DSMT4">
                  <p:embed/>
                </p:oleObj>
              </mc:Choice>
              <mc:Fallback>
                <p:oleObj name="Equation" r:id="rId5" imgW="1002960" imgH="228600" progId="Equation.DSMT4">
                  <p:embed/>
                  <p:pic>
                    <p:nvPicPr>
                      <p:cNvPr id="0" name="Object 10"/>
                      <p:cNvPicPr>
                        <a:picLocks noChangeAspect="1" noChangeArrowheads="1"/>
                      </p:cNvPicPr>
                      <p:nvPr/>
                    </p:nvPicPr>
                    <p:blipFill>
                      <a:blip r:embed="rId6"/>
                      <a:srcRect/>
                      <a:stretch>
                        <a:fillRect/>
                      </a:stretch>
                    </p:blipFill>
                    <p:spPr bwMode="auto">
                      <a:xfrm>
                        <a:off x="1835150" y="2401341"/>
                        <a:ext cx="2062162" cy="566739"/>
                      </a:xfrm>
                      <a:prstGeom prst="rect">
                        <a:avLst/>
                      </a:prstGeom>
                      <a:noFill/>
                      <a:ln>
                        <a:noFill/>
                      </a:ln>
                      <a:extLst/>
                    </p:spPr>
                  </p:pic>
                </p:oleObj>
              </mc:Fallback>
            </mc:AlternateContent>
          </a:graphicData>
        </a:graphic>
      </p:graphicFrame>
      <p:graphicFrame>
        <p:nvGraphicFramePr>
          <p:cNvPr id="3" name="Object 11"/>
          <p:cNvGraphicFramePr>
            <a:graphicFrameLocks noChangeAspect="1"/>
          </p:cNvGraphicFramePr>
          <p:nvPr>
            <p:extLst>
              <p:ext uri="{D42A27DB-BD31-4B8C-83A1-F6EECF244321}">
                <p14:modId xmlns:p14="http://schemas.microsoft.com/office/powerpoint/2010/main" val="3420742250"/>
              </p:ext>
            </p:extLst>
          </p:nvPr>
        </p:nvGraphicFramePr>
        <p:xfrm>
          <a:off x="1161851" y="2843213"/>
          <a:ext cx="4994325" cy="594271"/>
        </p:xfrm>
        <a:graphic>
          <a:graphicData uri="http://schemas.openxmlformats.org/presentationml/2006/ole">
            <mc:AlternateContent xmlns:mc="http://schemas.openxmlformats.org/markup-compatibility/2006">
              <mc:Choice xmlns:v="urn:schemas-microsoft-com:vml" Requires="v">
                <p:oleObj spid="_x0000_s53401" name="Equation" r:id="rId7" imgW="2527200" imgH="241200" progId="Equation.DSMT4">
                  <p:embed/>
                </p:oleObj>
              </mc:Choice>
              <mc:Fallback>
                <p:oleObj name="Equation" r:id="rId7" imgW="2527200" imgH="241200" progId="Equation.DSMT4">
                  <p:embed/>
                  <p:pic>
                    <p:nvPicPr>
                      <p:cNvPr id="0" name="Object 11"/>
                      <p:cNvPicPr>
                        <a:picLocks noChangeAspect="1" noChangeArrowheads="1"/>
                      </p:cNvPicPr>
                      <p:nvPr/>
                    </p:nvPicPr>
                    <p:blipFill>
                      <a:blip r:embed="rId8"/>
                      <a:srcRect/>
                      <a:stretch>
                        <a:fillRect/>
                      </a:stretch>
                    </p:blipFill>
                    <p:spPr bwMode="auto">
                      <a:xfrm>
                        <a:off x="1161851" y="2843213"/>
                        <a:ext cx="4994325" cy="594271"/>
                      </a:xfrm>
                      <a:prstGeom prst="rect">
                        <a:avLst/>
                      </a:prstGeom>
                      <a:noFill/>
                      <a:ln>
                        <a:noFill/>
                      </a:ln>
                      <a:extLst/>
                    </p:spPr>
                  </p:pic>
                </p:oleObj>
              </mc:Fallback>
            </mc:AlternateContent>
          </a:graphicData>
        </a:graphic>
      </p:graphicFrame>
      <p:sp>
        <p:nvSpPr>
          <p:cNvPr id="22541" name="Rectangle 13"/>
          <p:cNvSpPr>
            <a:spLocks noChangeArrowheads="1"/>
          </p:cNvSpPr>
          <p:nvPr/>
        </p:nvSpPr>
        <p:spPr bwMode="auto">
          <a:xfrm>
            <a:off x="323850" y="34290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楷体_GB2312" pitchFamily="49" charset="-122"/>
                <a:ea typeface="楷体_GB2312" pitchFamily="49" charset="-122"/>
              </a:rPr>
              <a:t>显然原系统是不稳定系统。</a:t>
            </a:r>
          </a:p>
        </p:txBody>
      </p:sp>
      <p:sp>
        <p:nvSpPr>
          <p:cNvPr id="22543" name="Rectangle 15"/>
          <p:cNvSpPr>
            <a:spLocks noChangeArrowheads="1"/>
          </p:cNvSpPr>
          <p:nvPr/>
        </p:nvSpPr>
        <p:spPr bwMode="auto">
          <a:xfrm>
            <a:off x="216470" y="4581128"/>
            <a:ext cx="4427538"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
                <a:schemeClr val="tx2"/>
              </a:buClr>
              <a:buSzPct val="90000"/>
              <a:buFont typeface="Symbol" panose="05050102010706020507" pitchFamily="18" charset="2"/>
              <a:buNone/>
            </a:pPr>
            <a:r>
              <a:rPr kumimoji="1" lang="zh-CN" altLang="en-US" sz="2400" b="1" dirty="0">
                <a:solidFill>
                  <a:schemeClr val="bg2"/>
                </a:solidFill>
                <a:latin typeface="楷体_GB2312" pitchFamily="49" charset="-122"/>
                <a:ea typeface="楷体_GB2312" pitchFamily="49" charset="-122"/>
              </a:rPr>
              <a:t>而且在剪切频率</a:t>
            </a:r>
            <a:r>
              <a:rPr kumimoji="1" lang="zh-CN" altLang="en-US" sz="2400" b="1" dirty="0">
                <a:solidFill>
                  <a:schemeClr val="bg2"/>
                </a:solidFill>
                <a:latin typeface="Symbol" panose="05050102010706020507" pitchFamily="18" charset="2"/>
                <a:ea typeface="楷体_GB2312" pitchFamily="49" charset="-122"/>
              </a:rPr>
              <a:t> </a:t>
            </a:r>
            <a:r>
              <a:rPr kumimoji="1" lang="en-US" altLang="zh-CN" sz="2400" b="1" dirty="0" err="1">
                <a:solidFill>
                  <a:schemeClr val="bg2"/>
                </a:solidFill>
                <a:latin typeface="Symbol" panose="05050102010706020507" pitchFamily="18" charset="2"/>
                <a:ea typeface="楷体_GB2312" pitchFamily="49" charset="-122"/>
              </a:rPr>
              <a:t>w</a:t>
            </a:r>
            <a:r>
              <a:rPr kumimoji="1" lang="en-US" altLang="zh-CN" sz="2400" b="1" baseline="-25000" dirty="0" err="1">
                <a:solidFill>
                  <a:schemeClr val="bg2"/>
                </a:solidFill>
                <a:latin typeface="Times New Roman" panose="02020603050405020304" pitchFamily="18" charset="0"/>
                <a:ea typeface="楷体_GB2312" pitchFamily="49" charset="-122"/>
              </a:rPr>
              <a:t>c</a:t>
            </a:r>
            <a:r>
              <a:rPr kumimoji="1" lang="en-US" altLang="zh-CN" sz="2400" b="1" baseline="-25000" dirty="0">
                <a:solidFill>
                  <a:schemeClr val="bg2"/>
                </a:solidFill>
                <a:latin typeface="Times New Roman" panose="02020603050405020304" pitchFamily="18" charset="0"/>
                <a:ea typeface="楷体_GB2312" pitchFamily="49" charset="-122"/>
              </a:rPr>
              <a:t> </a:t>
            </a:r>
            <a:r>
              <a:rPr kumimoji="1" lang="zh-CN" altLang="en-US" sz="2400" b="1" dirty="0">
                <a:solidFill>
                  <a:schemeClr val="bg2"/>
                </a:solidFill>
                <a:latin typeface="楷体_GB2312" pitchFamily="49" charset="-122"/>
                <a:ea typeface="楷体_GB2312" pitchFamily="49" charset="-122"/>
              </a:rPr>
              <a:t>附近，相频特性的变化速率较大，可以考虑采用串联</a:t>
            </a:r>
            <a:r>
              <a:rPr kumimoji="1" lang="zh-CN" altLang="en-US" sz="2400" b="1" dirty="0">
                <a:solidFill>
                  <a:srgbClr val="FF0000"/>
                </a:solidFill>
                <a:latin typeface="楷体_GB2312" pitchFamily="49" charset="-122"/>
                <a:ea typeface="楷体_GB2312" pitchFamily="49" charset="-122"/>
              </a:rPr>
              <a:t>滞后校正</a:t>
            </a:r>
            <a:r>
              <a:rPr kumimoji="1" lang="zh-CN" altLang="en-US" sz="2400" b="1" dirty="0">
                <a:solidFill>
                  <a:schemeClr val="bg2"/>
                </a:solidFill>
                <a:latin typeface="楷体_GB2312" pitchFamily="49" charset="-122"/>
                <a:ea typeface="楷体_GB2312" pitchFamily="49" charset="-122"/>
              </a:rPr>
              <a:t>。</a:t>
            </a:r>
          </a:p>
        </p:txBody>
      </p:sp>
      <p:graphicFrame>
        <p:nvGraphicFramePr>
          <p:cNvPr id="22545" name="Object 28"/>
          <p:cNvGraphicFramePr>
            <a:graphicFrameLocks noChangeAspect="1"/>
          </p:cNvGraphicFramePr>
          <p:nvPr>
            <p:extLst>
              <p:ext uri="{D42A27DB-BD31-4B8C-83A1-F6EECF244321}">
                <p14:modId xmlns:p14="http://schemas.microsoft.com/office/powerpoint/2010/main" val="106421626"/>
              </p:ext>
            </p:extLst>
          </p:nvPr>
        </p:nvGraphicFramePr>
        <p:xfrm>
          <a:off x="1741488" y="3870946"/>
          <a:ext cx="1889125" cy="638174"/>
        </p:xfrm>
        <a:graphic>
          <a:graphicData uri="http://schemas.openxmlformats.org/presentationml/2006/ole">
            <mc:AlternateContent xmlns:mc="http://schemas.openxmlformats.org/markup-compatibility/2006">
              <mc:Choice xmlns:v="urn:schemas-microsoft-com:vml" Requires="v">
                <p:oleObj spid="_x0000_s53402" name="Equation" r:id="rId9" imgW="761760" imgH="228600" progId="Equation.DSMT4">
                  <p:embed/>
                </p:oleObj>
              </mc:Choice>
              <mc:Fallback>
                <p:oleObj name="Equation" r:id="rId9" imgW="761760" imgH="228600" progId="Equation.DSMT4">
                  <p:embed/>
                  <p:pic>
                    <p:nvPicPr>
                      <p:cNvPr id="0" name="Object 28"/>
                      <p:cNvPicPr>
                        <a:picLocks noChangeAspect="1" noChangeArrowheads="1"/>
                      </p:cNvPicPr>
                      <p:nvPr/>
                    </p:nvPicPr>
                    <p:blipFill>
                      <a:blip r:embed="rId10"/>
                      <a:srcRect/>
                      <a:stretch>
                        <a:fillRect/>
                      </a:stretch>
                    </p:blipFill>
                    <p:spPr bwMode="auto">
                      <a:xfrm>
                        <a:off x="1741488" y="3870946"/>
                        <a:ext cx="1889125" cy="638174"/>
                      </a:xfrm>
                      <a:prstGeom prst="rect">
                        <a:avLst/>
                      </a:prstGeom>
                      <a:noFill/>
                      <a:ln>
                        <a:noFill/>
                      </a:ln>
                      <a:extLst/>
                    </p:spPr>
                  </p:pic>
                </p:oleObj>
              </mc:Fallback>
            </mc:AlternateContent>
          </a:graphicData>
        </a:graphic>
      </p:graphicFrame>
      <p:pic>
        <p:nvPicPr>
          <p:cNvPr id="22547"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7725" y="3343275"/>
            <a:ext cx="44862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blinds(horizontal)">
                                      <p:cBhvr>
                                        <p:cTn id="7" dur="500"/>
                                        <p:tgtEl>
                                          <p:spTgt spid="294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2547"/>
                                        </p:tgtEl>
                                        <p:attrNameLst>
                                          <p:attrName>style.visibility</p:attrName>
                                        </p:attrNameLst>
                                      </p:cBhvr>
                                      <p:to>
                                        <p:strVal val="visible"/>
                                      </p:to>
                                    </p:set>
                                    <p:animEffect transition="in" filter="diamond(in)">
                                      <p:cBhvr>
                                        <p:cTn id="22" dur="2000"/>
                                        <p:tgtEl>
                                          <p:spTgt spid="22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41"/>
                                        </p:tgtEl>
                                        <p:attrNameLst>
                                          <p:attrName>style.visibility</p:attrName>
                                        </p:attrNameLst>
                                      </p:cBhvr>
                                      <p:to>
                                        <p:strVal val="visible"/>
                                      </p:to>
                                    </p:set>
                                    <p:animEffect transition="in" filter="blinds(horizontal)">
                                      <p:cBhvr>
                                        <p:cTn id="27" dur="500"/>
                                        <p:tgtEl>
                                          <p:spTgt spid="225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545"/>
                                        </p:tgtEl>
                                        <p:attrNameLst>
                                          <p:attrName>style.visibility</p:attrName>
                                        </p:attrNameLst>
                                      </p:cBhvr>
                                      <p:to>
                                        <p:strVal val="visible"/>
                                      </p:to>
                                    </p:set>
                                    <p:animEffect transition="in" filter="blinds(horizontal)">
                                      <p:cBhvr>
                                        <p:cTn id="32" dur="500"/>
                                        <p:tgtEl>
                                          <p:spTgt spid="225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543"/>
                                        </p:tgtEl>
                                        <p:attrNameLst>
                                          <p:attrName>style.visibility</p:attrName>
                                        </p:attrNameLst>
                                      </p:cBhvr>
                                      <p:to>
                                        <p:strVal val="visible"/>
                                      </p:to>
                                    </p:set>
                                    <p:animEffect transition="in" filter="blinds(horizontal)">
                                      <p:cBhvr>
                                        <p:cTn id="37" dur="500"/>
                                        <p:tgtEl>
                                          <p:spTgt spid="2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P spid="22541" grpId="0"/>
      <p:bldP spid="225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146CF7-41B8-4301-96B1-C2CE819669D5}" type="slidenum">
              <a:rPr lang="zh-CN" altLang="en-US" sz="1200">
                <a:latin typeface="Arial Black" panose="020B0A04020102020204" pitchFamily="34" charset="0"/>
              </a:rPr>
              <a:pPr>
                <a:spcBef>
                  <a:spcPct val="0"/>
                </a:spcBef>
                <a:buClrTx/>
                <a:buSzTx/>
                <a:buFontTx/>
                <a:buNone/>
              </a:pPr>
              <a:t>26</a:t>
            </a:fld>
            <a:endParaRPr lang="en-US" altLang="zh-CN" sz="1200">
              <a:latin typeface="Arial Black" panose="020B0A04020102020204" pitchFamily="34" charset="0"/>
            </a:endParaRPr>
          </a:p>
        </p:txBody>
      </p:sp>
      <p:sp>
        <p:nvSpPr>
          <p:cNvPr id="5427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55E2C38-A15B-4C49-8AF4-A09EEC054D4B}" type="slidenum">
              <a:rPr lang="zh-CN" altLang="en-US" sz="1200">
                <a:latin typeface="Arial Black" panose="020B0A04020102020204" pitchFamily="34" charset="0"/>
              </a:rPr>
              <a:pPr algn="r" eaLnBrk="1" hangingPunct="1">
                <a:spcBef>
                  <a:spcPct val="0"/>
                </a:spcBef>
                <a:buClrTx/>
                <a:buSzTx/>
                <a:buFontTx/>
                <a:buNone/>
              </a:pPr>
              <a:t>26</a:t>
            </a:fld>
            <a:endParaRPr lang="en-US" altLang="zh-CN" sz="1200">
              <a:latin typeface="Arial Black" panose="020B0A04020102020204" pitchFamily="34" charset="0"/>
            </a:endParaRPr>
          </a:p>
        </p:txBody>
      </p:sp>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25" y="3343275"/>
            <a:ext cx="44862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6"/>
          <p:cNvGrpSpPr>
            <a:grpSpLocks/>
          </p:cNvGrpSpPr>
          <p:nvPr/>
        </p:nvGrpSpPr>
        <p:grpSpPr bwMode="auto">
          <a:xfrm>
            <a:off x="323850" y="333375"/>
            <a:ext cx="8207375" cy="2305050"/>
            <a:chOff x="204" y="210"/>
            <a:chExt cx="5170" cy="1452"/>
          </a:xfrm>
        </p:grpSpPr>
        <p:sp>
          <p:nvSpPr>
            <p:cNvPr id="54292" name="Rectangle 6"/>
            <p:cNvSpPr>
              <a:spLocks noChangeArrowheads="1"/>
            </p:cNvSpPr>
            <p:nvPr/>
          </p:nvSpPr>
          <p:spPr bwMode="auto">
            <a:xfrm>
              <a:off x="204" y="210"/>
              <a:ext cx="5170"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lang="en-US" altLang="zh-CN" sz="2400" b="1" dirty="0">
                  <a:solidFill>
                    <a:schemeClr val="bg2"/>
                  </a:solidFill>
                  <a:latin typeface="Times New Roman" panose="02020603050405020304" pitchFamily="18" charset="0"/>
                  <a:ea typeface="楷体_GB2312" pitchFamily="49" charset="-122"/>
                </a:rPr>
                <a:t>2</a:t>
              </a:r>
              <a:r>
                <a:rPr lang="zh-CN" altLang="en-US" sz="2400" b="1" dirty="0">
                  <a:solidFill>
                    <a:schemeClr val="bg2"/>
                  </a:solidFill>
                  <a:latin typeface="Times New Roman" panose="02020603050405020304" pitchFamily="18" charset="0"/>
                  <a:ea typeface="楷体_GB2312" pitchFamily="49" charset="-122"/>
                </a:rPr>
                <a:t>）</a:t>
              </a:r>
              <a:r>
                <a:rPr lang="zh-CN" altLang="en-US" sz="2400" b="1" dirty="0">
                  <a:solidFill>
                    <a:schemeClr val="bg2"/>
                  </a:solidFill>
                  <a:latin typeface="楷体_GB2312" pitchFamily="49" charset="-122"/>
                  <a:ea typeface="楷体_GB2312" pitchFamily="49" charset="-122"/>
                </a:rPr>
                <a:t>根据相角裕度 </a:t>
              </a:r>
              <a:r>
                <a:rPr lang="en-US" altLang="zh-CN" sz="2400" b="1" dirty="0">
                  <a:solidFill>
                    <a:schemeClr val="bg2"/>
                  </a:solidFill>
                  <a:latin typeface="楷体_GB2312" pitchFamily="49" charset="-122"/>
                  <a:ea typeface="楷体_GB2312" pitchFamily="49" charset="-122"/>
                  <a:sym typeface="Symbol" panose="05050102010706020507" pitchFamily="18" charset="2"/>
                </a:rPr>
                <a:t></a:t>
              </a:r>
              <a:r>
                <a:rPr lang="en-US" altLang="zh-CN" sz="2400" b="1" dirty="0">
                  <a:solidFill>
                    <a:schemeClr val="bg2"/>
                  </a:solidFill>
                  <a:latin typeface="楷体_GB2312" pitchFamily="49" charset="-122"/>
                  <a:ea typeface="楷体_GB2312" pitchFamily="49" charset="-122"/>
                </a:rPr>
                <a:t>≥</a:t>
              </a:r>
              <a:r>
                <a:rPr lang="en-US" altLang="zh-CN" sz="2400" b="1" dirty="0" err="1">
                  <a:solidFill>
                    <a:schemeClr val="bg2"/>
                  </a:solidFill>
                  <a:latin typeface="楷体_GB2312" pitchFamily="49" charset="-122"/>
                  <a:ea typeface="楷体_GB2312" pitchFamily="49" charset="-122"/>
                </a:rPr>
                <a:t>40</a:t>
              </a:r>
              <a:r>
                <a:rPr lang="en-US" altLang="zh-CN" sz="2400" b="1" baseline="30000" dirty="0" err="1">
                  <a:solidFill>
                    <a:schemeClr val="bg2"/>
                  </a:solidFill>
                  <a:latin typeface="楷体_GB2312" pitchFamily="49" charset="-122"/>
                  <a:ea typeface="楷体_GB2312" pitchFamily="49" charset="-122"/>
                </a:rPr>
                <a:t>o</a:t>
              </a:r>
              <a:r>
                <a:rPr lang="en-US" altLang="zh-CN" sz="2400" b="1" baseline="30000" dirty="0">
                  <a:solidFill>
                    <a:schemeClr val="bg2"/>
                  </a:solidFill>
                  <a:latin typeface="楷体_GB2312" pitchFamily="49" charset="-122"/>
                  <a:ea typeface="楷体_GB2312" pitchFamily="49" charset="-122"/>
                </a:rPr>
                <a:t> </a:t>
              </a:r>
              <a:r>
                <a:rPr lang="zh-CN" altLang="en-US" sz="2400" b="1" dirty="0">
                  <a:solidFill>
                    <a:schemeClr val="bg2"/>
                  </a:solidFill>
                  <a:latin typeface="楷体_GB2312" pitchFamily="49" charset="-122"/>
                  <a:ea typeface="楷体_GB2312" pitchFamily="49" charset="-122"/>
                </a:rPr>
                <a:t>的要求,同时考虑到滞后网络的相角滞后影响(初步取△</a:t>
              </a:r>
              <a:r>
                <a:rPr lang="en-US" altLang="zh-CN" sz="2400" b="1" dirty="0">
                  <a:solidFill>
                    <a:schemeClr val="bg2"/>
                  </a:solidFill>
                  <a:latin typeface="Symbol" panose="05050102010706020507" pitchFamily="18" charset="2"/>
                  <a:ea typeface="楷体_GB2312" pitchFamily="49" charset="-122"/>
                </a:rPr>
                <a:t>j</a:t>
              </a:r>
              <a:r>
                <a:rPr lang="zh-CN" altLang="en-US" sz="2400" b="1" dirty="0">
                  <a:solidFill>
                    <a:schemeClr val="bg2"/>
                  </a:solidFill>
                  <a:latin typeface="楷体_GB2312" pitchFamily="49" charset="-122"/>
                  <a:ea typeface="楷体_GB2312" pitchFamily="49" charset="-122"/>
                </a:rPr>
                <a:t>=</a:t>
              </a:r>
              <a:r>
                <a:rPr lang="en-US" altLang="zh-CN" sz="2400" b="1" dirty="0">
                  <a:solidFill>
                    <a:schemeClr val="bg2"/>
                  </a:solidFill>
                  <a:latin typeface="楷体_GB2312" pitchFamily="49" charset="-122"/>
                  <a:ea typeface="楷体_GB2312" pitchFamily="49" charset="-122"/>
                </a:rPr>
                <a:t>6°),</a:t>
              </a:r>
              <a:r>
                <a:rPr lang="zh-CN" altLang="en-US" sz="2400" b="1" dirty="0">
                  <a:solidFill>
                    <a:schemeClr val="bg2"/>
                  </a:solidFill>
                  <a:latin typeface="楷体_GB2312" pitchFamily="49" charset="-122"/>
                  <a:ea typeface="楷体_GB2312" pitchFamily="49" charset="-122"/>
                </a:rPr>
                <a:t>在原系统相频特性∠</a:t>
              </a:r>
              <a:r>
                <a:rPr lang="en-US" altLang="zh-CN" sz="2400" b="1" i="1" dirty="0">
                  <a:solidFill>
                    <a:schemeClr val="bg2"/>
                  </a:solidFill>
                  <a:latin typeface="Times New Roman" panose="02020603050405020304" pitchFamily="18" charset="0"/>
                  <a:ea typeface="楷体_GB2312" pitchFamily="49" charset="-122"/>
                </a:rPr>
                <a:t>G</a:t>
              </a:r>
              <a:r>
                <a:rPr lang="en-US" altLang="zh-CN" sz="2400" b="1" i="1" baseline="-25000" dirty="0">
                  <a:solidFill>
                    <a:schemeClr val="bg2"/>
                  </a:solidFill>
                  <a:latin typeface="Times New Roman" panose="02020603050405020304" pitchFamily="18" charset="0"/>
                  <a:ea typeface="楷体_GB2312" pitchFamily="49" charset="-122"/>
                </a:rPr>
                <a:t>o</a:t>
              </a:r>
              <a:r>
                <a:rPr lang="en-US" altLang="zh-CN" sz="2400" b="1" dirty="0">
                  <a:solidFill>
                    <a:schemeClr val="bg2"/>
                  </a:solidFill>
                  <a:latin typeface="Times New Roman" panose="02020603050405020304" pitchFamily="18" charset="0"/>
                  <a:ea typeface="楷体_GB2312" pitchFamily="49" charset="-122"/>
                </a:rPr>
                <a:t>(</a:t>
              </a:r>
              <a:r>
                <a:rPr lang="en-US" altLang="zh-CN" sz="2400" b="1" i="1" dirty="0" err="1">
                  <a:solidFill>
                    <a:schemeClr val="bg2"/>
                  </a:solidFill>
                  <a:latin typeface="Times New Roman" panose="02020603050405020304" pitchFamily="18" charset="0"/>
                  <a:ea typeface="楷体_GB2312" pitchFamily="49" charset="-122"/>
                </a:rPr>
                <a:t>j</a:t>
              </a:r>
              <a:r>
                <a:rPr lang="en-US" altLang="zh-CN" sz="2400" b="1" dirty="0" err="1">
                  <a:solidFill>
                    <a:schemeClr val="bg2"/>
                  </a:solidFill>
                  <a:latin typeface="楷体_GB2312" pitchFamily="49" charset="-122"/>
                  <a:ea typeface="楷体_GB2312" pitchFamily="49" charset="-122"/>
                </a:rPr>
                <a:t>ω</a:t>
              </a:r>
              <a:r>
                <a:rPr lang="en-US" altLang="zh-CN" sz="2400" b="1" dirty="0">
                  <a:solidFill>
                    <a:schemeClr val="bg2"/>
                  </a:solidFill>
                  <a:latin typeface="Times New Roman" panose="02020603050405020304" pitchFamily="18" charset="0"/>
                  <a:ea typeface="楷体_GB2312" pitchFamily="49" charset="-122"/>
                </a:rPr>
                <a:t>)</a:t>
              </a:r>
              <a:r>
                <a:rPr lang="zh-CN" altLang="en-US" sz="2400" b="1" dirty="0">
                  <a:solidFill>
                    <a:schemeClr val="bg2"/>
                  </a:solidFill>
                  <a:latin typeface="楷体_GB2312" pitchFamily="49" charset="-122"/>
                  <a:ea typeface="楷体_GB2312" pitchFamily="49" charset="-122"/>
                </a:rPr>
                <a:t>上找到对应相角为 </a:t>
              </a:r>
              <a:r>
                <a:rPr lang="zh-CN" altLang="en-US" sz="2400" b="1" dirty="0">
                  <a:solidFill>
                    <a:schemeClr val="bg2"/>
                  </a:solidFill>
                  <a:latin typeface="Times New Roman" panose="02020603050405020304" pitchFamily="18" charset="0"/>
                  <a:ea typeface="楷体_GB2312" pitchFamily="49" charset="-122"/>
                </a:rPr>
                <a:t>-180</a:t>
              </a:r>
              <a:r>
                <a:rPr lang="en-US" altLang="zh-CN" sz="2400" b="1" baseline="30000" dirty="0">
                  <a:solidFill>
                    <a:schemeClr val="bg2"/>
                  </a:solidFill>
                  <a:latin typeface="Times New Roman" panose="02020603050405020304" pitchFamily="18" charset="0"/>
                  <a:ea typeface="楷体_GB2312" pitchFamily="49" charset="-122"/>
                </a:rPr>
                <a:t>°</a:t>
              </a:r>
              <a:r>
                <a:rPr lang="en-US" altLang="zh-CN" sz="2400" b="1" dirty="0">
                  <a:solidFill>
                    <a:schemeClr val="bg2"/>
                  </a:solidFill>
                  <a:latin typeface="Times New Roman" panose="02020603050405020304" pitchFamily="18" charset="0"/>
                  <a:ea typeface="楷体_GB2312" pitchFamily="49" charset="-122"/>
                </a:rPr>
                <a:t>+(40</a:t>
              </a:r>
              <a:r>
                <a:rPr lang="en-US" altLang="zh-CN" sz="2400" b="1" baseline="30000" dirty="0">
                  <a:solidFill>
                    <a:schemeClr val="bg2"/>
                  </a:solidFill>
                  <a:latin typeface="Times New Roman" panose="02020603050405020304" pitchFamily="18" charset="0"/>
                  <a:ea typeface="楷体_GB2312" pitchFamily="49" charset="-122"/>
                </a:rPr>
                <a:t>°</a:t>
              </a:r>
              <a:r>
                <a:rPr lang="en-US" altLang="zh-CN" sz="2400" b="1" dirty="0">
                  <a:solidFill>
                    <a:schemeClr val="bg2"/>
                  </a:solidFill>
                  <a:latin typeface="Times New Roman" panose="02020603050405020304" pitchFamily="18" charset="0"/>
                  <a:ea typeface="楷体_GB2312" pitchFamily="49" charset="-122"/>
                </a:rPr>
                <a:t>+6°)=-134°</a:t>
              </a:r>
              <a:r>
                <a:rPr lang="en-US" altLang="zh-CN" sz="2400" b="1" baseline="30000" dirty="0">
                  <a:solidFill>
                    <a:schemeClr val="bg2"/>
                  </a:solidFill>
                  <a:latin typeface="楷体_GB2312" pitchFamily="49" charset="-122"/>
                  <a:ea typeface="楷体_GB2312" pitchFamily="49" charset="-122"/>
                </a:rPr>
                <a:t>  </a:t>
              </a:r>
              <a:r>
                <a:rPr lang="zh-CN" altLang="en-US" sz="2400" b="1" dirty="0">
                  <a:solidFill>
                    <a:schemeClr val="bg2"/>
                  </a:solidFill>
                  <a:latin typeface="楷体_GB2312" pitchFamily="49" charset="-122"/>
                  <a:ea typeface="楷体_GB2312" pitchFamily="49" charset="-122"/>
                </a:rPr>
                <a:t>处的频率作为校正后系统的剪切频率       。</a:t>
              </a:r>
            </a:p>
          </p:txBody>
        </p:sp>
        <p:graphicFrame>
          <p:nvGraphicFramePr>
            <p:cNvPr id="54293" name="Object 7"/>
            <p:cNvGraphicFramePr>
              <a:graphicFrameLocks noChangeAspect="1"/>
            </p:cNvGraphicFramePr>
            <p:nvPr>
              <p:extLst>
                <p:ext uri="{D42A27DB-BD31-4B8C-83A1-F6EECF244321}">
                  <p14:modId xmlns:p14="http://schemas.microsoft.com/office/powerpoint/2010/main" val="1023531944"/>
                </p:ext>
              </p:extLst>
            </p:nvPr>
          </p:nvGraphicFramePr>
          <p:xfrm>
            <a:off x="1202" y="1207"/>
            <a:ext cx="476" cy="455"/>
          </p:xfrm>
          <a:graphic>
            <a:graphicData uri="http://schemas.openxmlformats.org/presentationml/2006/ole">
              <mc:AlternateContent xmlns:mc="http://schemas.openxmlformats.org/markup-compatibility/2006">
                <mc:Choice xmlns:v="urn:schemas-microsoft-com:vml" Requires="v">
                  <p:oleObj spid="_x0000_s54624" name="Equation" r:id="rId4" imgW="190440" imgH="241200" progId="Equation.DSMT4">
                    <p:embed/>
                  </p:oleObj>
                </mc:Choice>
                <mc:Fallback>
                  <p:oleObj name="Equation" r:id="rId4" imgW="190440" imgH="241200" progId="Equation.DSMT4">
                    <p:embed/>
                    <p:pic>
                      <p:nvPicPr>
                        <p:cNvPr id="0" name="Object 7"/>
                        <p:cNvPicPr>
                          <a:picLocks noChangeAspect="1" noChangeArrowheads="1"/>
                        </p:cNvPicPr>
                        <p:nvPr/>
                      </p:nvPicPr>
                      <p:blipFill>
                        <a:blip r:embed="rId5"/>
                        <a:srcRect/>
                        <a:stretch>
                          <a:fillRect/>
                        </a:stretch>
                      </p:blipFill>
                      <p:spPr bwMode="auto">
                        <a:xfrm>
                          <a:off x="1202" y="1207"/>
                          <a:ext cx="476" cy="455"/>
                        </a:xfrm>
                        <a:prstGeom prst="rect">
                          <a:avLst/>
                        </a:prstGeom>
                        <a:noFill/>
                        <a:ln>
                          <a:noFill/>
                        </a:ln>
                        <a:extLst/>
                      </p:spPr>
                    </p:pic>
                  </p:oleObj>
                </mc:Fallback>
              </mc:AlternateContent>
            </a:graphicData>
          </a:graphic>
        </p:graphicFrame>
      </p:grpSp>
      <p:graphicFrame>
        <p:nvGraphicFramePr>
          <p:cNvPr id="138289" name="Object 49"/>
          <p:cNvGraphicFramePr>
            <a:graphicFrameLocks noChangeAspect="1"/>
          </p:cNvGraphicFramePr>
          <p:nvPr>
            <p:extLst>
              <p:ext uri="{D42A27DB-BD31-4B8C-83A1-F6EECF244321}">
                <p14:modId xmlns:p14="http://schemas.microsoft.com/office/powerpoint/2010/main" val="3911213669"/>
              </p:ext>
            </p:extLst>
          </p:nvPr>
        </p:nvGraphicFramePr>
        <p:xfrm>
          <a:off x="4139952" y="1988840"/>
          <a:ext cx="2664296" cy="722313"/>
        </p:xfrm>
        <a:graphic>
          <a:graphicData uri="http://schemas.openxmlformats.org/presentationml/2006/ole">
            <mc:AlternateContent xmlns:mc="http://schemas.openxmlformats.org/markup-compatibility/2006">
              <mc:Choice xmlns:v="urn:schemas-microsoft-com:vml" Requires="v">
                <p:oleObj spid="_x0000_s54625" name="Equation" r:id="rId6" imgW="1015920" imgH="241200" progId="Equation.DSMT4">
                  <p:embed/>
                </p:oleObj>
              </mc:Choice>
              <mc:Fallback>
                <p:oleObj name="Equation" r:id="rId6" imgW="1015920" imgH="241200" progId="Equation.DSMT4">
                  <p:embed/>
                  <p:pic>
                    <p:nvPicPr>
                      <p:cNvPr id="0" name="Object 49"/>
                      <p:cNvPicPr>
                        <a:picLocks noChangeAspect="1" noChangeArrowheads="1"/>
                      </p:cNvPicPr>
                      <p:nvPr/>
                    </p:nvPicPr>
                    <p:blipFill>
                      <a:blip r:embed="rId7"/>
                      <a:srcRect/>
                      <a:stretch>
                        <a:fillRect/>
                      </a:stretch>
                    </p:blipFill>
                    <p:spPr bwMode="auto">
                      <a:xfrm>
                        <a:off x="4139952" y="1988840"/>
                        <a:ext cx="2664296" cy="722313"/>
                      </a:xfrm>
                      <a:prstGeom prst="rect">
                        <a:avLst/>
                      </a:prstGeom>
                      <a:noFill/>
                      <a:ln>
                        <a:noFill/>
                      </a:ln>
                      <a:extLst/>
                    </p:spPr>
                  </p:pic>
                </p:oleObj>
              </mc:Fallback>
            </mc:AlternateContent>
          </a:graphicData>
        </a:graphic>
      </p:graphicFrame>
      <p:pic>
        <p:nvPicPr>
          <p:cNvPr id="14132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5350" y="3324225"/>
            <a:ext cx="44386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7"/>
          <p:cNvGrpSpPr>
            <a:grpSpLocks/>
          </p:cNvGrpSpPr>
          <p:nvPr/>
        </p:nvGrpSpPr>
        <p:grpSpPr bwMode="auto">
          <a:xfrm>
            <a:off x="323850" y="2565404"/>
            <a:ext cx="7777163" cy="654050"/>
            <a:chOff x="204" y="1616"/>
            <a:chExt cx="4899" cy="412"/>
          </a:xfrm>
        </p:grpSpPr>
        <p:sp>
          <p:nvSpPr>
            <p:cNvPr id="54289" name="Rectangle 29"/>
            <p:cNvSpPr>
              <a:spLocks noChangeArrowheads="1"/>
            </p:cNvSpPr>
            <p:nvPr/>
          </p:nvSpPr>
          <p:spPr bwMode="auto">
            <a:xfrm>
              <a:off x="204" y="1661"/>
              <a:ext cx="190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3) </a:t>
              </a:r>
              <a:r>
                <a:rPr lang="zh-CN" altLang="en-US" sz="2400" b="1">
                  <a:solidFill>
                    <a:schemeClr val="bg2"/>
                  </a:solidFill>
                  <a:latin typeface="楷体_GB2312" pitchFamily="49" charset="-122"/>
                  <a:ea typeface="楷体_GB2312" pitchFamily="49" charset="-122"/>
                </a:rPr>
                <a:t>将原系统对应</a:t>
              </a:r>
              <a:endParaRPr lang="en-US" altLang="zh-CN" sz="2400" b="1">
                <a:solidFill>
                  <a:schemeClr val="bg2"/>
                </a:solidFill>
                <a:latin typeface="楷体_GB2312" pitchFamily="49" charset="-122"/>
                <a:ea typeface="楷体_GB2312" pitchFamily="49" charset="-122"/>
              </a:endParaRPr>
            </a:p>
          </p:txBody>
        </p:sp>
        <p:sp>
          <p:nvSpPr>
            <p:cNvPr id="54290" name="Rectangle 13"/>
            <p:cNvSpPr>
              <a:spLocks noChangeArrowheads="1"/>
            </p:cNvSpPr>
            <p:nvPr/>
          </p:nvSpPr>
          <p:spPr bwMode="auto">
            <a:xfrm>
              <a:off x="1883" y="1661"/>
              <a:ext cx="322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dirty="0">
                  <a:solidFill>
                    <a:schemeClr val="bg2"/>
                  </a:solidFill>
                  <a:latin typeface="楷体_GB2312" pitchFamily="49" charset="-122"/>
                  <a:ea typeface="楷体_GB2312" pitchFamily="49" charset="-122"/>
                </a:rPr>
                <a:t>  处的幅值作为</a:t>
              </a:r>
              <a:r>
                <a:rPr lang="en-US" altLang="zh-CN" sz="2400" b="1" dirty="0" err="1">
                  <a:solidFill>
                    <a:schemeClr val="bg2"/>
                  </a:solidFill>
                  <a:latin typeface="Times New Roman" panose="02020603050405020304" pitchFamily="18" charset="0"/>
                  <a:ea typeface="楷体_GB2312" pitchFamily="49" charset="-122"/>
                </a:rPr>
                <a:t>20lg</a:t>
              </a:r>
              <a:r>
                <a:rPr lang="en-US" altLang="zh-CN" sz="2400" b="1" i="1" dirty="0" err="1">
                  <a:solidFill>
                    <a:schemeClr val="bg2"/>
                  </a:solidFill>
                  <a:latin typeface="Times New Roman" panose="02020603050405020304" pitchFamily="18" charset="0"/>
                  <a:ea typeface="楷体_GB2312" pitchFamily="49" charset="-122"/>
                </a:rPr>
                <a:t>b</a:t>
              </a:r>
              <a:r>
                <a:rPr lang="zh-CN" altLang="en-US" sz="2400" b="1" i="1" dirty="0">
                  <a:solidFill>
                    <a:schemeClr val="bg2"/>
                  </a:solidFill>
                  <a:latin typeface="Times New Roman" panose="02020603050405020304" pitchFamily="18" charset="0"/>
                  <a:ea typeface="楷体_GB2312" pitchFamily="49" charset="-122"/>
                </a:rPr>
                <a:t>，</a:t>
              </a:r>
              <a:r>
                <a:rPr lang="zh-CN" altLang="en-US" sz="2400" b="1" dirty="0">
                  <a:solidFill>
                    <a:schemeClr val="bg2"/>
                  </a:solidFill>
                  <a:latin typeface="楷体_GB2312" pitchFamily="49" charset="-122"/>
                  <a:ea typeface="楷体_GB2312" pitchFamily="49" charset="-122"/>
                </a:rPr>
                <a:t>确定参数</a:t>
              </a:r>
              <a:r>
                <a:rPr lang="en-US" altLang="zh-CN" sz="2400" b="1" dirty="0">
                  <a:solidFill>
                    <a:schemeClr val="bg2"/>
                  </a:solidFill>
                  <a:latin typeface="Times New Roman" panose="02020603050405020304" pitchFamily="18" charset="0"/>
                  <a:ea typeface="楷体_GB2312" pitchFamily="49" charset="-122"/>
                </a:rPr>
                <a:t>b</a:t>
              </a:r>
            </a:p>
          </p:txBody>
        </p:sp>
        <p:graphicFrame>
          <p:nvGraphicFramePr>
            <p:cNvPr id="54291" name="Object 10"/>
            <p:cNvGraphicFramePr>
              <a:graphicFrameLocks noChangeAspect="1"/>
            </p:cNvGraphicFramePr>
            <p:nvPr>
              <p:extLst>
                <p:ext uri="{D42A27DB-BD31-4B8C-83A1-F6EECF244321}">
                  <p14:modId xmlns:p14="http://schemas.microsoft.com/office/powerpoint/2010/main" val="3470238733"/>
                </p:ext>
              </p:extLst>
            </p:nvPr>
          </p:nvGraphicFramePr>
          <p:xfrm>
            <a:off x="1636" y="1616"/>
            <a:ext cx="428" cy="412"/>
          </p:xfrm>
          <a:graphic>
            <a:graphicData uri="http://schemas.openxmlformats.org/presentationml/2006/ole">
              <mc:AlternateContent xmlns:mc="http://schemas.openxmlformats.org/markup-compatibility/2006">
                <mc:Choice xmlns:v="urn:schemas-microsoft-com:vml" Requires="v">
                  <p:oleObj spid="_x0000_s54626" name="Equation" r:id="rId9" imgW="190440" imgH="241200" progId="Equation.DSMT4">
                    <p:embed/>
                  </p:oleObj>
                </mc:Choice>
                <mc:Fallback>
                  <p:oleObj name="Equation" r:id="rId9" imgW="190440" imgH="241200" progId="Equation.DSMT4">
                    <p:embed/>
                    <p:pic>
                      <p:nvPicPr>
                        <p:cNvPr id="0" name="Object 10"/>
                        <p:cNvPicPr>
                          <a:picLocks noChangeAspect="1" noChangeArrowheads="1"/>
                        </p:cNvPicPr>
                        <p:nvPr/>
                      </p:nvPicPr>
                      <p:blipFill>
                        <a:blip r:embed="rId10"/>
                        <a:srcRect/>
                        <a:stretch>
                          <a:fillRect/>
                        </a:stretch>
                      </p:blipFill>
                      <p:spPr bwMode="auto">
                        <a:xfrm>
                          <a:off x="1636" y="1616"/>
                          <a:ext cx="428" cy="412"/>
                        </a:xfrm>
                        <a:prstGeom prst="rect">
                          <a:avLst/>
                        </a:prstGeom>
                        <a:noFill/>
                        <a:ln>
                          <a:noFill/>
                        </a:ln>
                        <a:extLst/>
                      </p:spPr>
                    </p:pic>
                  </p:oleObj>
                </mc:Fallback>
              </mc:AlternateContent>
            </a:graphicData>
          </a:graphic>
        </p:graphicFrame>
      </p:grpSp>
      <p:graphicFrame>
        <p:nvGraphicFramePr>
          <p:cNvPr id="4" name="Object 14"/>
          <p:cNvGraphicFramePr>
            <a:graphicFrameLocks noChangeAspect="1"/>
          </p:cNvGraphicFramePr>
          <p:nvPr>
            <p:extLst>
              <p:ext uri="{D42A27DB-BD31-4B8C-83A1-F6EECF244321}">
                <p14:modId xmlns:p14="http://schemas.microsoft.com/office/powerpoint/2010/main" val="3731839031"/>
              </p:ext>
            </p:extLst>
          </p:nvPr>
        </p:nvGraphicFramePr>
        <p:xfrm>
          <a:off x="658813" y="3960813"/>
          <a:ext cx="2735262" cy="596900"/>
        </p:xfrm>
        <a:graphic>
          <a:graphicData uri="http://schemas.openxmlformats.org/presentationml/2006/ole">
            <mc:AlternateContent xmlns:mc="http://schemas.openxmlformats.org/markup-compatibility/2006">
              <mc:Choice xmlns:v="urn:schemas-microsoft-com:vml" Requires="v">
                <p:oleObj spid="_x0000_s54627" name="Equation" r:id="rId11" imgW="1523880" imgH="279360" progId="Equation.DSMT4">
                  <p:embed/>
                </p:oleObj>
              </mc:Choice>
              <mc:Fallback>
                <p:oleObj name="Equation" r:id="rId11" imgW="1523880" imgH="279360" progId="Equation.DSMT4">
                  <p:embed/>
                  <p:pic>
                    <p:nvPicPr>
                      <p:cNvPr id="0" name="Object 14"/>
                      <p:cNvPicPr>
                        <a:picLocks noChangeAspect="1" noChangeArrowheads="1"/>
                      </p:cNvPicPr>
                      <p:nvPr/>
                    </p:nvPicPr>
                    <p:blipFill>
                      <a:blip r:embed="rId12"/>
                      <a:srcRect/>
                      <a:stretch>
                        <a:fillRect/>
                      </a:stretch>
                    </p:blipFill>
                    <p:spPr bwMode="auto">
                      <a:xfrm>
                        <a:off x="658813" y="3960813"/>
                        <a:ext cx="2735262" cy="596900"/>
                      </a:xfrm>
                      <a:prstGeom prst="rect">
                        <a:avLst/>
                      </a:prstGeom>
                      <a:noFill/>
                      <a:ln>
                        <a:noFill/>
                      </a:ln>
                      <a:extLst/>
                    </p:spPr>
                  </p:pic>
                </p:oleObj>
              </mc:Fallback>
            </mc:AlternateContent>
          </a:graphicData>
        </a:graphic>
      </p:graphicFrame>
      <p:graphicFrame>
        <p:nvGraphicFramePr>
          <p:cNvPr id="3" name="Object 16"/>
          <p:cNvGraphicFramePr>
            <a:graphicFrameLocks noChangeAspect="1"/>
          </p:cNvGraphicFramePr>
          <p:nvPr>
            <p:extLst>
              <p:ext uri="{D42A27DB-BD31-4B8C-83A1-F6EECF244321}">
                <p14:modId xmlns:p14="http://schemas.microsoft.com/office/powerpoint/2010/main" val="3379354875"/>
              </p:ext>
            </p:extLst>
          </p:nvPr>
        </p:nvGraphicFramePr>
        <p:xfrm>
          <a:off x="752475" y="3094038"/>
          <a:ext cx="3260725" cy="830262"/>
        </p:xfrm>
        <a:graphic>
          <a:graphicData uri="http://schemas.openxmlformats.org/presentationml/2006/ole">
            <mc:AlternateContent xmlns:mc="http://schemas.openxmlformats.org/markup-compatibility/2006">
              <mc:Choice xmlns:v="urn:schemas-microsoft-com:vml" Requires="v">
                <p:oleObj spid="_x0000_s54628" name="Equation" r:id="rId13" imgW="1841400" imgH="393480" progId="Equation.DSMT4">
                  <p:embed/>
                </p:oleObj>
              </mc:Choice>
              <mc:Fallback>
                <p:oleObj name="Equation" r:id="rId13" imgW="1841400" imgH="393480" progId="Equation.DSMT4">
                  <p:embed/>
                  <p:pic>
                    <p:nvPicPr>
                      <p:cNvPr id="0" name="Object 16"/>
                      <p:cNvPicPr>
                        <a:picLocks noChangeAspect="1" noChangeArrowheads="1"/>
                      </p:cNvPicPr>
                      <p:nvPr/>
                    </p:nvPicPr>
                    <p:blipFill>
                      <a:blip r:embed="rId14"/>
                      <a:srcRect/>
                      <a:stretch>
                        <a:fillRect/>
                      </a:stretch>
                    </p:blipFill>
                    <p:spPr bwMode="auto">
                      <a:xfrm>
                        <a:off x="752475" y="3094038"/>
                        <a:ext cx="3260725" cy="830262"/>
                      </a:xfrm>
                      <a:prstGeom prst="rect">
                        <a:avLst/>
                      </a:prstGeom>
                      <a:noFill/>
                      <a:ln>
                        <a:noFill/>
                      </a:ln>
                      <a:extLst/>
                    </p:spPr>
                  </p:pic>
                </p:oleObj>
              </mc:Fallback>
            </mc:AlternateContent>
          </a:graphicData>
        </a:graphic>
      </p:graphicFrame>
      <p:graphicFrame>
        <p:nvGraphicFramePr>
          <p:cNvPr id="5" name="Object 17"/>
          <p:cNvGraphicFramePr>
            <a:graphicFrameLocks noChangeAspect="1"/>
          </p:cNvGraphicFramePr>
          <p:nvPr>
            <p:extLst>
              <p:ext uri="{D42A27DB-BD31-4B8C-83A1-F6EECF244321}">
                <p14:modId xmlns:p14="http://schemas.microsoft.com/office/powerpoint/2010/main" val="2496488224"/>
              </p:ext>
            </p:extLst>
          </p:nvPr>
        </p:nvGraphicFramePr>
        <p:xfrm>
          <a:off x="1180306" y="4594226"/>
          <a:ext cx="1123950" cy="420686"/>
        </p:xfrm>
        <a:graphic>
          <a:graphicData uri="http://schemas.openxmlformats.org/presentationml/2006/ole">
            <mc:AlternateContent xmlns:mc="http://schemas.openxmlformats.org/markup-compatibility/2006">
              <mc:Choice xmlns:v="urn:schemas-microsoft-com:vml" Requires="v">
                <p:oleObj spid="_x0000_s54629" name="Equation" r:id="rId15" imgW="533160" imgH="177480" progId="Equation.DSMT4">
                  <p:embed/>
                </p:oleObj>
              </mc:Choice>
              <mc:Fallback>
                <p:oleObj name="Equation" r:id="rId15" imgW="533160" imgH="177480" progId="Equation.DSMT4">
                  <p:embed/>
                  <p:pic>
                    <p:nvPicPr>
                      <p:cNvPr id="0" name="Object 17"/>
                      <p:cNvPicPr>
                        <a:picLocks noChangeAspect="1" noChangeArrowheads="1"/>
                      </p:cNvPicPr>
                      <p:nvPr/>
                    </p:nvPicPr>
                    <p:blipFill>
                      <a:blip r:embed="rId16"/>
                      <a:srcRect/>
                      <a:stretch>
                        <a:fillRect/>
                      </a:stretch>
                    </p:blipFill>
                    <p:spPr bwMode="auto">
                      <a:xfrm>
                        <a:off x="1180306" y="4594226"/>
                        <a:ext cx="1123950" cy="420686"/>
                      </a:xfrm>
                      <a:prstGeom prst="rect">
                        <a:avLst/>
                      </a:prstGeom>
                      <a:noFill/>
                      <a:ln>
                        <a:noFill/>
                      </a:ln>
                      <a:extLst/>
                    </p:spPr>
                  </p:pic>
                </p:oleObj>
              </mc:Fallback>
            </mc:AlternateContent>
          </a:graphicData>
        </a:graphic>
      </p:graphicFrame>
      <p:sp>
        <p:nvSpPr>
          <p:cNvPr id="141331" name="Rectangle 30"/>
          <p:cNvSpPr>
            <a:spLocks noChangeArrowheads="1"/>
          </p:cNvSpPr>
          <p:nvPr/>
        </p:nvSpPr>
        <p:spPr bwMode="auto">
          <a:xfrm>
            <a:off x="0" y="5013325"/>
            <a:ext cx="334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4)</a:t>
            </a:r>
            <a:r>
              <a:rPr lang="en-US" altLang="zh-CN" sz="2400" b="1">
                <a:solidFill>
                  <a:schemeClr val="bg2"/>
                </a:solidFill>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确定参数</a:t>
            </a:r>
            <a:r>
              <a:rPr lang="en-US" altLang="zh-CN" sz="2400" b="1">
                <a:solidFill>
                  <a:schemeClr val="bg2"/>
                </a:solidFill>
                <a:latin typeface="Times New Roman" panose="02020603050405020304" pitchFamily="18" charset="0"/>
                <a:ea typeface="楷体_GB2312" pitchFamily="49" charset="-122"/>
              </a:rPr>
              <a:t>T</a:t>
            </a:r>
            <a:r>
              <a:rPr lang="zh-CN" altLang="en-US" sz="2400" b="1">
                <a:solidFill>
                  <a:schemeClr val="bg2"/>
                </a:solidFill>
                <a:latin typeface="楷体_GB2312" pitchFamily="49" charset="-122"/>
                <a:ea typeface="楷体_GB2312" pitchFamily="49" charset="-122"/>
              </a:rPr>
              <a:t>。</a:t>
            </a:r>
          </a:p>
        </p:txBody>
      </p:sp>
      <p:graphicFrame>
        <p:nvGraphicFramePr>
          <p:cNvPr id="141333" name="Object 40"/>
          <p:cNvGraphicFramePr>
            <a:graphicFrameLocks noChangeAspect="1"/>
          </p:cNvGraphicFramePr>
          <p:nvPr>
            <p:extLst>
              <p:ext uri="{D42A27DB-BD31-4B8C-83A1-F6EECF244321}">
                <p14:modId xmlns:p14="http://schemas.microsoft.com/office/powerpoint/2010/main" val="3463570544"/>
              </p:ext>
            </p:extLst>
          </p:nvPr>
        </p:nvGraphicFramePr>
        <p:xfrm>
          <a:off x="442913" y="5324475"/>
          <a:ext cx="1565275" cy="996950"/>
        </p:xfrm>
        <a:graphic>
          <a:graphicData uri="http://schemas.openxmlformats.org/presentationml/2006/ole">
            <mc:AlternateContent xmlns:mc="http://schemas.openxmlformats.org/markup-compatibility/2006">
              <mc:Choice xmlns:v="urn:schemas-microsoft-com:vml" Requires="v">
                <p:oleObj spid="_x0000_s54630" name="Equation" r:id="rId17" imgW="711000" imgH="393480" progId="Equation.DSMT4">
                  <p:embed/>
                </p:oleObj>
              </mc:Choice>
              <mc:Fallback>
                <p:oleObj name="Equation" r:id="rId17" imgW="711000" imgH="393480" progId="Equation.DSMT4">
                  <p:embed/>
                  <p:pic>
                    <p:nvPicPr>
                      <p:cNvPr id="0" name="Object 40"/>
                      <p:cNvPicPr>
                        <a:picLocks noChangeAspect="1" noChangeArrowheads="1"/>
                      </p:cNvPicPr>
                      <p:nvPr/>
                    </p:nvPicPr>
                    <p:blipFill>
                      <a:blip r:embed="rId18"/>
                      <a:srcRect/>
                      <a:stretch>
                        <a:fillRect/>
                      </a:stretch>
                    </p:blipFill>
                    <p:spPr bwMode="auto">
                      <a:xfrm>
                        <a:off x="442913" y="5324475"/>
                        <a:ext cx="15652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35" name="Object 23"/>
          <p:cNvGraphicFramePr>
            <a:graphicFrameLocks noChangeAspect="1"/>
          </p:cNvGraphicFramePr>
          <p:nvPr>
            <p:extLst>
              <p:ext uri="{D42A27DB-BD31-4B8C-83A1-F6EECF244321}">
                <p14:modId xmlns:p14="http://schemas.microsoft.com/office/powerpoint/2010/main" val="531141080"/>
              </p:ext>
            </p:extLst>
          </p:nvPr>
        </p:nvGraphicFramePr>
        <p:xfrm>
          <a:off x="2314575" y="5253038"/>
          <a:ext cx="1611313" cy="996950"/>
        </p:xfrm>
        <a:graphic>
          <a:graphicData uri="http://schemas.openxmlformats.org/presentationml/2006/ole">
            <mc:AlternateContent xmlns:mc="http://schemas.openxmlformats.org/markup-compatibility/2006">
              <mc:Choice xmlns:v="urn:schemas-microsoft-com:vml" Requires="v">
                <p:oleObj spid="_x0000_s54631" name="Equation" r:id="rId19" imgW="736560" imgH="393480" progId="Equation.DSMT4">
                  <p:embed/>
                </p:oleObj>
              </mc:Choice>
              <mc:Fallback>
                <p:oleObj name="Equation" r:id="rId19" imgW="736560" imgH="393480" progId="Equation.DSMT4">
                  <p:embed/>
                  <p:pic>
                    <p:nvPicPr>
                      <p:cNvPr id="0" name="Object 23"/>
                      <p:cNvPicPr>
                        <a:picLocks noChangeAspect="1" noChangeArrowheads="1"/>
                      </p:cNvPicPr>
                      <p:nvPr/>
                    </p:nvPicPr>
                    <p:blipFill>
                      <a:blip r:embed="rId20"/>
                      <a:srcRect/>
                      <a:stretch>
                        <a:fillRect/>
                      </a:stretch>
                    </p:blipFill>
                    <p:spPr bwMode="auto">
                      <a:xfrm>
                        <a:off x="2314575" y="5253038"/>
                        <a:ext cx="161131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36" name="Object 24"/>
          <p:cNvGraphicFramePr>
            <a:graphicFrameLocks noChangeAspect="1"/>
          </p:cNvGraphicFramePr>
          <p:nvPr>
            <p:extLst>
              <p:ext uri="{D42A27DB-BD31-4B8C-83A1-F6EECF244321}">
                <p14:modId xmlns:p14="http://schemas.microsoft.com/office/powerpoint/2010/main" val="3911399123"/>
              </p:ext>
            </p:extLst>
          </p:nvPr>
        </p:nvGraphicFramePr>
        <p:xfrm>
          <a:off x="956046" y="6358376"/>
          <a:ext cx="807642" cy="382992"/>
        </p:xfrm>
        <a:graphic>
          <a:graphicData uri="http://schemas.openxmlformats.org/presentationml/2006/ole">
            <mc:AlternateContent xmlns:mc="http://schemas.openxmlformats.org/markup-compatibility/2006">
              <mc:Choice xmlns:v="urn:schemas-microsoft-com:vml" Requires="v">
                <p:oleObj spid="_x0000_s54632" name="Equation" r:id="rId21" imgW="444240" imgH="177480" progId="Equation.DSMT4">
                  <p:embed/>
                </p:oleObj>
              </mc:Choice>
              <mc:Fallback>
                <p:oleObj name="Equation" r:id="rId21" imgW="444240" imgH="177480" progId="Equation.DSMT4">
                  <p:embed/>
                  <p:pic>
                    <p:nvPicPr>
                      <p:cNvPr id="0" name="Object 24"/>
                      <p:cNvPicPr>
                        <a:picLocks noChangeAspect="1" noChangeArrowheads="1"/>
                      </p:cNvPicPr>
                      <p:nvPr/>
                    </p:nvPicPr>
                    <p:blipFill>
                      <a:blip r:embed="rId22"/>
                      <a:srcRect/>
                      <a:stretch>
                        <a:fillRect/>
                      </a:stretch>
                    </p:blipFill>
                    <p:spPr bwMode="auto">
                      <a:xfrm>
                        <a:off x="956046" y="6358376"/>
                        <a:ext cx="807642" cy="382992"/>
                      </a:xfrm>
                      <a:prstGeom prst="rect">
                        <a:avLst/>
                      </a:prstGeom>
                      <a:noFill/>
                      <a:ln>
                        <a:noFill/>
                      </a:ln>
                      <a:extLst/>
                    </p:spPr>
                  </p:pic>
                </p:oleObj>
              </mc:Fallback>
            </mc:AlternateContent>
          </a:graphicData>
        </a:graphic>
      </p:graphicFrame>
      <p:graphicFrame>
        <p:nvGraphicFramePr>
          <p:cNvPr id="141337" name="Object 25"/>
          <p:cNvGraphicFramePr>
            <a:graphicFrameLocks noChangeAspect="1"/>
          </p:cNvGraphicFramePr>
          <p:nvPr>
            <p:extLst>
              <p:ext uri="{D42A27DB-BD31-4B8C-83A1-F6EECF244321}">
                <p14:modId xmlns:p14="http://schemas.microsoft.com/office/powerpoint/2010/main" val="2660452141"/>
              </p:ext>
            </p:extLst>
          </p:nvPr>
        </p:nvGraphicFramePr>
        <p:xfrm>
          <a:off x="2785082" y="6093296"/>
          <a:ext cx="1070956" cy="730250"/>
        </p:xfrm>
        <a:graphic>
          <a:graphicData uri="http://schemas.openxmlformats.org/presentationml/2006/ole">
            <mc:AlternateContent xmlns:mc="http://schemas.openxmlformats.org/markup-compatibility/2006">
              <mc:Choice xmlns:v="urn:schemas-microsoft-com:vml" Requires="v">
                <p:oleObj spid="_x0000_s54633" name="Equation" r:id="rId23" imgW="660240" imgH="393480" progId="Equation.DSMT4">
                  <p:embed/>
                </p:oleObj>
              </mc:Choice>
              <mc:Fallback>
                <p:oleObj name="Equation" r:id="rId23" imgW="660240" imgH="393480" progId="Equation.DSMT4">
                  <p:embed/>
                  <p:pic>
                    <p:nvPicPr>
                      <p:cNvPr id="0" name="Object 25"/>
                      <p:cNvPicPr>
                        <a:picLocks noChangeAspect="1" noChangeArrowheads="1"/>
                      </p:cNvPicPr>
                      <p:nvPr/>
                    </p:nvPicPr>
                    <p:blipFill>
                      <a:blip r:embed="rId24"/>
                      <a:srcRect/>
                      <a:stretch>
                        <a:fillRect/>
                      </a:stretch>
                    </p:blipFill>
                    <p:spPr bwMode="auto">
                      <a:xfrm>
                        <a:off x="2785082" y="6093296"/>
                        <a:ext cx="1070956" cy="730250"/>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8289"/>
                                        </p:tgtEl>
                                        <p:attrNameLst>
                                          <p:attrName>style.visibility</p:attrName>
                                        </p:attrNameLst>
                                      </p:cBhvr>
                                      <p:to>
                                        <p:strVal val="visible"/>
                                      </p:to>
                                    </p:set>
                                    <p:animEffect transition="in" filter="blinds(horizontal)">
                                      <p:cBhvr>
                                        <p:cTn id="12" dur="500"/>
                                        <p:tgtEl>
                                          <p:spTgt spid="1382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41322"/>
                                        </p:tgtEl>
                                        <p:attrNameLst>
                                          <p:attrName>style.visibility</p:attrName>
                                        </p:attrNameLst>
                                      </p:cBhvr>
                                      <p:to>
                                        <p:strVal val="visible"/>
                                      </p:to>
                                    </p:set>
                                    <p:animEffect transition="in" filter="diamond(in)">
                                      <p:cBhvr>
                                        <p:cTn id="22" dur="2000"/>
                                        <p:tgtEl>
                                          <p:spTgt spid="1413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1331"/>
                                        </p:tgtEl>
                                        <p:attrNameLst>
                                          <p:attrName>style.visibility</p:attrName>
                                        </p:attrNameLst>
                                      </p:cBhvr>
                                      <p:to>
                                        <p:strVal val="visible"/>
                                      </p:to>
                                    </p:set>
                                    <p:animEffect transition="in" filter="blinds(horizontal)">
                                      <p:cBhvr>
                                        <p:cTn id="42" dur="500"/>
                                        <p:tgtEl>
                                          <p:spTgt spid="1413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1333"/>
                                        </p:tgtEl>
                                        <p:attrNameLst>
                                          <p:attrName>style.visibility</p:attrName>
                                        </p:attrNameLst>
                                      </p:cBhvr>
                                      <p:to>
                                        <p:strVal val="visible"/>
                                      </p:to>
                                    </p:set>
                                    <p:animEffect transition="in" filter="blinds(horizontal)">
                                      <p:cBhvr>
                                        <p:cTn id="47" dur="500"/>
                                        <p:tgtEl>
                                          <p:spTgt spid="141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41335"/>
                                        </p:tgtEl>
                                        <p:attrNameLst>
                                          <p:attrName>style.visibility</p:attrName>
                                        </p:attrNameLst>
                                      </p:cBhvr>
                                      <p:to>
                                        <p:strVal val="visible"/>
                                      </p:to>
                                    </p:set>
                                    <p:animEffect transition="in" filter="blinds(horizontal)">
                                      <p:cBhvr>
                                        <p:cTn id="52" dur="500"/>
                                        <p:tgtEl>
                                          <p:spTgt spid="1413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41336"/>
                                        </p:tgtEl>
                                        <p:attrNameLst>
                                          <p:attrName>style.visibility</p:attrName>
                                        </p:attrNameLst>
                                      </p:cBhvr>
                                      <p:to>
                                        <p:strVal val="visible"/>
                                      </p:to>
                                    </p:set>
                                    <p:animEffect transition="in" filter="blinds(horizontal)">
                                      <p:cBhvr>
                                        <p:cTn id="57" dur="500"/>
                                        <p:tgtEl>
                                          <p:spTgt spid="1413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41337"/>
                                        </p:tgtEl>
                                        <p:attrNameLst>
                                          <p:attrName>style.visibility</p:attrName>
                                        </p:attrNameLst>
                                      </p:cBhvr>
                                      <p:to>
                                        <p:strVal val="visible"/>
                                      </p:to>
                                    </p:set>
                                    <p:animEffect transition="in" filter="blinds(horizontal)">
                                      <p:cBhvr>
                                        <p:cTn id="62" dur="500"/>
                                        <p:tgtEl>
                                          <p:spTgt spid="141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B0F4A5-FF44-4B8D-BFA5-A4C023D67695}" type="slidenum">
              <a:rPr lang="zh-CN" altLang="en-US" sz="1200">
                <a:latin typeface="Arial Black" panose="020B0A04020102020204" pitchFamily="34" charset="0"/>
              </a:rPr>
              <a:pPr>
                <a:spcBef>
                  <a:spcPct val="0"/>
                </a:spcBef>
                <a:buClrTx/>
                <a:buSzTx/>
                <a:buFontTx/>
                <a:buNone/>
              </a:pPr>
              <a:t>27</a:t>
            </a:fld>
            <a:endParaRPr lang="en-US" altLang="zh-CN" sz="1200">
              <a:latin typeface="Arial Black" panose="020B0A04020102020204" pitchFamily="34" charset="0"/>
            </a:endParaRPr>
          </a:p>
        </p:txBody>
      </p:sp>
      <p:sp>
        <p:nvSpPr>
          <p:cNvPr id="5529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BB0818A-387D-47AC-80F0-55F362665D67}" type="slidenum">
              <a:rPr lang="zh-CN" altLang="en-US" sz="1200">
                <a:latin typeface="Arial Black" panose="020B0A04020102020204" pitchFamily="34" charset="0"/>
              </a:rPr>
              <a:pPr algn="r" eaLnBrk="1" hangingPunct="1">
                <a:spcBef>
                  <a:spcPct val="0"/>
                </a:spcBef>
                <a:buClrTx/>
                <a:buSzTx/>
                <a:buFontTx/>
                <a:buNone/>
              </a:pPr>
              <a:t>27</a:t>
            </a:fld>
            <a:endParaRPr lang="en-US" altLang="zh-CN" sz="1200">
              <a:latin typeface="Arial Black" panose="020B0A04020102020204" pitchFamily="34" charset="0"/>
            </a:endParaRPr>
          </a:p>
        </p:txBody>
      </p:sp>
      <p:sp>
        <p:nvSpPr>
          <p:cNvPr id="142340" name="Rectangle 30"/>
          <p:cNvSpPr>
            <a:spLocks noChangeArrowheads="1"/>
          </p:cNvSpPr>
          <p:nvPr/>
        </p:nvSpPr>
        <p:spPr bwMode="auto">
          <a:xfrm>
            <a:off x="250825" y="1125538"/>
            <a:ext cx="478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5)</a:t>
            </a:r>
            <a:r>
              <a:rPr lang="en-US" altLang="zh-CN" sz="2400" b="1">
                <a:solidFill>
                  <a:schemeClr val="bg2"/>
                </a:solidFill>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作校正装置的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楷体_GB2312" pitchFamily="49" charset="-122"/>
                <a:ea typeface="楷体_GB2312" pitchFamily="49" charset="-122"/>
              </a:rPr>
              <a:t>图</a:t>
            </a:r>
          </a:p>
        </p:txBody>
      </p:sp>
      <p:graphicFrame>
        <p:nvGraphicFramePr>
          <p:cNvPr id="55301" name="Object 14"/>
          <p:cNvGraphicFramePr>
            <a:graphicFrameLocks noChangeAspect="1"/>
          </p:cNvGraphicFramePr>
          <p:nvPr>
            <p:extLst>
              <p:ext uri="{D42A27DB-BD31-4B8C-83A1-F6EECF244321}">
                <p14:modId xmlns:p14="http://schemas.microsoft.com/office/powerpoint/2010/main" val="358043265"/>
              </p:ext>
            </p:extLst>
          </p:nvPr>
        </p:nvGraphicFramePr>
        <p:xfrm>
          <a:off x="669131" y="531814"/>
          <a:ext cx="1123950" cy="495299"/>
        </p:xfrm>
        <a:graphic>
          <a:graphicData uri="http://schemas.openxmlformats.org/presentationml/2006/ole">
            <mc:AlternateContent xmlns:mc="http://schemas.openxmlformats.org/markup-compatibility/2006">
              <mc:Choice xmlns:v="urn:schemas-microsoft-com:vml" Requires="v">
                <p:oleObj spid="_x0000_s55646" name="Equation" r:id="rId3" imgW="533160" imgH="177480" progId="Equation.DSMT4">
                  <p:embed/>
                </p:oleObj>
              </mc:Choice>
              <mc:Fallback>
                <p:oleObj name="Equation" r:id="rId3" imgW="533160" imgH="177480" progId="Equation.DSMT4">
                  <p:embed/>
                  <p:pic>
                    <p:nvPicPr>
                      <p:cNvPr id="0" name="Object 14"/>
                      <p:cNvPicPr>
                        <a:picLocks noChangeAspect="1" noChangeArrowheads="1"/>
                      </p:cNvPicPr>
                      <p:nvPr/>
                    </p:nvPicPr>
                    <p:blipFill>
                      <a:blip r:embed="rId4"/>
                      <a:srcRect/>
                      <a:stretch>
                        <a:fillRect/>
                      </a:stretch>
                    </p:blipFill>
                    <p:spPr bwMode="auto">
                      <a:xfrm>
                        <a:off x="669131" y="531814"/>
                        <a:ext cx="1123950" cy="495299"/>
                      </a:xfrm>
                      <a:prstGeom prst="rect">
                        <a:avLst/>
                      </a:prstGeom>
                      <a:noFill/>
                      <a:ln>
                        <a:noFill/>
                      </a:ln>
                      <a:extLst/>
                    </p:spPr>
                  </p:pic>
                </p:oleObj>
              </mc:Fallback>
            </mc:AlternateContent>
          </a:graphicData>
        </a:graphic>
      </p:graphicFrame>
      <p:graphicFrame>
        <p:nvGraphicFramePr>
          <p:cNvPr id="55302" name="Object 40"/>
          <p:cNvGraphicFramePr>
            <a:graphicFrameLocks noChangeAspect="1"/>
          </p:cNvGraphicFramePr>
          <p:nvPr>
            <p:extLst>
              <p:ext uri="{D42A27DB-BD31-4B8C-83A1-F6EECF244321}">
                <p14:modId xmlns:p14="http://schemas.microsoft.com/office/powerpoint/2010/main" val="796318034"/>
              </p:ext>
            </p:extLst>
          </p:nvPr>
        </p:nvGraphicFramePr>
        <p:xfrm>
          <a:off x="5051425" y="393699"/>
          <a:ext cx="1611313" cy="815976"/>
        </p:xfrm>
        <a:graphic>
          <a:graphicData uri="http://schemas.openxmlformats.org/presentationml/2006/ole">
            <mc:AlternateContent xmlns:mc="http://schemas.openxmlformats.org/markup-compatibility/2006">
              <mc:Choice xmlns:v="urn:schemas-microsoft-com:vml" Requires="v">
                <p:oleObj spid="_x0000_s55647" name="Equation" r:id="rId5" imgW="736560" imgH="393480" progId="Equation.DSMT4">
                  <p:embed/>
                </p:oleObj>
              </mc:Choice>
              <mc:Fallback>
                <p:oleObj name="Equation" r:id="rId5" imgW="736560" imgH="393480" progId="Equation.DSMT4">
                  <p:embed/>
                  <p:pic>
                    <p:nvPicPr>
                      <p:cNvPr id="0" name="Object 40"/>
                      <p:cNvPicPr>
                        <a:picLocks noChangeAspect="1" noChangeArrowheads="1"/>
                      </p:cNvPicPr>
                      <p:nvPr/>
                    </p:nvPicPr>
                    <p:blipFill>
                      <a:blip r:embed="rId6"/>
                      <a:srcRect/>
                      <a:stretch>
                        <a:fillRect/>
                      </a:stretch>
                    </p:blipFill>
                    <p:spPr bwMode="auto">
                      <a:xfrm>
                        <a:off x="5051425" y="393699"/>
                        <a:ext cx="1611313" cy="815976"/>
                      </a:xfrm>
                      <a:prstGeom prst="rect">
                        <a:avLst/>
                      </a:prstGeom>
                      <a:noFill/>
                      <a:ln>
                        <a:noFill/>
                      </a:ln>
                      <a:extLst/>
                    </p:spPr>
                  </p:pic>
                </p:oleObj>
              </mc:Fallback>
            </mc:AlternateContent>
          </a:graphicData>
        </a:graphic>
      </p:graphicFrame>
      <p:graphicFrame>
        <p:nvGraphicFramePr>
          <p:cNvPr id="55303" name="Object 10"/>
          <p:cNvGraphicFramePr>
            <a:graphicFrameLocks noChangeAspect="1"/>
          </p:cNvGraphicFramePr>
          <p:nvPr>
            <p:extLst>
              <p:ext uri="{D42A27DB-BD31-4B8C-83A1-F6EECF244321}">
                <p14:modId xmlns:p14="http://schemas.microsoft.com/office/powerpoint/2010/main" val="75503267"/>
              </p:ext>
            </p:extLst>
          </p:nvPr>
        </p:nvGraphicFramePr>
        <p:xfrm>
          <a:off x="2136477" y="548680"/>
          <a:ext cx="995363" cy="457200"/>
        </p:xfrm>
        <a:graphic>
          <a:graphicData uri="http://schemas.openxmlformats.org/presentationml/2006/ole">
            <mc:AlternateContent xmlns:mc="http://schemas.openxmlformats.org/markup-compatibility/2006">
              <mc:Choice xmlns:v="urn:schemas-microsoft-com:vml" Requires="v">
                <p:oleObj spid="_x0000_s55648" name="Equation" r:id="rId7" imgW="444240" imgH="177480" progId="Equation.DSMT4">
                  <p:embed/>
                </p:oleObj>
              </mc:Choice>
              <mc:Fallback>
                <p:oleObj name="Equation" r:id="rId7" imgW="444240" imgH="177480" progId="Equation.DSMT4">
                  <p:embed/>
                  <p:pic>
                    <p:nvPicPr>
                      <p:cNvPr id="0" name="Object 10"/>
                      <p:cNvPicPr>
                        <a:picLocks noChangeAspect="1" noChangeArrowheads="1"/>
                      </p:cNvPicPr>
                      <p:nvPr/>
                    </p:nvPicPr>
                    <p:blipFill>
                      <a:blip r:embed="rId8"/>
                      <a:srcRect/>
                      <a:stretch>
                        <a:fillRect/>
                      </a:stretch>
                    </p:blipFill>
                    <p:spPr bwMode="auto">
                      <a:xfrm>
                        <a:off x="2136477" y="548680"/>
                        <a:ext cx="995363" cy="457200"/>
                      </a:xfrm>
                      <a:prstGeom prst="rect">
                        <a:avLst/>
                      </a:prstGeom>
                      <a:noFill/>
                      <a:ln>
                        <a:noFill/>
                      </a:ln>
                      <a:extLst/>
                    </p:spPr>
                  </p:pic>
                </p:oleObj>
              </mc:Fallback>
            </mc:AlternateContent>
          </a:graphicData>
        </a:graphic>
      </p:graphicFrame>
      <p:graphicFrame>
        <p:nvGraphicFramePr>
          <p:cNvPr id="55304" name="Object 11"/>
          <p:cNvGraphicFramePr>
            <a:graphicFrameLocks noChangeAspect="1"/>
          </p:cNvGraphicFramePr>
          <p:nvPr>
            <p:extLst>
              <p:ext uri="{D42A27DB-BD31-4B8C-83A1-F6EECF244321}">
                <p14:modId xmlns:p14="http://schemas.microsoft.com/office/powerpoint/2010/main" val="1335393779"/>
              </p:ext>
            </p:extLst>
          </p:nvPr>
        </p:nvGraphicFramePr>
        <p:xfrm>
          <a:off x="3517106" y="417513"/>
          <a:ext cx="1100138" cy="815975"/>
        </p:xfrm>
        <a:graphic>
          <a:graphicData uri="http://schemas.openxmlformats.org/presentationml/2006/ole">
            <mc:AlternateContent xmlns:mc="http://schemas.openxmlformats.org/markup-compatibility/2006">
              <mc:Choice xmlns:v="urn:schemas-microsoft-com:vml" Requires="v">
                <p:oleObj spid="_x0000_s55649" name="Equation" r:id="rId9" imgW="660240" imgH="393480" progId="Equation.DSMT4">
                  <p:embed/>
                </p:oleObj>
              </mc:Choice>
              <mc:Fallback>
                <p:oleObj name="Equation" r:id="rId9" imgW="660240" imgH="393480" progId="Equation.DSMT4">
                  <p:embed/>
                  <p:pic>
                    <p:nvPicPr>
                      <p:cNvPr id="0" name="Object 11"/>
                      <p:cNvPicPr>
                        <a:picLocks noChangeAspect="1" noChangeArrowheads="1"/>
                      </p:cNvPicPr>
                      <p:nvPr/>
                    </p:nvPicPr>
                    <p:blipFill>
                      <a:blip r:embed="rId10"/>
                      <a:srcRect/>
                      <a:stretch>
                        <a:fillRect/>
                      </a:stretch>
                    </p:blipFill>
                    <p:spPr bwMode="auto">
                      <a:xfrm>
                        <a:off x="3517106" y="417513"/>
                        <a:ext cx="1100138" cy="815975"/>
                      </a:xfrm>
                      <a:prstGeom prst="rect">
                        <a:avLst/>
                      </a:prstGeom>
                      <a:noFill/>
                      <a:ln>
                        <a:noFill/>
                      </a:ln>
                      <a:extLst/>
                    </p:spPr>
                  </p:pic>
                </p:oleObj>
              </mc:Fallback>
            </mc:AlternateContent>
          </a:graphicData>
        </a:graphic>
      </p:graphicFrame>
      <p:pic>
        <p:nvPicPr>
          <p:cNvPr id="142348"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2975" y="1484313"/>
            <a:ext cx="43910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2351" name="Object 32"/>
          <p:cNvGraphicFramePr>
            <a:graphicFrameLocks noChangeAspect="1"/>
          </p:cNvGraphicFramePr>
          <p:nvPr>
            <p:extLst>
              <p:ext uri="{D42A27DB-BD31-4B8C-83A1-F6EECF244321}">
                <p14:modId xmlns:p14="http://schemas.microsoft.com/office/powerpoint/2010/main" val="4036722422"/>
              </p:ext>
            </p:extLst>
          </p:nvPr>
        </p:nvGraphicFramePr>
        <p:xfrm>
          <a:off x="584150" y="2290763"/>
          <a:ext cx="2979738" cy="561975"/>
        </p:xfrm>
        <a:graphic>
          <a:graphicData uri="http://schemas.openxmlformats.org/presentationml/2006/ole">
            <mc:AlternateContent xmlns:mc="http://schemas.openxmlformats.org/markup-compatibility/2006">
              <mc:Choice xmlns:v="urn:schemas-microsoft-com:vml" Requires="v">
                <p:oleObj spid="_x0000_s55650" name="Equation" r:id="rId12" imgW="1307880" imgH="228600" progId="Equation.DSMT4">
                  <p:embed/>
                </p:oleObj>
              </mc:Choice>
              <mc:Fallback>
                <p:oleObj name="Equation" r:id="rId12" imgW="1307880" imgH="228600" progId="Equation.DSMT4">
                  <p:embed/>
                  <p:pic>
                    <p:nvPicPr>
                      <p:cNvPr id="0" name="Object 32"/>
                      <p:cNvPicPr>
                        <a:picLocks noChangeAspect="1" noChangeArrowheads="1"/>
                      </p:cNvPicPr>
                      <p:nvPr/>
                    </p:nvPicPr>
                    <p:blipFill>
                      <a:blip r:embed="rId13"/>
                      <a:srcRect/>
                      <a:stretch>
                        <a:fillRect/>
                      </a:stretch>
                    </p:blipFill>
                    <p:spPr bwMode="auto">
                      <a:xfrm>
                        <a:off x="584150" y="2290763"/>
                        <a:ext cx="2979738" cy="561975"/>
                      </a:xfrm>
                      <a:prstGeom prst="rect">
                        <a:avLst/>
                      </a:prstGeom>
                      <a:noFill/>
                      <a:ln>
                        <a:noFill/>
                      </a:ln>
                      <a:extLst/>
                    </p:spPr>
                  </p:pic>
                </p:oleObj>
              </mc:Fallback>
            </mc:AlternateContent>
          </a:graphicData>
        </a:graphic>
      </p:graphicFrame>
      <p:sp>
        <p:nvSpPr>
          <p:cNvPr id="142352" name="Rectangle 33"/>
          <p:cNvSpPr>
            <a:spLocks noChangeArrowheads="1"/>
          </p:cNvSpPr>
          <p:nvPr/>
        </p:nvSpPr>
        <p:spPr bwMode="auto">
          <a:xfrm>
            <a:off x="250825" y="1700213"/>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6) </a:t>
            </a:r>
            <a:r>
              <a:rPr lang="zh-CN" altLang="en-US" sz="2400" b="1">
                <a:solidFill>
                  <a:schemeClr val="bg2"/>
                </a:solidFill>
                <a:latin typeface="楷体_GB2312" pitchFamily="49" charset="-122"/>
                <a:ea typeface="楷体_GB2312" pitchFamily="49" charset="-122"/>
              </a:rPr>
              <a:t>作校正后系统的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楷体_GB2312" pitchFamily="49" charset="-122"/>
                <a:ea typeface="楷体_GB2312" pitchFamily="49" charset="-122"/>
              </a:rPr>
              <a:t>图</a:t>
            </a:r>
            <a:endParaRPr lang="en-US" altLang="zh-CN" sz="2400" b="1">
              <a:solidFill>
                <a:schemeClr val="bg2"/>
              </a:solidFill>
              <a:latin typeface="Times New Roman" panose="02020603050405020304" pitchFamily="18" charset="0"/>
              <a:ea typeface="楷体_GB2312" pitchFamily="49" charset="-122"/>
            </a:endParaRPr>
          </a:p>
        </p:txBody>
      </p:sp>
      <p:sp>
        <p:nvSpPr>
          <p:cNvPr id="142353" name="Rectangle 37"/>
          <p:cNvSpPr>
            <a:spLocks noChangeArrowheads="1"/>
          </p:cNvSpPr>
          <p:nvPr/>
        </p:nvSpPr>
        <p:spPr bwMode="auto">
          <a:xfrm>
            <a:off x="395288" y="3860800"/>
            <a:ext cx="359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验算</a:t>
            </a:r>
            <a:r>
              <a:rPr lang="en-US" altLang="zh-CN" sz="2400" b="1">
                <a:solidFill>
                  <a:schemeClr val="bg2"/>
                </a:solidFill>
                <a:latin typeface="Symbol" panose="05050102010706020507" pitchFamily="18" charset="2"/>
                <a:ea typeface="楷体_GB2312" pitchFamily="49" charset="-122"/>
              </a:rPr>
              <a:t>w</a:t>
            </a:r>
            <a:r>
              <a:rPr lang="en-US" altLang="zh-CN" sz="2400" b="1" baseline="-25000">
                <a:solidFill>
                  <a:schemeClr val="bg2"/>
                </a:solidFill>
                <a:latin typeface="Times New Roman" panose="02020603050405020304" pitchFamily="18" charset="0"/>
                <a:ea typeface="楷体_GB2312" pitchFamily="49" charset="-122"/>
              </a:rPr>
              <a:t>c</a:t>
            </a:r>
            <a:r>
              <a:rPr lang="zh-CN" altLang="en-US" sz="2400" b="1">
                <a:solidFill>
                  <a:schemeClr val="bg2"/>
                </a:solidFill>
                <a:latin typeface="楷体_GB2312" pitchFamily="49" charset="-122"/>
                <a:ea typeface="楷体_GB2312" pitchFamily="49" charset="-122"/>
              </a:rPr>
              <a:t>和</a:t>
            </a:r>
            <a:r>
              <a:rPr lang="en-US" altLang="zh-CN" sz="2400" b="1">
                <a:solidFill>
                  <a:schemeClr val="bg2"/>
                </a:solidFill>
                <a:latin typeface="Symbol" panose="05050102010706020507" pitchFamily="18" charset="2"/>
                <a:ea typeface="楷体_GB2312" pitchFamily="49" charset="-122"/>
              </a:rPr>
              <a:t>g</a:t>
            </a:r>
            <a:r>
              <a:rPr lang="zh-CN" altLang="en-US" sz="2400" b="1">
                <a:solidFill>
                  <a:schemeClr val="bg2"/>
                </a:solidFill>
                <a:latin typeface="楷体_GB2312" pitchFamily="49" charset="-122"/>
                <a:ea typeface="楷体_GB2312" pitchFamily="49" charset="-122"/>
              </a:rPr>
              <a:t>是否满足要求</a:t>
            </a:r>
          </a:p>
        </p:txBody>
      </p:sp>
      <p:graphicFrame>
        <p:nvGraphicFramePr>
          <p:cNvPr id="138289" name="Object 49"/>
          <p:cNvGraphicFramePr>
            <a:graphicFrameLocks noChangeAspect="1"/>
          </p:cNvGraphicFramePr>
          <p:nvPr>
            <p:extLst>
              <p:ext uri="{D42A27DB-BD31-4B8C-83A1-F6EECF244321}">
                <p14:modId xmlns:p14="http://schemas.microsoft.com/office/powerpoint/2010/main" val="1376262276"/>
              </p:ext>
            </p:extLst>
          </p:nvPr>
        </p:nvGraphicFramePr>
        <p:xfrm>
          <a:off x="379413" y="2806378"/>
          <a:ext cx="3632200" cy="982662"/>
        </p:xfrm>
        <a:graphic>
          <a:graphicData uri="http://schemas.openxmlformats.org/presentationml/2006/ole">
            <mc:AlternateContent xmlns:mc="http://schemas.openxmlformats.org/markup-compatibility/2006">
              <mc:Choice xmlns:v="urn:schemas-microsoft-com:vml" Requires="v">
                <p:oleObj spid="_x0000_s55651" name="Equation" r:id="rId14" imgW="1879560" imgH="419040" progId="Equation.DSMT4">
                  <p:embed/>
                </p:oleObj>
              </mc:Choice>
              <mc:Fallback>
                <p:oleObj name="Equation" r:id="rId14" imgW="1879560" imgH="419040" progId="Equation.DSMT4">
                  <p:embed/>
                  <p:pic>
                    <p:nvPicPr>
                      <p:cNvPr id="0" name="Object 49"/>
                      <p:cNvPicPr>
                        <a:picLocks noChangeAspect="1" noChangeArrowheads="1"/>
                      </p:cNvPicPr>
                      <p:nvPr/>
                    </p:nvPicPr>
                    <p:blipFill>
                      <a:blip r:embed="rId15"/>
                      <a:srcRect/>
                      <a:stretch>
                        <a:fillRect/>
                      </a:stretch>
                    </p:blipFill>
                    <p:spPr bwMode="auto">
                      <a:xfrm>
                        <a:off x="379413" y="2806378"/>
                        <a:ext cx="3632200" cy="982662"/>
                      </a:xfrm>
                      <a:prstGeom prst="rect">
                        <a:avLst/>
                      </a:prstGeom>
                      <a:noFill/>
                      <a:ln>
                        <a:noFill/>
                      </a:ln>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452264428"/>
              </p:ext>
            </p:extLst>
          </p:nvPr>
        </p:nvGraphicFramePr>
        <p:xfrm>
          <a:off x="328613" y="4394200"/>
          <a:ext cx="1806575" cy="1038225"/>
        </p:xfrm>
        <a:graphic>
          <a:graphicData uri="http://schemas.openxmlformats.org/presentationml/2006/ole">
            <mc:AlternateContent xmlns:mc="http://schemas.openxmlformats.org/markup-compatibility/2006">
              <mc:Choice xmlns:v="urn:schemas-microsoft-com:vml" Requires="v">
                <p:oleObj spid="_x0000_s55652" name="Equation" r:id="rId16" imgW="863280" imgH="431640" progId="Equation.DSMT4">
                  <p:embed/>
                </p:oleObj>
              </mc:Choice>
              <mc:Fallback>
                <p:oleObj name="Equation" r:id="rId16" imgW="863280" imgH="431640" progId="Equation.DSMT4">
                  <p:embed/>
                  <p:pic>
                    <p:nvPicPr>
                      <p:cNvPr id="0" name="Object 13"/>
                      <p:cNvPicPr>
                        <a:picLocks noChangeAspect="1" noChangeArrowheads="1"/>
                      </p:cNvPicPr>
                      <p:nvPr/>
                    </p:nvPicPr>
                    <p:blipFill>
                      <a:blip r:embed="rId17"/>
                      <a:srcRect/>
                      <a:stretch>
                        <a:fillRect/>
                      </a:stretch>
                    </p:blipFill>
                    <p:spPr bwMode="auto">
                      <a:xfrm>
                        <a:off x="328613" y="4394200"/>
                        <a:ext cx="18065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0"/>
          <p:cNvGraphicFramePr>
            <a:graphicFrameLocks noChangeAspect="1"/>
          </p:cNvGraphicFramePr>
          <p:nvPr>
            <p:extLst>
              <p:ext uri="{D42A27DB-BD31-4B8C-83A1-F6EECF244321}">
                <p14:modId xmlns:p14="http://schemas.microsoft.com/office/powerpoint/2010/main" val="962516396"/>
              </p:ext>
            </p:extLst>
          </p:nvPr>
        </p:nvGraphicFramePr>
        <p:xfrm>
          <a:off x="2612082" y="4592639"/>
          <a:ext cx="1239838" cy="592138"/>
        </p:xfrm>
        <a:graphic>
          <a:graphicData uri="http://schemas.openxmlformats.org/presentationml/2006/ole">
            <mc:AlternateContent xmlns:mc="http://schemas.openxmlformats.org/markup-compatibility/2006">
              <mc:Choice xmlns:v="urn:schemas-microsoft-com:vml" Requires="v">
                <p:oleObj spid="_x0000_s55653" name="Equation" r:id="rId18" imgW="545760" imgH="228600" progId="Equation.DSMT4">
                  <p:embed/>
                </p:oleObj>
              </mc:Choice>
              <mc:Fallback>
                <p:oleObj name="Equation" r:id="rId18" imgW="545760" imgH="228600" progId="Equation.DSMT4">
                  <p:embed/>
                  <p:pic>
                    <p:nvPicPr>
                      <p:cNvPr id="0" name="Object 20"/>
                      <p:cNvPicPr>
                        <a:picLocks noChangeAspect="1" noChangeArrowheads="1"/>
                      </p:cNvPicPr>
                      <p:nvPr/>
                    </p:nvPicPr>
                    <p:blipFill>
                      <a:blip r:embed="rId19"/>
                      <a:srcRect/>
                      <a:stretch>
                        <a:fillRect/>
                      </a:stretch>
                    </p:blipFill>
                    <p:spPr bwMode="auto">
                      <a:xfrm>
                        <a:off x="2612082" y="4592639"/>
                        <a:ext cx="1239838" cy="592138"/>
                      </a:xfrm>
                      <a:prstGeom prst="rect">
                        <a:avLst/>
                      </a:prstGeom>
                      <a:noFill/>
                      <a:ln>
                        <a:noFill/>
                      </a:ln>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2251972021"/>
              </p:ext>
            </p:extLst>
          </p:nvPr>
        </p:nvGraphicFramePr>
        <p:xfrm>
          <a:off x="328613" y="5432425"/>
          <a:ext cx="8690421" cy="544980"/>
        </p:xfrm>
        <a:graphic>
          <a:graphicData uri="http://schemas.openxmlformats.org/presentationml/2006/ole">
            <mc:AlternateContent xmlns:mc="http://schemas.openxmlformats.org/markup-compatibility/2006">
              <mc:Choice xmlns:v="urn:schemas-microsoft-com:vml" Requires="v">
                <p:oleObj spid="_x0000_s55654" name="Equation" r:id="rId20" imgW="4813200" imgH="241200" progId="Equation.DSMT4">
                  <p:embed/>
                </p:oleObj>
              </mc:Choice>
              <mc:Fallback>
                <p:oleObj name="Equation" r:id="rId20" imgW="4813200" imgH="241200" progId="Equation.DSMT4">
                  <p:embed/>
                  <p:pic>
                    <p:nvPicPr>
                      <p:cNvPr id="0" name="Object 15"/>
                      <p:cNvPicPr>
                        <a:picLocks noChangeAspect="1" noChangeArrowheads="1"/>
                      </p:cNvPicPr>
                      <p:nvPr/>
                    </p:nvPicPr>
                    <p:blipFill>
                      <a:blip r:embed="rId21"/>
                      <a:srcRect/>
                      <a:stretch>
                        <a:fillRect/>
                      </a:stretch>
                    </p:blipFill>
                    <p:spPr bwMode="auto">
                      <a:xfrm>
                        <a:off x="328613" y="5432425"/>
                        <a:ext cx="8690421" cy="544980"/>
                      </a:xfrm>
                      <a:prstGeom prst="rect">
                        <a:avLst/>
                      </a:prstGeom>
                      <a:noFill/>
                      <a:ln>
                        <a:noFill/>
                      </a:ln>
                      <a:extLst/>
                    </p:spPr>
                  </p:pic>
                </p:oleObj>
              </mc:Fallback>
            </mc:AlternateContent>
          </a:graphicData>
        </a:graphic>
      </p:graphicFrame>
      <p:graphicFrame>
        <p:nvGraphicFramePr>
          <p:cNvPr id="2" name="Object 23"/>
          <p:cNvGraphicFramePr>
            <a:graphicFrameLocks noChangeAspect="1"/>
          </p:cNvGraphicFramePr>
          <p:nvPr>
            <p:extLst>
              <p:ext uri="{D42A27DB-BD31-4B8C-83A1-F6EECF244321}">
                <p14:modId xmlns:p14="http://schemas.microsoft.com/office/powerpoint/2010/main" val="1531352441"/>
              </p:ext>
            </p:extLst>
          </p:nvPr>
        </p:nvGraphicFramePr>
        <p:xfrm>
          <a:off x="1793081" y="6127750"/>
          <a:ext cx="2858294" cy="574675"/>
        </p:xfrm>
        <a:graphic>
          <a:graphicData uri="http://schemas.openxmlformats.org/presentationml/2006/ole">
            <mc:AlternateContent xmlns:mc="http://schemas.openxmlformats.org/markup-compatibility/2006">
              <mc:Choice xmlns:v="urn:schemas-microsoft-com:vml" Requires="v">
                <p:oleObj spid="_x0000_s55655" name="Equation" r:id="rId22" imgW="1218960" imgH="241200" progId="Equation.DSMT4">
                  <p:embed/>
                </p:oleObj>
              </mc:Choice>
              <mc:Fallback>
                <p:oleObj name="Equation" r:id="rId22" imgW="1218960" imgH="241200" progId="Equation.DSMT4">
                  <p:embed/>
                  <p:pic>
                    <p:nvPicPr>
                      <p:cNvPr id="0" name="Object 23"/>
                      <p:cNvPicPr>
                        <a:picLocks noChangeAspect="1" noChangeArrowheads="1"/>
                      </p:cNvPicPr>
                      <p:nvPr/>
                    </p:nvPicPr>
                    <p:blipFill>
                      <a:blip r:embed="rId23"/>
                      <a:srcRect/>
                      <a:stretch>
                        <a:fillRect/>
                      </a:stretch>
                    </p:blipFill>
                    <p:spPr bwMode="auto">
                      <a:xfrm>
                        <a:off x="1793081" y="6127750"/>
                        <a:ext cx="2858294" cy="574675"/>
                      </a:xfrm>
                      <a:prstGeom prst="rect">
                        <a:avLst/>
                      </a:prstGeom>
                      <a:noFill/>
                      <a:ln>
                        <a:noFill/>
                      </a:ln>
                      <a:extLst/>
                    </p:spPr>
                  </p:pic>
                </p:oleObj>
              </mc:Fallback>
            </mc:AlternateContent>
          </a:graphicData>
        </a:graphic>
      </p:graphicFrame>
      <p:pic>
        <p:nvPicPr>
          <p:cNvPr id="142360" name="Picture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24400" y="1484313"/>
            <a:ext cx="44196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6" name="Rectangle 12"/>
          <p:cNvSpPr>
            <a:spLocks noChangeArrowheads="1"/>
          </p:cNvSpPr>
          <p:nvPr/>
        </p:nvSpPr>
        <p:spPr bwMode="auto">
          <a:xfrm>
            <a:off x="5148263" y="6237312"/>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满足性能指标要求。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42348"/>
                                        </p:tgtEl>
                                        <p:attrNameLst>
                                          <p:attrName>style.visibility</p:attrName>
                                        </p:attrNameLst>
                                      </p:cBhvr>
                                      <p:to>
                                        <p:strVal val="visible"/>
                                      </p:to>
                                    </p:set>
                                    <p:animEffect transition="in" filter="diamond(in)">
                                      <p:cBhvr>
                                        <p:cTn id="12" dur="2000"/>
                                        <p:tgtEl>
                                          <p:spTgt spid="142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42360"/>
                                        </p:tgtEl>
                                        <p:attrNameLst>
                                          <p:attrName>style.visibility</p:attrName>
                                        </p:attrNameLst>
                                      </p:cBhvr>
                                      <p:to>
                                        <p:strVal val="visible"/>
                                      </p:to>
                                    </p:set>
                                    <p:animEffect transition="in" filter="diamond(in)">
                                      <p:cBhvr>
                                        <p:cTn id="17" dur="2000"/>
                                        <p:tgtEl>
                                          <p:spTgt spid="142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52"/>
                                        </p:tgtEl>
                                        <p:attrNameLst>
                                          <p:attrName>style.visibility</p:attrName>
                                        </p:attrNameLst>
                                      </p:cBhvr>
                                      <p:to>
                                        <p:strVal val="visible"/>
                                      </p:to>
                                    </p:set>
                                    <p:animEffect transition="in" filter="blinds(horizontal)">
                                      <p:cBhvr>
                                        <p:cTn id="22" dur="500"/>
                                        <p:tgtEl>
                                          <p:spTgt spid="1423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2351"/>
                                        </p:tgtEl>
                                        <p:attrNameLst>
                                          <p:attrName>style.visibility</p:attrName>
                                        </p:attrNameLst>
                                      </p:cBhvr>
                                      <p:to>
                                        <p:strVal val="visible"/>
                                      </p:to>
                                    </p:set>
                                    <p:animEffect transition="in" filter="blinds(horizontal)">
                                      <p:cBhvr>
                                        <p:cTn id="27" dur="500"/>
                                        <p:tgtEl>
                                          <p:spTgt spid="1423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8289"/>
                                        </p:tgtEl>
                                        <p:attrNameLst>
                                          <p:attrName>style.visibility</p:attrName>
                                        </p:attrNameLst>
                                      </p:cBhvr>
                                      <p:to>
                                        <p:strVal val="visible"/>
                                      </p:to>
                                    </p:set>
                                    <p:animEffect transition="in" filter="blinds(horizontal)">
                                      <p:cBhvr>
                                        <p:cTn id="32" dur="500"/>
                                        <p:tgtEl>
                                          <p:spTgt spid="1382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2353"/>
                                        </p:tgtEl>
                                        <p:attrNameLst>
                                          <p:attrName>style.visibility</p:attrName>
                                        </p:attrNameLst>
                                      </p:cBhvr>
                                      <p:to>
                                        <p:strVal val="visible"/>
                                      </p:to>
                                    </p:set>
                                    <p:animEffect transition="in" filter="blinds(horizontal)">
                                      <p:cBhvr>
                                        <p:cTn id="37" dur="500"/>
                                        <p:tgtEl>
                                          <p:spTgt spid="1423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4396"/>
                                        </p:tgtEl>
                                        <p:attrNameLst>
                                          <p:attrName>style.visibility</p:attrName>
                                        </p:attrNameLst>
                                      </p:cBhvr>
                                      <p:to>
                                        <p:strVal val="visible"/>
                                      </p:to>
                                    </p:set>
                                    <p:animEffect transition="in" filter="blinds(horizontal)">
                                      <p:cBhvr>
                                        <p:cTn id="62" dur="500"/>
                                        <p:tgtEl>
                                          <p:spTgt spid="144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52" grpId="0"/>
      <p:bldP spid="142353" grpId="0"/>
      <p:bldP spid="1443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A13C0F8-6503-4FD4-BEEE-21870EABF1CF}" type="slidenum">
              <a:rPr lang="zh-CN" altLang="en-US" sz="1200">
                <a:latin typeface="Arial Black" panose="020B0A04020102020204" pitchFamily="34" charset="0"/>
              </a:rPr>
              <a:pPr>
                <a:spcBef>
                  <a:spcPct val="0"/>
                </a:spcBef>
                <a:buClrTx/>
                <a:buSzTx/>
                <a:buFontTx/>
                <a:buNone/>
              </a:pPr>
              <a:t>28</a:t>
            </a:fld>
            <a:endParaRPr lang="en-US" altLang="zh-CN" sz="1200">
              <a:latin typeface="Arial Black" panose="020B0A04020102020204" pitchFamily="34" charset="0"/>
            </a:endParaRPr>
          </a:p>
        </p:txBody>
      </p:sp>
      <p:sp>
        <p:nvSpPr>
          <p:cNvPr id="6041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21D9AB51-82F7-47C1-AB50-74061E42ECF7}" type="slidenum">
              <a:rPr lang="zh-CN" altLang="en-US" sz="1200">
                <a:latin typeface="Arial Black" panose="020B0A04020102020204" pitchFamily="34" charset="0"/>
              </a:rPr>
              <a:pPr algn="r" eaLnBrk="1" hangingPunct="1">
                <a:spcBef>
                  <a:spcPct val="0"/>
                </a:spcBef>
                <a:buClrTx/>
                <a:buSzTx/>
                <a:buFontTx/>
                <a:buNone/>
              </a:pPr>
              <a:t>28</a:t>
            </a:fld>
            <a:endParaRPr lang="en-US" altLang="zh-CN" sz="1200">
              <a:latin typeface="Arial Black" panose="020B0A04020102020204" pitchFamily="34" charset="0"/>
            </a:endParaRPr>
          </a:p>
        </p:txBody>
      </p:sp>
      <p:sp>
        <p:nvSpPr>
          <p:cNvPr id="60420" name="Rectangle 2"/>
          <p:cNvSpPr>
            <a:spLocks noGrp="1" noChangeArrowheads="1"/>
          </p:cNvSpPr>
          <p:nvPr>
            <p:ph type="title"/>
          </p:nvPr>
        </p:nvSpPr>
        <p:spPr>
          <a:xfrm>
            <a:off x="457200" y="457200"/>
            <a:ext cx="7283450" cy="595313"/>
          </a:xfrm>
        </p:spPr>
        <p:txBody>
          <a:bodyPr/>
          <a:lstStyle/>
          <a:p>
            <a:r>
              <a:rPr lang="en-US" altLang="zh-CN" sz="2400" b="1" dirty="0">
                <a:solidFill>
                  <a:schemeClr val="bg2"/>
                </a:solidFill>
                <a:latin typeface="Times New Roman" panose="02020603050405020304" pitchFamily="18" charset="0"/>
                <a:ea typeface="楷体_GB2312" pitchFamily="49" charset="-122"/>
              </a:rPr>
              <a:t>6.3.3 </a:t>
            </a:r>
            <a:r>
              <a:rPr lang="zh-CN" altLang="en-US" sz="2400" b="1" dirty="0">
                <a:solidFill>
                  <a:schemeClr val="bg2"/>
                </a:solidFill>
                <a:latin typeface="楷体_GB2312" pitchFamily="49" charset="-122"/>
                <a:ea typeface="楷体_GB2312" pitchFamily="49" charset="-122"/>
              </a:rPr>
              <a:t>期望频率特性法校正</a:t>
            </a:r>
          </a:p>
        </p:txBody>
      </p:sp>
      <p:sp>
        <p:nvSpPr>
          <p:cNvPr id="30725" name="Rectangle 5"/>
          <p:cNvSpPr>
            <a:spLocks noChangeArrowheads="1"/>
          </p:cNvSpPr>
          <p:nvPr/>
        </p:nvSpPr>
        <p:spPr bwMode="auto">
          <a:xfrm>
            <a:off x="0" y="836613"/>
            <a:ext cx="91440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buFont typeface="Wingdings" panose="05000000000000000000" pitchFamily="2" charset="2"/>
              <a:buNone/>
            </a:pPr>
            <a:r>
              <a:rPr lang="en-US" altLang="zh-CN" sz="2400" b="1" dirty="0">
                <a:solidFill>
                  <a:schemeClr val="bg2"/>
                </a:solidFill>
                <a:latin typeface="楷体_GB2312" pitchFamily="49" charset="-122"/>
                <a:ea typeface="楷体_GB2312" pitchFamily="49" charset="-122"/>
              </a:rPr>
              <a:t>1</a:t>
            </a:r>
            <a:r>
              <a:rPr lang="zh-CN" altLang="en-US" sz="2400" b="1" dirty="0">
                <a:solidFill>
                  <a:schemeClr val="bg2"/>
                </a:solidFill>
                <a:latin typeface="楷体_GB2312" pitchFamily="49" charset="-122"/>
                <a:ea typeface="楷体_GB2312" pitchFamily="49" charset="-122"/>
              </a:rPr>
              <a:t>、期望特性法的定义：</a:t>
            </a:r>
          </a:p>
          <a:p>
            <a:pPr algn="just" eaLnBrk="1" hangingPunct="1">
              <a:lnSpc>
                <a:spcPct val="125000"/>
              </a:lnSpc>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期望频率特性法对系统进行校正是将</a:t>
            </a:r>
            <a:r>
              <a:rPr lang="zh-CN" altLang="en-US" sz="2400" b="1" dirty="0">
                <a:solidFill>
                  <a:srgbClr val="FF0000"/>
                </a:solidFill>
                <a:latin typeface="楷体_GB2312" pitchFamily="49" charset="-122"/>
                <a:ea typeface="楷体_GB2312" pitchFamily="49" charset="-122"/>
              </a:rPr>
              <a:t>性能指标要求转化为期望的对数幅频特性；</a:t>
            </a:r>
            <a:r>
              <a:rPr lang="zh-CN" altLang="en-US" sz="2400" b="1" dirty="0">
                <a:solidFill>
                  <a:schemeClr val="bg2"/>
                </a:solidFill>
                <a:latin typeface="楷体_GB2312" pitchFamily="49" charset="-122"/>
                <a:ea typeface="楷体_GB2312" pitchFamily="49" charset="-122"/>
              </a:rPr>
              <a:t>再与原系统的频率特性比较，从而得出校正装置的形式和参数。</a:t>
            </a:r>
          </a:p>
          <a:p>
            <a:pPr algn="just" eaLnBrk="1" hangingPunct="1">
              <a:lnSpc>
                <a:spcPct val="125000"/>
              </a:lnSpc>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该方法简单、直观，可适合任何形式的校正装置。</a:t>
            </a:r>
          </a:p>
          <a:p>
            <a:pPr algn="just" eaLnBrk="1" hangingPunct="1">
              <a:lnSpc>
                <a:spcPct val="125000"/>
              </a:lnSpc>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期望频率特性法仅</a:t>
            </a:r>
            <a:r>
              <a:rPr lang="zh-CN" altLang="en-US" sz="2400" b="1" dirty="0">
                <a:solidFill>
                  <a:srgbClr val="FF0000"/>
                </a:solidFill>
                <a:latin typeface="楷体_GB2312" pitchFamily="49" charset="-122"/>
                <a:ea typeface="楷体_GB2312" pitchFamily="49" charset="-122"/>
              </a:rPr>
              <a:t>适合于最小相位系统的校正</a:t>
            </a:r>
            <a:r>
              <a:rPr lang="zh-CN" altLang="en-US" sz="2400" b="1" dirty="0">
                <a:solidFill>
                  <a:schemeClr val="bg2"/>
                </a:solidFill>
                <a:latin typeface="楷体_GB2312" pitchFamily="49" charset="-122"/>
                <a:ea typeface="楷体_GB2312" pitchFamily="49" charset="-122"/>
              </a:rPr>
              <a:t>。</a:t>
            </a:r>
          </a:p>
          <a:p>
            <a:pPr algn="just" eaLnBrk="1" hangingPunct="1">
              <a:lnSpc>
                <a:spcPct val="125000"/>
              </a:lnSpc>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设原系统的开环频率特性是</a:t>
            </a:r>
            <a:r>
              <a:rPr lang="en-US" altLang="zh-CN" sz="2400" b="1" i="1" dirty="0" err="1">
                <a:solidFill>
                  <a:schemeClr val="bg2"/>
                </a:solidFill>
                <a:latin typeface="Times New Roman" panose="02020603050405020304" pitchFamily="18" charset="0"/>
                <a:ea typeface="楷体_GB2312" pitchFamily="49" charset="-122"/>
              </a:rPr>
              <a:t>G</a:t>
            </a:r>
            <a:r>
              <a:rPr lang="en-US" altLang="zh-CN" sz="2400" b="1" i="1" baseline="-25000" dirty="0" err="1">
                <a:solidFill>
                  <a:schemeClr val="bg2"/>
                </a:solidFill>
                <a:latin typeface="Times New Roman" panose="02020603050405020304" pitchFamily="18" charset="0"/>
                <a:ea typeface="楷体_GB2312" pitchFamily="49" charset="-122"/>
              </a:rPr>
              <a:t>0</a:t>
            </a:r>
            <a:r>
              <a:rPr lang="en-US" altLang="zh-CN" sz="2400" b="1" i="1" dirty="0">
                <a:solidFill>
                  <a:schemeClr val="bg2"/>
                </a:solidFill>
                <a:latin typeface="Times New Roman" panose="02020603050405020304" pitchFamily="18" charset="0"/>
                <a:ea typeface="楷体_GB2312" pitchFamily="49" charset="-122"/>
              </a:rPr>
              <a:t>(</a:t>
            </a:r>
            <a:r>
              <a:rPr lang="en-US" altLang="zh-CN" sz="2400" b="1" i="1" dirty="0" err="1">
                <a:solidFill>
                  <a:schemeClr val="bg2"/>
                </a:solidFill>
                <a:latin typeface="Times New Roman" panose="02020603050405020304" pitchFamily="18" charset="0"/>
                <a:ea typeface="楷体_GB2312" pitchFamily="49" charset="-122"/>
              </a:rPr>
              <a:t>j</a:t>
            </a:r>
            <a:r>
              <a:rPr lang="en-US" altLang="zh-CN" sz="2400" b="1" i="1" dirty="0" err="1">
                <a:solidFill>
                  <a:schemeClr val="bg2"/>
                </a:solidFill>
                <a:latin typeface="Symbol" panose="05050102010706020507" pitchFamily="18" charset="2"/>
                <a:ea typeface="楷体_GB2312" pitchFamily="49" charset="-122"/>
              </a:rPr>
              <a:t>w</a:t>
            </a:r>
            <a:r>
              <a:rPr lang="en-US" altLang="zh-CN" sz="2400" b="1" i="1" dirty="0">
                <a:solidFill>
                  <a:schemeClr val="bg2"/>
                </a:solidFill>
                <a:latin typeface="Times New Roman" panose="02020603050405020304" pitchFamily="18" charset="0"/>
                <a:ea typeface="楷体_GB2312" pitchFamily="49" charset="-122"/>
              </a:rPr>
              <a:t>)</a:t>
            </a:r>
            <a:r>
              <a:rPr lang="zh-CN" altLang="en-US" sz="2400" b="1" dirty="0">
                <a:solidFill>
                  <a:schemeClr val="bg2"/>
                </a:solidFill>
                <a:latin typeface="楷体_GB2312" pitchFamily="49" charset="-122"/>
                <a:ea typeface="楷体_GB2312" pitchFamily="49" charset="-122"/>
              </a:rPr>
              <a:t>，串联校正装置的频率特性是</a:t>
            </a:r>
            <a:r>
              <a:rPr lang="en-US" altLang="zh-CN" sz="2400" b="1" i="1" dirty="0" err="1">
                <a:solidFill>
                  <a:schemeClr val="bg2"/>
                </a:solidFill>
                <a:latin typeface="Times New Roman" panose="02020603050405020304" pitchFamily="18" charset="0"/>
              </a:rPr>
              <a:t>G</a:t>
            </a:r>
            <a:r>
              <a:rPr lang="en-US" altLang="zh-CN" sz="2400" b="1" i="1" baseline="-25000" dirty="0" err="1">
                <a:solidFill>
                  <a:schemeClr val="bg2"/>
                </a:solidFill>
                <a:latin typeface="Times New Roman" panose="02020603050405020304" pitchFamily="18" charset="0"/>
              </a:rPr>
              <a:t>c</a:t>
            </a:r>
            <a:r>
              <a:rPr lang="en-US" altLang="zh-CN" sz="2400" b="1" i="1" dirty="0">
                <a:solidFill>
                  <a:schemeClr val="bg2"/>
                </a:solidFill>
                <a:latin typeface="Times New Roman" panose="02020603050405020304" pitchFamily="18" charset="0"/>
              </a:rPr>
              <a:t>(</a:t>
            </a:r>
            <a:r>
              <a:rPr lang="en-US" altLang="zh-CN" sz="2400" b="1" i="1" dirty="0" err="1">
                <a:solidFill>
                  <a:schemeClr val="bg2"/>
                </a:solidFill>
                <a:latin typeface="Times New Roman" panose="02020603050405020304" pitchFamily="18" charset="0"/>
              </a:rPr>
              <a:t>j</a:t>
            </a:r>
            <a:r>
              <a:rPr lang="en-US" altLang="zh-CN" sz="2400" b="1" i="1" dirty="0" err="1">
                <a:solidFill>
                  <a:schemeClr val="bg2"/>
                </a:solidFill>
                <a:latin typeface="Symbol" panose="05050102010706020507" pitchFamily="18" charset="2"/>
              </a:rPr>
              <a:t>w</a:t>
            </a:r>
            <a:r>
              <a:rPr lang="en-US" altLang="zh-CN" sz="2400" b="1" i="1" dirty="0">
                <a:solidFill>
                  <a:schemeClr val="bg2"/>
                </a:solidFill>
                <a:latin typeface="Times New Roman" panose="02020603050405020304" pitchFamily="18" charset="0"/>
              </a:rPr>
              <a:t>)</a:t>
            </a:r>
            <a:r>
              <a:rPr lang="zh-CN" altLang="en-US" sz="1800" dirty="0"/>
              <a:t> </a:t>
            </a:r>
            <a:r>
              <a:rPr lang="zh-CN" altLang="en-US" sz="2400" b="1" dirty="0">
                <a:solidFill>
                  <a:schemeClr val="bg2"/>
                </a:solidFill>
                <a:latin typeface="楷体_GB2312" pitchFamily="49" charset="-122"/>
                <a:ea typeface="楷体_GB2312" pitchFamily="49" charset="-122"/>
              </a:rPr>
              <a:t>，</a:t>
            </a:r>
          </a:p>
        </p:txBody>
      </p:sp>
      <p:sp>
        <p:nvSpPr>
          <p:cNvPr id="30726" name="Rectangle 1054"/>
          <p:cNvSpPr>
            <a:spLocks noChangeArrowheads="1"/>
          </p:cNvSpPr>
          <p:nvPr/>
        </p:nvSpPr>
        <p:spPr bwMode="auto">
          <a:xfrm>
            <a:off x="0" y="5521325"/>
            <a:ext cx="40671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校正装置的对数频率特性为</a:t>
            </a:r>
            <a:endParaRPr lang="en-US" altLang="zh-CN" sz="2400" b="1">
              <a:solidFill>
                <a:schemeClr val="bg2"/>
              </a:solidFill>
              <a:latin typeface="楷体_GB2312" pitchFamily="49" charset="-122"/>
              <a:ea typeface="楷体_GB2312" pitchFamily="49" charset="-122"/>
            </a:endParaRPr>
          </a:p>
        </p:txBody>
      </p:sp>
      <p:graphicFrame>
        <p:nvGraphicFramePr>
          <p:cNvPr id="46178" name="Object 98"/>
          <p:cNvGraphicFramePr>
            <a:graphicFrameLocks noGrp="1" noChangeAspect="1"/>
          </p:cNvGraphicFramePr>
          <p:nvPr>
            <p:ph idx="1"/>
            <p:extLst>
              <p:ext uri="{D42A27DB-BD31-4B8C-83A1-F6EECF244321}">
                <p14:modId xmlns:p14="http://schemas.microsoft.com/office/powerpoint/2010/main" val="704080786"/>
              </p:ext>
            </p:extLst>
          </p:nvPr>
        </p:nvGraphicFramePr>
        <p:xfrm>
          <a:off x="2776538" y="5010149"/>
          <a:ext cx="2538412" cy="452437"/>
        </p:xfrm>
        <a:graphic>
          <a:graphicData uri="http://schemas.openxmlformats.org/presentationml/2006/ole">
            <mc:AlternateContent xmlns:mc="http://schemas.openxmlformats.org/markup-compatibility/2006">
              <mc:Choice xmlns:v="urn:schemas-microsoft-com:vml" Requires="v">
                <p:oleObj spid="_x0000_s60525" name="Equation" r:id="rId3" imgW="1574640" imgH="241200" progId="Equation.DSMT4">
                  <p:embed/>
                </p:oleObj>
              </mc:Choice>
              <mc:Fallback>
                <p:oleObj name="Equation" r:id="rId3" imgW="1574640" imgH="241200" progId="Equation.DSMT4">
                  <p:embed/>
                  <p:pic>
                    <p:nvPicPr>
                      <p:cNvPr id="0" name="Object 98"/>
                      <p:cNvPicPr>
                        <a:picLocks noChangeAspect="1" noChangeArrowheads="1"/>
                      </p:cNvPicPr>
                      <p:nvPr/>
                    </p:nvPicPr>
                    <p:blipFill>
                      <a:blip r:embed="rId4"/>
                      <a:srcRect/>
                      <a:stretch>
                        <a:fillRect/>
                      </a:stretch>
                    </p:blipFill>
                    <p:spPr bwMode="auto">
                      <a:xfrm>
                        <a:off x="2776538" y="5010149"/>
                        <a:ext cx="2538412" cy="452437"/>
                      </a:xfrm>
                      <a:prstGeom prst="rect">
                        <a:avLst/>
                      </a:prstGeom>
                      <a:noFill/>
                      <a:ln>
                        <a:noFill/>
                      </a:ln>
                      <a:extLst/>
                    </p:spPr>
                  </p:pic>
                </p:oleObj>
              </mc:Fallback>
            </mc:AlternateContent>
          </a:graphicData>
        </a:graphic>
      </p:graphicFrame>
      <p:graphicFrame>
        <p:nvGraphicFramePr>
          <p:cNvPr id="2" name="Object 16"/>
          <p:cNvGraphicFramePr>
            <a:graphicFrameLocks noChangeAspect="1"/>
          </p:cNvGraphicFramePr>
          <p:nvPr>
            <p:extLst>
              <p:ext uri="{D42A27DB-BD31-4B8C-83A1-F6EECF244321}">
                <p14:modId xmlns:p14="http://schemas.microsoft.com/office/powerpoint/2010/main" val="2850073429"/>
              </p:ext>
            </p:extLst>
          </p:nvPr>
        </p:nvGraphicFramePr>
        <p:xfrm>
          <a:off x="4211960" y="5664201"/>
          <a:ext cx="2801937" cy="527669"/>
        </p:xfrm>
        <a:graphic>
          <a:graphicData uri="http://schemas.openxmlformats.org/presentationml/2006/ole">
            <mc:AlternateContent xmlns:mc="http://schemas.openxmlformats.org/markup-compatibility/2006">
              <mc:Choice xmlns:v="urn:schemas-microsoft-com:vml" Requires="v">
                <p:oleObj spid="_x0000_s60526" name="Equation" r:id="rId5" imgW="1422360" imgH="241200" progId="Equation.DSMT4">
                  <p:embed/>
                </p:oleObj>
              </mc:Choice>
              <mc:Fallback>
                <p:oleObj name="Equation" r:id="rId5" imgW="1422360" imgH="241200" progId="Equation.DSMT4">
                  <p:embed/>
                  <p:pic>
                    <p:nvPicPr>
                      <p:cNvPr id="0" name="Object 16"/>
                      <p:cNvPicPr>
                        <a:picLocks noChangeAspect="1" noChangeArrowheads="1"/>
                      </p:cNvPicPr>
                      <p:nvPr/>
                    </p:nvPicPr>
                    <p:blipFill>
                      <a:blip r:embed="rId6"/>
                      <a:srcRect/>
                      <a:stretch>
                        <a:fillRect/>
                      </a:stretch>
                    </p:blipFill>
                    <p:spPr bwMode="auto">
                      <a:xfrm>
                        <a:off x="4211960" y="5664201"/>
                        <a:ext cx="2801937" cy="527669"/>
                      </a:xfrm>
                      <a:prstGeom prst="rect">
                        <a:avLst/>
                      </a:prstGeom>
                      <a:noFill/>
                      <a:ln>
                        <a:noFill/>
                      </a:ln>
                      <a:extLst/>
                    </p:spPr>
                  </p:pic>
                </p:oleObj>
              </mc:Fallback>
            </mc:AlternateContent>
          </a:graphicData>
        </a:graphic>
      </p:graphicFrame>
      <p:sp>
        <p:nvSpPr>
          <p:cNvPr id="30729" name="Rectangle 9"/>
          <p:cNvSpPr>
            <a:spLocks noChangeArrowheads="1"/>
          </p:cNvSpPr>
          <p:nvPr/>
        </p:nvSpPr>
        <p:spPr bwMode="auto">
          <a:xfrm>
            <a:off x="1835150" y="6248400"/>
            <a:ext cx="4206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关键：如何给出期望频率特性</a:t>
            </a:r>
          </a:p>
        </p:txBody>
      </p:sp>
      <p:grpSp>
        <p:nvGrpSpPr>
          <p:cNvPr id="3" name="组合 4"/>
          <p:cNvGrpSpPr>
            <a:grpSpLocks/>
          </p:cNvGrpSpPr>
          <p:nvPr/>
        </p:nvGrpSpPr>
        <p:grpSpPr bwMode="auto">
          <a:xfrm>
            <a:off x="1258888" y="4416425"/>
            <a:ext cx="4679950" cy="461963"/>
            <a:chOff x="323528" y="4914867"/>
            <a:chExt cx="4678684" cy="461665"/>
          </a:xfrm>
        </p:grpSpPr>
        <p:graphicFrame>
          <p:nvGraphicFramePr>
            <p:cNvPr id="60427" name="对象 2"/>
            <p:cNvGraphicFramePr>
              <a:graphicFrameLocks noChangeAspect="1"/>
            </p:cNvGraphicFramePr>
            <p:nvPr/>
          </p:nvGraphicFramePr>
          <p:xfrm>
            <a:off x="4141787" y="4929425"/>
            <a:ext cx="860425" cy="369888"/>
          </p:xfrm>
          <a:graphic>
            <a:graphicData uri="http://schemas.openxmlformats.org/presentationml/2006/ole">
              <mc:AlternateContent xmlns:mc="http://schemas.openxmlformats.org/markup-compatibility/2006">
                <mc:Choice xmlns:v="urn:schemas-microsoft-com:vml" Requires="v">
                  <p:oleObj spid="_x0000_s60527" name="公式" r:id="rId7" imgW="469925" imgH="164909" progId="Equation.3">
                    <p:embed/>
                  </p:oleObj>
                </mc:Choice>
                <mc:Fallback>
                  <p:oleObj name="公式" r:id="rId7" imgW="469925" imgH="164909" progId="Equation.3">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1787" y="4929425"/>
                          <a:ext cx="860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矩形 3"/>
            <p:cNvSpPr>
              <a:spLocks noChangeArrowheads="1"/>
            </p:cNvSpPr>
            <p:nvPr/>
          </p:nvSpPr>
          <p:spPr bwMode="auto">
            <a:xfrm>
              <a:off x="323528" y="4914867"/>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楷体_GB2312" pitchFamily="49" charset="-122"/>
                  <a:ea typeface="楷体_GB2312" pitchFamily="49" charset="-122"/>
                </a:rPr>
                <a:t>希望的开环传函频率特性是</a:t>
              </a:r>
              <a:endParaRPr lang="zh-CN" altLang="en-US" sz="180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blinds(horizontal)">
                                      <p:cBhvr>
                                        <p:cTn id="7" dur="500"/>
                                        <p:tgtEl>
                                          <p:spTgt spid="307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5">
                                            <p:txEl>
                                              <p:pRg st="1" end="1"/>
                                            </p:txEl>
                                          </p:spTgt>
                                        </p:tgtEl>
                                        <p:attrNameLst>
                                          <p:attrName>style.visibility</p:attrName>
                                        </p:attrNameLst>
                                      </p:cBhvr>
                                      <p:to>
                                        <p:strVal val="visible"/>
                                      </p:to>
                                    </p:set>
                                    <p:animEffect transition="in" filter="blinds(horizontal)">
                                      <p:cBhvr>
                                        <p:cTn id="12" dur="500"/>
                                        <p:tgtEl>
                                          <p:spTgt spid="307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
                                            <p:txEl>
                                              <p:pRg st="2" end="2"/>
                                            </p:txEl>
                                          </p:spTgt>
                                        </p:tgtEl>
                                        <p:attrNameLst>
                                          <p:attrName>style.visibility</p:attrName>
                                        </p:attrNameLst>
                                      </p:cBhvr>
                                      <p:to>
                                        <p:strVal val="visible"/>
                                      </p:to>
                                    </p:set>
                                    <p:animEffect transition="in" filter="blinds(horizontal)">
                                      <p:cBhvr>
                                        <p:cTn id="17" dur="500"/>
                                        <p:tgtEl>
                                          <p:spTgt spid="307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5">
                                            <p:txEl>
                                              <p:pRg st="3" end="3"/>
                                            </p:txEl>
                                          </p:spTgt>
                                        </p:tgtEl>
                                        <p:attrNameLst>
                                          <p:attrName>style.visibility</p:attrName>
                                        </p:attrNameLst>
                                      </p:cBhvr>
                                      <p:to>
                                        <p:strVal val="visible"/>
                                      </p:to>
                                    </p:set>
                                    <p:animEffect transition="in" filter="blinds(horizontal)">
                                      <p:cBhvr>
                                        <p:cTn id="22" dur="500"/>
                                        <p:tgtEl>
                                          <p:spTgt spid="307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5">
                                            <p:txEl>
                                              <p:pRg st="4" end="4"/>
                                            </p:txEl>
                                          </p:spTgt>
                                        </p:tgtEl>
                                        <p:attrNameLst>
                                          <p:attrName>style.visibility</p:attrName>
                                        </p:attrNameLst>
                                      </p:cBhvr>
                                      <p:to>
                                        <p:strVal val="visible"/>
                                      </p:to>
                                    </p:set>
                                    <p:animEffect transition="in" filter="blinds(horizontal)">
                                      <p:cBhvr>
                                        <p:cTn id="27" dur="500"/>
                                        <p:tgtEl>
                                          <p:spTgt spid="3072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78"/>
                                        </p:tgtEl>
                                        <p:attrNameLst>
                                          <p:attrName>style.visibility</p:attrName>
                                        </p:attrNameLst>
                                      </p:cBhvr>
                                      <p:to>
                                        <p:strVal val="visible"/>
                                      </p:to>
                                    </p:set>
                                    <p:animEffect transition="in" filter="blinds(horizontal)">
                                      <p:cBhvr>
                                        <p:cTn id="37" dur="500"/>
                                        <p:tgtEl>
                                          <p:spTgt spid="46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26"/>
                                        </p:tgtEl>
                                        <p:attrNameLst>
                                          <p:attrName>style.visibility</p:attrName>
                                        </p:attrNameLst>
                                      </p:cBhvr>
                                      <p:to>
                                        <p:strVal val="visible"/>
                                      </p:to>
                                    </p:set>
                                    <p:animEffect transition="in" filter="blinds(horizontal)">
                                      <p:cBhvr>
                                        <p:cTn id="42" dur="500"/>
                                        <p:tgtEl>
                                          <p:spTgt spid="307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0729">
                                            <p:txEl>
                                              <p:pRg st="0" end="0"/>
                                            </p:txEl>
                                          </p:spTgt>
                                        </p:tgtEl>
                                        <p:attrNameLst>
                                          <p:attrName>style.visibility</p:attrName>
                                        </p:attrNameLst>
                                      </p:cBhvr>
                                      <p:to>
                                        <p:strVal val="visible"/>
                                      </p:to>
                                    </p:set>
                                    <p:animEffect transition="in" filter="blinds(horizontal)">
                                      <p:cBhvr>
                                        <p:cTn id="52" dur="500"/>
                                        <p:tgtEl>
                                          <p:spTgt spid="307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P spid="307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34D5AC-3744-4B54-ADC0-35A09B957A6D}" type="slidenum">
              <a:rPr lang="zh-CN" altLang="en-US" sz="1200">
                <a:latin typeface="Arial Black" panose="020B0A04020102020204" pitchFamily="34" charset="0"/>
              </a:rPr>
              <a:pPr>
                <a:spcBef>
                  <a:spcPct val="0"/>
                </a:spcBef>
                <a:buClrTx/>
                <a:buSzTx/>
                <a:buFontTx/>
                <a:buNone/>
              </a:pPr>
              <a:t>29</a:t>
            </a:fld>
            <a:endParaRPr lang="en-US" altLang="zh-CN" sz="1200">
              <a:latin typeface="Arial Black" panose="020B0A04020102020204" pitchFamily="34" charset="0"/>
            </a:endParaRPr>
          </a:p>
        </p:txBody>
      </p:sp>
      <p:sp>
        <p:nvSpPr>
          <p:cNvPr id="6144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6219752-23FD-4159-897D-58D0B0AFE108}" type="slidenum">
              <a:rPr lang="zh-CN" altLang="en-US" sz="1200">
                <a:latin typeface="Arial Black" panose="020B0A04020102020204" pitchFamily="34" charset="0"/>
              </a:rPr>
              <a:pPr algn="r" eaLnBrk="1" hangingPunct="1">
                <a:spcBef>
                  <a:spcPct val="0"/>
                </a:spcBef>
                <a:buClrTx/>
                <a:buSzTx/>
                <a:buFontTx/>
                <a:buNone/>
              </a:pPr>
              <a:t>29</a:t>
            </a:fld>
            <a:endParaRPr lang="en-US" altLang="zh-CN" sz="1200">
              <a:latin typeface="Arial Black" panose="020B0A04020102020204" pitchFamily="34" charset="0"/>
            </a:endParaRPr>
          </a:p>
        </p:txBody>
      </p:sp>
      <p:sp>
        <p:nvSpPr>
          <p:cNvPr id="61444"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DC614828-2DE8-45BA-8F30-5420AA0B22B1}" type="slidenum">
              <a:rPr lang="zh-CN" altLang="en-US" sz="1200">
                <a:latin typeface="Arial Black" panose="020B0A04020102020204" pitchFamily="34" charset="0"/>
              </a:rPr>
              <a:pPr algn="r" eaLnBrk="1" hangingPunct="1">
                <a:spcBef>
                  <a:spcPct val="0"/>
                </a:spcBef>
                <a:buClrTx/>
                <a:buSzTx/>
                <a:buFontTx/>
                <a:buNone/>
              </a:pPr>
              <a:t>29</a:t>
            </a:fld>
            <a:endParaRPr lang="en-US" altLang="zh-CN" sz="1200">
              <a:latin typeface="Arial Black" panose="020B0A04020102020204" pitchFamily="34" charset="0"/>
            </a:endParaRPr>
          </a:p>
        </p:txBody>
      </p:sp>
      <p:sp>
        <p:nvSpPr>
          <p:cNvPr id="97283" name="Rectangle 2"/>
          <p:cNvSpPr>
            <a:spLocks noChangeArrowheads="1"/>
          </p:cNvSpPr>
          <p:nvPr/>
        </p:nvSpPr>
        <p:spPr bwMode="auto">
          <a:xfrm>
            <a:off x="323850" y="549275"/>
            <a:ext cx="8424863"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1" lang="en-US" altLang="zh-CN" sz="2400" b="1">
                <a:solidFill>
                  <a:schemeClr val="bg2"/>
                </a:solidFill>
                <a:latin typeface="Times New Roman" panose="02020603050405020304" pitchFamily="18" charset="0"/>
                <a:ea typeface="楷体_GB2312" pitchFamily="49" charset="-122"/>
              </a:rPr>
              <a:t>2</a:t>
            </a:r>
            <a:r>
              <a:rPr kumimoji="1" lang="zh-CN" altLang="en-US" sz="2400" b="1">
                <a:solidFill>
                  <a:schemeClr val="bg2"/>
                </a:solidFill>
                <a:latin typeface="Times New Roman" panose="02020603050405020304" pitchFamily="18" charset="0"/>
                <a:ea typeface="楷体_GB2312" pitchFamily="49" charset="-122"/>
              </a:rPr>
              <a:t>、</a:t>
            </a:r>
            <a:r>
              <a:rPr kumimoji="1" lang="zh-CN" altLang="en-US" sz="2400" b="1">
                <a:solidFill>
                  <a:schemeClr val="bg2"/>
                </a:solidFill>
                <a:latin typeface="楷体_GB2312" pitchFamily="49" charset="-122"/>
                <a:ea typeface="楷体_GB2312" pitchFamily="49" charset="-122"/>
              </a:rPr>
              <a:t>期望特性与性能指标的关系</a:t>
            </a:r>
          </a:p>
          <a:p>
            <a:pPr algn="just" eaLnBrk="1" hangingPunct="1">
              <a:lnSpc>
                <a:spcPct val="150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根据三频段理论，为使控制系统具有较好的性能，期望的频率特性如图所示。由图知系统在中频区的渐近对数幅频特性曲线的斜率为</a:t>
            </a:r>
            <a:r>
              <a:rPr kumimoji="1" lang="en-US" altLang="zh-CN" sz="2400" b="1">
                <a:solidFill>
                  <a:schemeClr val="bg2"/>
                </a:solidFill>
                <a:latin typeface="Times New Roman" panose="02020603050405020304" pitchFamily="18" charset="0"/>
                <a:ea typeface="楷体_GB2312" pitchFamily="49" charset="-122"/>
              </a:rPr>
              <a:t>-40dB </a:t>
            </a:r>
            <a:r>
              <a:rPr kumimoji="1" lang="en-US" altLang="en-US" sz="2400" b="1">
                <a:solidFill>
                  <a:schemeClr val="bg2"/>
                </a:solidFill>
                <a:latin typeface="Times New Roman" panose="02020603050405020304" pitchFamily="18" charset="0"/>
                <a:ea typeface="楷体_GB2312" pitchFamily="49" charset="-122"/>
              </a:rPr>
              <a:t>～</a:t>
            </a:r>
            <a:r>
              <a:rPr kumimoji="1" lang="en-US" altLang="zh-CN" sz="2400" b="1">
                <a:solidFill>
                  <a:schemeClr val="bg2"/>
                </a:solidFill>
                <a:latin typeface="Times New Roman" panose="02020603050405020304" pitchFamily="18" charset="0"/>
                <a:ea typeface="楷体_GB2312" pitchFamily="49" charset="-122"/>
              </a:rPr>
              <a:t>-20dB </a:t>
            </a:r>
            <a:r>
              <a:rPr kumimoji="1" lang="en-US" altLang="en-US" sz="2400" b="1">
                <a:solidFill>
                  <a:schemeClr val="bg2"/>
                </a:solidFill>
                <a:latin typeface="Times New Roman" panose="02020603050405020304" pitchFamily="18" charset="0"/>
                <a:ea typeface="楷体_GB2312" pitchFamily="49" charset="-122"/>
              </a:rPr>
              <a:t>～</a:t>
            </a:r>
            <a:r>
              <a:rPr kumimoji="1" lang="en-US" altLang="zh-CN" sz="2400" b="1">
                <a:solidFill>
                  <a:schemeClr val="bg2"/>
                </a:solidFill>
                <a:latin typeface="Times New Roman" panose="02020603050405020304" pitchFamily="18" charset="0"/>
                <a:ea typeface="楷体_GB2312" pitchFamily="49" charset="-122"/>
              </a:rPr>
              <a:t> -40dB</a:t>
            </a:r>
            <a:r>
              <a:rPr kumimoji="1" lang="en-US" altLang="zh-CN" sz="2400" b="1">
                <a:solidFill>
                  <a:schemeClr val="bg2"/>
                </a:solidFill>
                <a:latin typeface="楷体_GB2312" pitchFamily="49" charset="-122"/>
                <a:ea typeface="楷体_GB2312" pitchFamily="49" charset="-122"/>
              </a:rPr>
              <a:t>（</a:t>
            </a:r>
            <a:r>
              <a:rPr kumimoji="1" lang="zh-CN" altLang="en-US" sz="2400" b="1">
                <a:solidFill>
                  <a:schemeClr val="bg2"/>
                </a:solidFill>
                <a:latin typeface="楷体_GB2312" pitchFamily="49" charset="-122"/>
                <a:ea typeface="楷体_GB2312" pitchFamily="49" charset="-122"/>
              </a:rPr>
              <a:t>即</a:t>
            </a:r>
            <a:r>
              <a:rPr kumimoji="1" lang="zh-CN" altLang="en-US" sz="2400" b="1">
                <a:solidFill>
                  <a:schemeClr val="bg2"/>
                </a:solidFill>
                <a:latin typeface="Times New Roman" panose="02020603050405020304" pitchFamily="18" charset="0"/>
                <a:ea typeface="楷体_GB2312" pitchFamily="49" charset="-122"/>
              </a:rPr>
              <a:t>2－1－2</a:t>
            </a:r>
            <a:r>
              <a:rPr kumimoji="1" lang="zh-CN" altLang="en-US" sz="2400" b="1">
                <a:solidFill>
                  <a:schemeClr val="bg2"/>
                </a:solidFill>
                <a:latin typeface="楷体_GB2312" pitchFamily="49" charset="-122"/>
                <a:ea typeface="楷体_GB2312" pitchFamily="49" charset="-122"/>
              </a:rPr>
              <a:t>型），其频率特性具有如下形式：</a:t>
            </a:r>
          </a:p>
        </p:txBody>
      </p:sp>
      <p:sp>
        <p:nvSpPr>
          <p:cNvPr id="97286" name="Rectangle 9"/>
          <p:cNvSpPr>
            <a:spLocks noChangeArrowheads="1"/>
          </p:cNvSpPr>
          <p:nvPr/>
        </p:nvSpPr>
        <p:spPr bwMode="auto">
          <a:xfrm>
            <a:off x="4535488" y="6454775"/>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chemeClr val="bg2"/>
                </a:solidFill>
                <a:latin typeface="楷体_GB2312" pitchFamily="49" charset="-122"/>
                <a:ea typeface="楷体_GB2312" pitchFamily="49" charset="-122"/>
              </a:rPr>
              <a:t>期望特性</a:t>
            </a:r>
          </a:p>
        </p:txBody>
      </p:sp>
      <p:pic>
        <p:nvPicPr>
          <p:cNvPr id="972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5" y="3143250"/>
            <a:ext cx="381952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12" dur="500"/>
                                        <p:tgtEl>
                                          <p:spTgt spid="97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97288"/>
                                        </p:tgtEl>
                                        <p:attrNameLst>
                                          <p:attrName>style.visibility</p:attrName>
                                        </p:attrNameLst>
                                      </p:cBhvr>
                                      <p:to>
                                        <p:strVal val="visible"/>
                                      </p:to>
                                    </p:set>
                                    <p:animEffect transition="in" filter="diamond(in)">
                                      <p:cBhvr>
                                        <p:cTn id="17" dur="2000"/>
                                        <p:tgtEl>
                                          <p:spTgt spid="9728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7286"/>
                                        </p:tgtEl>
                                        <p:attrNameLst>
                                          <p:attrName>style.visibility</p:attrName>
                                        </p:attrNameLst>
                                      </p:cBhvr>
                                      <p:to>
                                        <p:strVal val="visible"/>
                                      </p:to>
                                    </p:set>
                                    <p:animEffect transition="in" filter="blinds(horizontal)">
                                      <p:cBhvr>
                                        <p:cTn id="20"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76E565-4395-4F81-989A-645B5E9A09CD}" type="slidenum">
              <a:rPr lang="zh-CN" altLang="en-US" sz="1200">
                <a:latin typeface="Arial Black" panose="020B0A04020102020204" pitchFamily="34" charset="0"/>
              </a:rPr>
              <a:pPr>
                <a:spcBef>
                  <a:spcPct val="0"/>
                </a:spcBef>
                <a:buClrTx/>
                <a:buSzTx/>
                <a:buFontTx/>
                <a:buNone/>
              </a:pPr>
              <a:t>3</a:t>
            </a:fld>
            <a:endParaRPr lang="en-US" altLang="zh-CN" sz="1200">
              <a:latin typeface="Arial Black" panose="020B0A04020102020204" pitchFamily="34" charset="0"/>
            </a:endParaRPr>
          </a:p>
        </p:txBody>
      </p:sp>
      <p:sp>
        <p:nvSpPr>
          <p:cNvPr id="3072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1402FC7E-B5CD-49B9-A721-88324444AD09}" type="slidenum">
              <a:rPr lang="zh-CN" altLang="en-US" sz="1200">
                <a:latin typeface="Arial Black" panose="020B0A04020102020204" pitchFamily="34" charset="0"/>
              </a:rPr>
              <a:pPr algn="r" eaLnBrk="1" hangingPunct="1">
                <a:spcBef>
                  <a:spcPct val="0"/>
                </a:spcBef>
                <a:buClrTx/>
                <a:buSzTx/>
                <a:buFontTx/>
                <a:buNone/>
              </a:pPr>
              <a:t>3</a:t>
            </a:fld>
            <a:endParaRPr lang="en-US" altLang="zh-CN" sz="1200">
              <a:latin typeface="Arial Black" panose="020B0A04020102020204" pitchFamily="34" charset="0"/>
            </a:endParaRPr>
          </a:p>
        </p:txBody>
      </p:sp>
      <p:grpSp>
        <p:nvGrpSpPr>
          <p:cNvPr id="2" name="Group 3"/>
          <p:cNvGrpSpPr>
            <a:grpSpLocks/>
          </p:cNvGrpSpPr>
          <p:nvPr/>
        </p:nvGrpSpPr>
        <p:grpSpPr bwMode="auto">
          <a:xfrm>
            <a:off x="6097463" y="1671166"/>
            <a:ext cx="2867025" cy="2590800"/>
            <a:chOff x="4002" y="1104"/>
            <a:chExt cx="1614" cy="1672"/>
          </a:xfrm>
        </p:grpSpPr>
        <p:graphicFrame>
          <p:nvGraphicFramePr>
            <p:cNvPr id="30733" name="Object 4"/>
            <p:cNvGraphicFramePr>
              <a:graphicFrameLocks noChangeAspect="1"/>
            </p:cNvGraphicFramePr>
            <p:nvPr/>
          </p:nvGraphicFramePr>
          <p:xfrm>
            <a:off x="4002" y="1104"/>
            <a:ext cx="1614" cy="1656"/>
          </p:xfrm>
          <a:graphic>
            <a:graphicData uri="http://schemas.openxmlformats.org/presentationml/2006/ole">
              <mc:AlternateContent xmlns:mc="http://schemas.openxmlformats.org/markup-compatibility/2006">
                <mc:Choice xmlns:v="urn:schemas-microsoft-com:vml" Requires="v">
                  <p:oleObj spid="_x0000_s31157" name="位图图像" r:id="rId3" imgW="2561905" imgH="2629267" progId="Paint.Picture">
                    <p:embed/>
                  </p:oleObj>
                </mc:Choice>
                <mc:Fallback>
                  <p:oleObj name="位图图像" r:id="rId3" imgW="2561905" imgH="2629267" progId="Paint.Picture">
                    <p:embed/>
                    <p:pic>
                      <p:nvPicPr>
                        <p:cNvPr id="0"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2" y="1104"/>
                          <a:ext cx="1614"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4" name="Object 5"/>
            <p:cNvGraphicFramePr>
              <a:graphicFrameLocks noChangeAspect="1"/>
            </p:cNvGraphicFramePr>
            <p:nvPr/>
          </p:nvGraphicFramePr>
          <p:xfrm>
            <a:off x="4192" y="2240"/>
            <a:ext cx="1224" cy="384"/>
          </p:xfrm>
          <a:graphic>
            <a:graphicData uri="http://schemas.openxmlformats.org/presentationml/2006/ole">
              <mc:AlternateContent xmlns:mc="http://schemas.openxmlformats.org/markup-compatibility/2006">
                <mc:Choice xmlns:v="urn:schemas-microsoft-com:vml" Requires="v">
                  <p:oleObj spid="_x0000_s31158" name="位图图像" r:id="rId5" imgW="1943371" imgH="609524" progId="Paint.Picture">
                    <p:embed/>
                  </p:oleObj>
                </mc:Choice>
                <mc:Fallback>
                  <p:oleObj name="位图图像" r:id="rId5" imgW="1943371" imgH="609524" progId="Paint.Picture">
                    <p:embed/>
                    <p:pic>
                      <p:nvPicPr>
                        <p:cNvPr id="0" name="Object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2" y="2240"/>
                          <a:ext cx="12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5" name="Object 6"/>
            <p:cNvGraphicFramePr>
              <a:graphicFrameLocks noChangeAspect="1"/>
            </p:cNvGraphicFramePr>
            <p:nvPr/>
          </p:nvGraphicFramePr>
          <p:xfrm>
            <a:off x="4178" y="2232"/>
            <a:ext cx="1374" cy="402"/>
          </p:xfrm>
          <a:graphic>
            <a:graphicData uri="http://schemas.openxmlformats.org/presentationml/2006/ole">
              <mc:AlternateContent xmlns:mc="http://schemas.openxmlformats.org/markup-compatibility/2006">
                <mc:Choice xmlns:v="urn:schemas-microsoft-com:vml" Requires="v">
                  <p:oleObj spid="_x0000_s31159" name="位图图像" r:id="rId7" imgW="2180952" imgH="638264" progId="Paint.Picture">
                    <p:embed/>
                  </p:oleObj>
                </mc:Choice>
                <mc:Fallback>
                  <p:oleObj name="位图图像" r:id="rId7" imgW="2180952" imgH="638264" progId="Paint.Picture">
                    <p:embed/>
                    <p:pic>
                      <p:nvPicPr>
                        <p:cNvPr id="0" name="Object 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8" y="2232"/>
                          <a:ext cx="13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6" name="Object 7"/>
            <p:cNvGraphicFramePr>
              <a:graphicFrameLocks noChangeAspect="1"/>
            </p:cNvGraphicFramePr>
            <p:nvPr/>
          </p:nvGraphicFramePr>
          <p:xfrm>
            <a:off x="4154" y="2348"/>
            <a:ext cx="1302" cy="300"/>
          </p:xfrm>
          <a:graphic>
            <a:graphicData uri="http://schemas.openxmlformats.org/presentationml/2006/ole">
              <mc:AlternateContent xmlns:mc="http://schemas.openxmlformats.org/markup-compatibility/2006">
                <mc:Choice xmlns:v="urn:schemas-microsoft-com:vml" Requires="v">
                  <p:oleObj spid="_x0000_s31160" name="位图图像" r:id="rId9" imgW="2066667" imgH="476316" progId="Paint.Picture">
                    <p:embed/>
                  </p:oleObj>
                </mc:Choice>
                <mc:Fallback>
                  <p:oleObj name="位图图像" r:id="rId9" imgW="2066667" imgH="476316" progId="Paint.Picture">
                    <p:embed/>
                    <p:pic>
                      <p:nvPicPr>
                        <p:cNvPr id="0" name="Object 7"/>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 y="2348"/>
                          <a:ext cx="130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7" name="Object 8"/>
            <p:cNvGraphicFramePr>
              <a:graphicFrameLocks noChangeAspect="1"/>
            </p:cNvGraphicFramePr>
            <p:nvPr/>
          </p:nvGraphicFramePr>
          <p:xfrm>
            <a:off x="5096" y="1360"/>
            <a:ext cx="324" cy="426"/>
          </p:xfrm>
          <a:graphic>
            <a:graphicData uri="http://schemas.openxmlformats.org/presentationml/2006/ole">
              <mc:AlternateContent xmlns:mc="http://schemas.openxmlformats.org/markup-compatibility/2006">
                <mc:Choice xmlns:v="urn:schemas-microsoft-com:vml" Requires="v">
                  <p:oleObj spid="_x0000_s31161" name="位图图像" r:id="rId11" imgW="514422" imgH="676369" progId="Paint.Picture">
                    <p:embed/>
                  </p:oleObj>
                </mc:Choice>
                <mc:Fallback>
                  <p:oleObj name="位图图像" r:id="rId11" imgW="514422" imgH="676369" progId="Paint.Picture">
                    <p:embed/>
                    <p:pic>
                      <p:nvPicPr>
                        <p:cNvPr id="0" name="Object 8"/>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96" y="1360"/>
                          <a:ext cx="324"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8" name="Object 9"/>
            <p:cNvGraphicFramePr>
              <a:graphicFrameLocks noChangeAspect="1"/>
            </p:cNvGraphicFramePr>
            <p:nvPr/>
          </p:nvGraphicFramePr>
          <p:xfrm>
            <a:off x="4688" y="1564"/>
            <a:ext cx="228" cy="1212"/>
          </p:xfrm>
          <a:graphic>
            <a:graphicData uri="http://schemas.openxmlformats.org/presentationml/2006/ole">
              <mc:AlternateContent xmlns:mc="http://schemas.openxmlformats.org/markup-compatibility/2006">
                <mc:Choice xmlns:v="urn:schemas-microsoft-com:vml" Requires="v">
                  <p:oleObj spid="_x0000_s31162" name="位图图像" r:id="rId13" imgW="361809" imgH="1924319" progId="Paint.Picture">
                    <p:embed/>
                  </p:oleObj>
                </mc:Choice>
                <mc:Fallback>
                  <p:oleObj name="位图图像" r:id="rId13" imgW="361809" imgH="1924319" progId="Paint.Picture">
                    <p:embed/>
                    <p:pic>
                      <p:nvPicPr>
                        <p:cNvPr id="0" name="Object 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8" y="1564"/>
                          <a:ext cx="228" cy="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9" name="Object 10"/>
            <p:cNvGraphicFramePr>
              <a:graphicFrameLocks noChangeAspect="1"/>
            </p:cNvGraphicFramePr>
            <p:nvPr/>
          </p:nvGraphicFramePr>
          <p:xfrm>
            <a:off x="4184" y="1464"/>
            <a:ext cx="630" cy="444"/>
          </p:xfrm>
          <a:graphic>
            <a:graphicData uri="http://schemas.openxmlformats.org/presentationml/2006/ole">
              <mc:AlternateContent xmlns:mc="http://schemas.openxmlformats.org/markup-compatibility/2006">
                <mc:Choice xmlns:v="urn:schemas-microsoft-com:vml" Requires="v">
                  <p:oleObj spid="_x0000_s31163" name="位图图像" r:id="rId15" imgW="1000000" imgH="704948" progId="Paint.Picture">
                    <p:embed/>
                  </p:oleObj>
                </mc:Choice>
                <mc:Fallback>
                  <p:oleObj name="位图图像" r:id="rId15" imgW="1000000" imgH="704948" progId="Paint.Picture">
                    <p:embed/>
                    <p:pic>
                      <p:nvPicPr>
                        <p:cNvPr id="0" name="Object 10"/>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4" y="1464"/>
                          <a:ext cx="630"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0" name="Object 11"/>
            <p:cNvGraphicFramePr>
              <a:graphicFrameLocks noChangeAspect="1"/>
            </p:cNvGraphicFramePr>
            <p:nvPr/>
          </p:nvGraphicFramePr>
          <p:xfrm>
            <a:off x="4786" y="2344"/>
            <a:ext cx="678" cy="300"/>
          </p:xfrm>
          <a:graphic>
            <a:graphicData uri="http://schemas.openxmlformats.org/presentationml/2006/ole">
              <mc:AlternateContent xmlns:mc="http://schemas.openxmlformats.org/markup-compatibility/2006">
                <mc:Choice xmlns:v="urn:schemas-microsoft-com:vml" Requires="v">
                  <p:oleObj spid="_x0000_s31164" name="位图图像" r:id="rId17" imgW="1076475" imgH="476316" progId="Paint.Picture">
                    <p:embed/>
                  </p:oleObj>
                </mc:Choice>
                <mc:Fallback>
                  <p:oleObj name="位图图像" r:id="rId17" imgW="1076475" imgH="476316" progId="Paint.Picture">
                    <p:embed/>
                    <p:pic>
                      <p:nvPicPr>
                        <p:cNvPr id="0" name="Object 11"/>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6" y="2344"/>
                          <a:ext cx="67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2352" name="Rectangle 16"/>
          <p:cNvSpPr>
            <a:spLocks noChangeArrowheads="1"/>
          </p:cNvSpPr>
          <p:nvPr/>
        </p:nvSpPr>
        <p:spPr bwMode="auto">
          <a:xfrm>
            <a:off x="5976813" y="4550891"/>
            <a:ext cx="25415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一级超前网络最大超前角为</a:t>
            </a:r>
            <a:r>
              <a:rPr lang="en-US" altLang="zh-CN" sz="2400" b="1">
                <a:solidFill>
                  <a:schemeClr val="bg2"/>
                </a:solidFill>
                <a:latin typeface="楷体_GB2312" pitchFamily="49" charset="-122"/>
                <a:ea typeface="楷体_GB2312" pitchFamily="49" charset="-122"/>
              </a:rPr>
              <a:t>60</a:t>
            </a:r>
            <a:r>
              <a:rPr lang="en-US" altLang="zh-CN" sz="2400" b="1">
                <a:solidFill>
                  <a:schemeClr val="bg2"/>
                </a:solidFill>
                <a:latin typeface="Times New Roman" panose="02020603050405020304" pitchFamily="18" charset="0"/>
                <a:ea typeface="楷体_GB2312" pitchFamily="49" charset="-122"/>
                <a:cs typeface="Times New Roman" panose="02020603050405020304" pitchFamily="18" charset="0"/>
              </a:rPr>
              <a:t>º</a:t>
            </a:r>
            <a:endParaRPr lang="zh-CN" altLang="en-US" sz="2400" b="1">
              <a:solidFill>
                <a:schemeClr val="bg2"/>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6178" name="Object 98"/>
          <p:cNvGraphicFramePr>
            <a:graphicFrameLocks noChangeAspect="1"/>
          </p:cNvGraphicFramePr>
          <p:nvPr>
            <p:extLst>
              <p:ext uri="{D42A27DB-BD31-4B8C-83A1-F6EECF244321}">
                <p14:modId xmlns:p14="http://schemas.microsoft.com/office/powerpoint/2010/main" val="3297027368"/>
              </p:ext>
            </p:extLst>
          </p:nvPr>
        </p:nvGraphicFramePr>
        <p:xfrm>
          <a:off x="330403" y="515614"/>
          <a:ext cx="1223963" cy="628228"/>
        </p:xfrm>
        <a:graphic>
          <a:graphicData uri="http://schemas.openxmlformats.org/presentationml/2006/ole">
            <mc:AlternateContent xmlns:mc="http://schemas.openxmlformats.org/markup-compatibility/2006">
              <mc:Choice xmlns:v="urn:schemas-microsoft-com:vml" Requires="v">
                <p:oleObj spid="_x0000_s31165" name="Equation" r:id="rId19" imgW="520560" imgH="228600" progId="Equation.DSMT4">
                  <p:embed/>
                </p:oleObj>
              </mc:Choice>
              <mc:Fallback>
                <p:oleObj name="Equation" r:id="rId19" imgW="520560" imgH="228600" progId="Equation.DSMT4">
                  <p:embed/>
                  <p:pic>
                    <p:nvPicPr>
                      <p:cNvPr id="0" name="Object 98"/>
                      <p:cNvPicPr>
                        <a:picLocks noChangeAspect="1" noChangeArrowheads="1"/>
                      </p:cNvPicPr>
                      <p:nvPr/>
                    </p:nvPicPr>
                    <p:blipFill>
                      <a:blip r:embed="rId20"/>
                      <a:srcRect/>
                      <a:stretch>
                        <a:fillRect/>
                      </a:stretch>
                    </p:blipFill>
                    <p:spPr bwMode="auto">
                      <a:xfrm>
                        <a:off x="330403" y="515614"/>
                        <a:ext cx="1223963" cy="628228"/>
                      </a:xfrm>
                      <a:prstGeom prst="rect">
                        <a:avLst/>
                      </a:prstGeom>
                      <a:noFill/>
                      <a:ln>
                        <a:noFill/>
                      </a:ln>
                      <a:extLst/>
                    </p:spPr>
                  </p:pic>
                </p:oleObj>
              </mc:Fallback>
            </mc:AlternateContent>
          </a:graphicData>
        </a:graphic>
      </p:graphicFrame>
      <p:graphicFrame>
        <p:nvGraphicFramePr>
          <p:cNvPr id="3" name="Object 24"/>
          <p:cNvGraphicFramePr>
            <a:graphicFrameLocks noChangeAspect="1"/>
          </p:cNvGraphicFramePr>
          <p:nvPr>
            <p:extLst>
              <p:ext uri="{D42A27DB-BD31-4B8C-83A1-F6EECF244321}">
                <p14:modId xmlns:p14="http://schemas.microsoft.com/office/powerpoint/2010/main" val="2287775696"/>
              </p:ext>
            </p:extLst>
          </p:nvPr>
        </p:nvGraphicFramePr>
        <p:xfrm>
          <a:off x="1807238" y="515614"/>
          <a:ext cx="1419225" cy="628228"/>
        </p:xfrm>
        <a:graphic>
          <a:graphicData uri="http://schemas.openxmlformats.org/presentationml/2006/ole">
            <mc:AlternateContent xmlns:mc="http://schemas.openxmlformats.org/markup-compatibility/2006">
              <mc:Choice xmlns:v="urn:schemas-microsoft-com:vml" Requires="v">
                <p:oleObj spid="_x0000_s31166" name="Equation" r:id="rId21" imgW="647640" imgH="228600" progId="Equation.DSMT4">
                  <p:embed/>
                </p:oleObj>
              </mc:Choice>
              <mc:Fallback>
                <p:oleObj name="Equation" r:id="rId21" imgW="647640" imgH="228600" progId="Equation.DSMT4">
                  <p:embed/>
                  <p:pic>
                    <p:nvPicPr>
                      <p:cNvPr id="0" name="Object 24"/>
                      <p:cNvPicPr>
                        <a:picLocks noChangeAspect="1" noChangeArrowheads="1"/>
                      </p:cNvPicPr>
                      <p:nvPr/>
                    </p:nvPicPr>
                    <p:blipFill>
                      <a:blip r:embed="rId22"/>
                      <a:srcRect/>
                      <a:stretch>
                        <a:fillRect/>
                      </a:stretch>
                    </p:blipFill>
                    <p:spPr bwMode="auto">
                      <a:xfrm>
                        <a:off x="1807238" y="515614"/>
                        <a:ext cx="1419225" cy="628228"/>
                      </a:xfrm>
                      <a:prstGeom prst="rect">
                        <a:avLst/>
                      </a:prstGeom>
                      <a:noFill/>
                      <a:ln>
                        <a:noFill/>
                      </a:ln>
                      <a:extLst/>
                    </p:spPr>
                  </p:pic>
                </p:oleObj>
              </mc:Fallback>
            </mc:AlternateContent>
          </a:graphicData>
        </a:graphic>
      </p:graphicFrame>
      <p:graphicFrame>
        <p:nvGraphicFramePr>
          <p:cNvPr id="4" name="Object 25"/>
          <p:cNvGraphicFramePr>
            <a:graphicFrameLocks noChangeAspect="1"/>
          </p:cNvGraphicFramePr>
          <p:nvPr>
            <p:extLst>
              <p:ext uri="{D42A27DB-BD31-4B8C-83A1-F6EECF244321}">
                <p14:modId xmlns:p14="http://schemas.microsoft.com/office/powerpoint/2010/main" val="3049822322"/>
              </p:ext>
            </p:extLst>
          </p:nvPr>
        </p:nvGraphicFramePr>
        <p:xfrm>
          <a:off x="3368237" y="515614"/>
          <a:ext cx="2788088" cy="628228"/>
        </p:xfrm>
        <a:graphic>
          <a:graphicData uri="http://schemas.openxmlformats.org/presentationml/2006/ole">
            <mc:AlternateContent xmlns:mc="http://schemas.openxmlformats.org/markup-compatibility/2006">
              <mc:Choice xmlns:v="urn:schemas-microsoft-com:vml" Requires="v">
                <p:oleObj spid="_x0000_s31167" name="Equation" r:id="rId23" imgW="1269720" imgH="228600" progId="Equation.DSMT4">
                  <p:embed/>
                </p:oleObj>
              </mc:Choice>
              <mc:Fallback>
                <p:oleObj name="Equation" r:id="rId23" imgW="1269720" imgH="228600" progId="Equation.DSMT4">
                  <p:embed/>
                  <p:pic>
                    <p:nvPicPr>
                      <p:cNvPr id="0" name="Object 25"/>
                      <p:cNvPicPr>
                        <a:picLocks noChangeAspect="1" noChangeArrowheads="1"/>
                      </p:cNvPicPr>
                      <p:nvPr/>
                    </p:nvPicPr>
                    <p:blipFill>
                      <a:blip r:embed="rId24"/>
                      <a:srcRect/>
                      <a:stretch>
                        <a:fillRect/>
                      </a:stretch>
                    </p:blipFill>
                    <p:spPr bwMode="auto">
                      <a:xfrm>
                        <a:off x="3368237" y="515614"/>
                        <a:ext cx="2788088" cy="628228"/>
                      </a:xfrm>
                      <a:prstGeom prst="rect">
                        <a:avLst/>
                      </a:prstGeom>
                      <a:noFill/>
                      <a:ln>
                        <a:noFill/>
                      </a:ln>
                      <a:extLst/>
                    </p:spPr>
                  </p:pic>
                </p:oleObj>
              </mc:Fallback>
            </mc:AlternateContent>
          </a:graphicData>
        </a:graphic>
      </p:graphicFrame>
      <p:graphicFrame>
        <p:nvGraphicFramePr>
          <p:cNvPr id="5" name="Object 27"/>
          <p:cNvGraphicFramePr>
            <a:graphicFrameLocks noChangeAspect="1"/>
          </p:cNvGraphicFramePr>
          <p:nvPr>
            <p:extLst>
              <p:ext uri="{D42A27DB-BD31-4B8C-83A1-F6EECF244321}">
                <p14:modId xmlns:p14="http://schemas.microsoft.com/office/powerpoint/2010/main" val="3706670607"/>
              </p:ext>
            </p:extLst>
          </p:nvPr>
        </p:nvGraphicFramePr>
        <p:xfrm>
          <a:off x="1361638" y="1082723"/>
          <a:ext cx="1782762" cy="607171"/>
        </p:xfrm>
        <a:graphic>
          <a:graphicData uri="http://schemas.openxmlformats.org/presentationml/2006/ole">
            <mc:AlternateContent xmlns:mc="http://schemas.openxmlformats.org/markup-compatibility/2006">
              <mc:Choice xmlns:v="urn:schemas-microsoft-com:vml" Requires="v">
                <p:oleObj spid="_x0000_s31168" name="Equation" r:id="rId25" imgW="850680" imgH="228600" progId="Equation.DSMT4">
                  <p:embed/>
                </p:oleObj>
              </mc:Choice>
              <mc:Fallback>
                <p:oleObj name="Equation" r:id="rId25" imgW="850680" imgH="228600" progId="Equation.DSMT4">
                  <p:embed/>
                  <p:pic>
                    <p:nvPicPr>
                      <p:cNvPr id="0" name="Object 27"/>
                      <p:cNvPicPr>
                        <a:picLocks noChangeAspect="1" noChangeArrowheads="1"/>
                      </p:cNvPicPr>
                      <p:nvPr/>
                    </p:nvPicPr>
                    <p:blipFill>
                      <a:blip r:embed="rId26"/>
                      <a:srcRect/>
                      <a:stretch>
                        <a:fillRect/>
                      </a:stretch>
                    </p:blipFill>
                    <p:spPr bwMode="auto">
                      <a:xfrm>
                        <a:off x="1361638" y="1082723"/>
                        <a:ext cx="1782762" cy="607171"/>
                      </a:xfrm>
                      <a:prstGeom prst="rect">
                        <a:avLst/>
                      </a:prstGeom>
                      <a:noFill/>
                      <a:ln>
                        <a:noFill/>
                      </a:ln>
                      <a:extLst/>
                    </p:spPr>
                  </p:pic>
                </p:oleObj>
              </mc:Fallback>
            </mc:AlternateContent>
          </a:graphicData>
        </a:graphic>
      </p:graphicFrame>
      <p:sp>
        <p:nvSpPr>
          <p:cNvPr id="142365" name="Rectangle 29"/>
          <p:cNvSpPr>
            <a:spLocks noChangeArrowheads="1"/>
          </p:cNvSpPr>
          <p:nvPr/>
        </p:nvSpPr>
        <p:spPr bwMode="auto">
          <a:xfrm>
            <a:off x="0" y="1628775"/>
            <a:ext cx="601186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en-US" sz="1800" b="1">
                <a:solidFill>
                  <a:srgbClr val="FF0000"/>
                </a:solidFill>
              </a:rPr>
              <a:t>△</a:t>
            </a:r>
            <a:r>
              <a:rPr lang="en-US" altLang="zh-CN" sz="1800" b="1">
                <a:solidFill>
                  <a:srgbClr val="FF0000"/>
                </a:solidFill>
                <a:latin typeface="Symbol" panose="05050102010706020507" pitchFamily="18" charset="2"/>
              </a:rPr>
              <a:t>j</a:t>
            </a:r>
            <a:r>
              <a:rPr lang="zh-CN" altLang="en-US" sz="2400" b="1">
                <a:solidFill>
                  <a:srgbClr val="FF0000"/>
                </a:solidFill>
                <a:latin typeface="楷体_GB2312" pitchFamily="49" charset="-122"/>
                <a:ea typeface="楷体_GB2312" pitchFamily="49" charset="-122"/>
              </a:rPr>
              <a:t>作为超前校正的幅值增加导致剪切频率后移所造成的相位滞后的补偿</a:t>
            </a:r>
          </a:p>
          <a:p>
            <a:pPr eaLnBrk="1" hangingPunct="1">
              <a:lnSpc>
                <a:spcPct val="130000"/>
              </a:lnSpc>
              <a:spcBef>
                <a:spcPct val="0"/>
              </a:spcBef>
              <a:buClrTx/>
              <a:buSzTx/>
              <a:buFontTx/>
              <a:buNone/>
            </a:pPr>
            <a:r>
              <a:rPr lang="zh-CN" altLang="en-US" sz="2400" b="1">
                <a:solidFill>
                  <a:srgbClr val="FF0000"/>
                </a:solidFill>
                <a:latin typeface="楷体_GB2312" pitchFamily="49" charset="-122"/>
                <a:ea typeface="楷体_GB2312" pitchFamily="49" charset="-122"/>
              </a:rPr>
              <a:t>根据此处相频特性变化给出，一般</a:t>
            </a:r>
            <a:r>
              <a:rPr lang="en-US" altLang="zh-CN" sz="2400" b="1">
                <a:solidFill>
                  <a:srgbClr val="FF0000"/>
                </a:solidFill>
                <a:latin typeface="Times New Roman" panose="02020603050405020304" pitchFamily="18" charset="0"/>
                <a:ea typeface="楷体_GB2312" pitchFamily="49" charset="-122"/>
              </a:rPr>
              <a:t>5-20</a:t>
            </a:r>
            <a:r>
              <a:rPr lang="en-US" altLang="zh-CN" sz="2400" b="1">
                <a:solidFill>
                  <a:srgbClr val="FF0000"/>
                </a:solidFill>
                <a:latin typeface="楷体_GB2312" pitchFamily="49" charset="-122"/>
                <a:ea typeface="楷体_GB2312" pitchFamily="49" charset="-122"/>
              </a:rPr>
              <a:t>°</a:t>
            </a:r>
            <a:endParaRPr lang="zh-CN" altLang="en-US" sz="2400" b="1">
              <a:solidFill>
                <a:srgbClr val="FF0000"/>
              </a:solidFill>
              <a:latin typeface="楷体_GB2312" pitchFamily="49" charset="-122"/>
              <a:ea typeface="楷体_GB2312" pitchFamily="49" charset="-122"/>
            </a:endParaRPr>
          </a:p>
        </p:txBody>
      </p:sp>
      <p:graphicFrame>
        <p:nvGraphicFramePr>
          <p:cNvPr id="6" name="Object 30"/>
          <p:cNvGraphicFramePr>
            <a:graphicFrameLocks noChangeAspect="1"/>
          </p:cNvGraphicFramePr>
          <p:nvPr>
            <p:extLst>
              <p:ext uri="{D42A27DB-BD31-4B8C-83A1-F6EECF244321}">
                <p14:modId xmlns:p14="http://schemas.microsoft.com/office/powerpoint/2010/main" val="1213793128"/>
              </p:ext>
            </p:extLst>
          </p:nvPr>
        </p:nvGraphicFramePr>
        <p:xfrm>
          <a:off x="6835343" y="420218"/>
          <a:ext cx="2130425" cy="992558"/>
        </p:xfrm>
        <a:graphic>
          <a:graphicData uri="http://schemas.openxmlformats.org/presentationml/2006/ole">
            <mc:AlternateContent xmlns:mc="http://schemas.openxmlformats.org/markup-compatibility/2006">
              <mc:Choice xmlns:v="urn:schemas-microsoft-com:vml" Requires="v">
                <p:oleObj spid="_x0000_s31169" name="Equation" r:id="rId27" imgW="1028520" imgH="393480" progId="Equation.DSMT4">
                  <p:embed/>
                </p:oleObj>
              </mc:Choice>
              <mc:Fallback>
                <p:oleObj name="Equation" r:id="rId27" imgW="1028520" imgH="393480" progId="Equation.DSMT4">
                  <p:embed/>
                  <p:pic>
                    <p:nvPicPr>
                      <p:cNvPr id="0" name="Object 30"/>
                      <p:cNvPicPr>
                        <a:picLocks noChangeAspect="1" noChangeArrowheads="1"/>
                      </p:cNvPicPr>
                      <p:nvPr/>
                    </p:nvPicPr>
                    <p:blipFill>
                      <a:blip r:embed="rId28"/>
                      <a:srcRect/>
                      <a:stretch>
                        <a:fillRect/>
                      </a:stretch>
                    </p:blipFill>
                    <p:spPr bwMode="auto">
                      <a:xfrm>
                        <a:off x="6835343" y="420218"/>
                        <a:ext cx="2130425" cy="992558"/>
                      </a:xfrm>
                      <a:prstGeom prst="rect">
                        <a:avLst/>
                      </a:prstGeom>
                      <a:noFill/>
                      <a:ln>
                        <a:noFill/>
                      </a:ln>
                      <a:extLst/>
                    </p:spPr>
                  </p:pic>
                </p:oleObj>
              </mc:Fallback>
            </mc:AlternateContent>
          </a:graphicData>
        </a:graphic>
      </p:graphicFrame>
      <p:pic>
        <p:nvPicPr>
          <p:cNvPr id="30732" name="Picture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9750" y="3116263"/>
            <a:ext cx="44291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78"/>
                                        </p:tgtEl>
                                        <p:attrNameLst>
                                          <p:attrName>style.visibility</p:attrName>
                                        </p:attrNameLst>
                                      </p:cBhvr>
                                      <p:to>
                                        <p:strVal val="visible"/>
                                      </p:to>
                                    </p:set>
                                    <p:animEffect transition="in" filter="blinds(horizontal)">
                                      <p:cBhvr>
                                        <p:cTn id="7" dur="500"/>
                                        <p:tgtEl>
                                          <p:spTgt spid="46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2352"/>
                                        </p:tgtEl>
                                        <p:attrNameLst>
                                          <p:attrName>style.visibility</p:attrName>
                                        </p:attrNameLst>
                                      </p:cBhvr>
                                      <p:to>
                                        <p:strVal val="visible"/>
                                      </p:to>
                                    </p:set>
                                    <p:animEffect transition="in" filter="blinds(horizontal)">
                                      <p:cBhvr>
                                        <p:cTn id="28" dur="500"/>
                                        <p:tgtEl>
                                          <p:spTgt spid="1423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2365">
                                            <p:txEl>
                                              <p:pRg st="0" end="0"/>
                                            </p:txEl>
                                          </p:spTgt>
                                        </p:tgtEl>
                                        <p:attrNameLst>
                                          <p:attrName>style.visibility</p:attrName>
                                        </p:attrNameLst>
                                      </p:cBhvr>
                                      <p:to>
                                        <p:strVal val="visible"/>
                                      </p:to>
                                    </p:set>
                                    <p:animEffect transition="in" filter="blinds(horizontal)">
                                      <p:cBhvr>
                                        <p:cTn id="38" dur="500"/>
                                        <p:tgtEl>
                                          <p:spTgt spid="142365">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2365">
                                            <p:txEl>
                                              <p:pRg st="1" end="1"/>
                                            </p:txEl>
                                          </p:spTgt>
                                        </p:tgtEl>
                                        <p:attrNameLst>
                                          <p:attrName>style.visibility</p:attrName>
                                        </p:attrNameLst>
                                      </p:cBhvr>
                                      <p:to>
                                        <p:strVal val="visible"/>
                                      </p:to>
                                    </p:set>
                                    <p:animEffect transition="in" filter="blinds(horizontal)">
                                      <p:cBhvr>
                                        <p:cTn id="43" dur="500"/>
                                        <p:tgtEl>
                                          <p:spTgt spid="142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2" grpId="0"/>
      <p:bldP spid="14236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B7C784-C117-4AF1-86B5-8BAD989807BB}" type="slidenum">
              <a:rPr lang="zh-CN" altLang="en-US" sz="1200">
                <a:latin typeface="Arial Black" panose="020B0A04020102020204" pitchFamily="34" charset="0"/>
              </a:rPr>
              <a:pPr>
                <a:spcBef>
                  <a:spcPct val="0"/>
                </a:spcBef>
                <a:buClrTx/>
                <a:buSzTx/>
                <a:buFontTx/>
                <a:buNone/>
              </a:pPr>
              <a:t>30</a:t>
            </a:fld>
            <a:endParaRPr lang="en-US" altLang="zh-CN" sz="1200">
              <a:latin typeface="Arial Black" panose="020B0A04020102020204" pitchFamily="34" charset="0"/>
            </a:endParaRPr>
          </a:p>
        </p:txBody>
      </p:sp>
      <p:sp>
        <p:nvSpPr>
          <p:cNvPr id="33801" name="Rectangle 6"/>
          <p:cNvSpPr>
            <a:spLocks noChangeArrowheads="1"/>
          </p:cNvSpPr>
          <p:nvPr/>
        </p:nvSpPr>
        <p:spPr bwMode="auto">
          <a:xfrm>
            <a:off x="153988" y="461963"/>
            <a:ext cx="8532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400" b="1" dirty="0">
                <a:solidFill>
                  <a:schemeClr val="bg2"/>
                </a:solidFill>
                <a:latin typeface="Times New Roman" panose="02020603050405020304" pitchFamily="18" charset="0"/>
                <a:ea typeface="楷体_GB2312" pitchFamily="49" charset="-122"/>
              </a:rPr>
              <a:t>若令对数幅频特性中斜率为 </a:t>
            </a:r>
            <a:r>
              <a:rPr kumimoji="1" lang="en-US" altLang="zh-CN" sz="2400" b="1" dirty="0">
                <a:solidFill>
                  <a:schemeClr val="bg2"/>
                </a:solidFill>
                <a:latin typeface="Times New Roman" panose="02020603050405020304" pitchFamily="18" charset="0"/>
                <a:ea typeface="楷体_GB2312" pitchFamily="49" charset="-122"/>
              </a:rPr>
              <a:t>-20dB/</a:t>
            </a:r>
            <a:r>
              <a:rPr kumimoji="1" lang="en-US" altLang="zh-CN" sz="2400" b="1" dirty="0" err="1">
                <a:solidFill>
                  <a:schemeClr val="bg2"/>
                </a:solidFill>
                <a:latin typeface="Times New Roman" panose="02020603050405020304" pitchFamily="18" charset="0"/>
                <a:ea typeface="楷体_GB2312" pitchFamily="49" charset="-122"/>
              </a:rPr>
              <a:t>dec</a:t>
            </a:r>
            <a:r>
              <a:rPr kumimoji="1" lang="zh-CN" altLang="en-US" sz="2400" b="1" dirty="0">
                <a:solidFill>
                  <a:schemeClr val="bg2"/>
                </a:solidFill>
                <a:latin typeface="Times New Roman" panose="02020603050405020304" pitchFamily="18" charset="0"/>
                <a:ea typeface="楷体_GB2312" pitchFamily="49" charset="-122"/>
              </a:rPr>
              <a:t>的中频段宽度为</a:t>
            </a:r>
            <a:r>
              <a:rPr kumimoji="1" lang="en-US" altLang="zh-CN" sz="2400" b="1" dirty="0">
                <a:solidFill>
                  <a:schemeClr val="bg2"/>
                </a:solidFill>
                <a:latin typeface="Times New Roman" panose="02020603050405020304" pitchFamily="18" charset="0"/>
                <a:ea typeface="楷体_GB2312" pitchFamily="49" charset="-122"/>
              </a:rPr>
              <a:t>H</a:t>
            </a:r>
          </a:p>
        </p:txBody>
      </p:sp>
      <p:pic>
        <p:nvPicPr>
          <p:cNvPr id="6247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040064"/>
            <a:ext cx="381952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27"/>
          <p:cNvGraphicFramePr>
            <a:graphicFrameLocks noChangeAspect="1"/>
          </p:cNvGraphicFramePr>
          <p:nvPr>
            <p:extLst>
              <p:ext uri="{D42A27DB-BD31-4B8C-83A1-F6EECF244321}">
                <p14:modId xmlns:p14="http://schemas.microsoft.com/office/powerpoint/2010/main" val="1163782433"/>
              </p:ext>
            </p:extLst>
          </p:nvPr>
        </p:nvGraphicFramePr>
        <p:xfrm>
          <a:off x="602981" y="856296"/>
          <a:ext cx="845058" cy="733424"/>
        </p:xfrm>
        <a:graphic>
          <a:graphicData uri="http://schemas.openxmlformats.org/presentationml/2006/ole">
            <mc:AlternateContent xmlns:mc="http://schemas.openxmlformats.org/markup-compatibility/2006">
              <mc:Choice xmlns:v="urn:schemas-microsoft-com:vml" Requires="v">
                <p:oleObj spid="_x0000_s62725" name="Equation" r:id="rId4" imgW="520560" imgH="431640" progId="Equation.DSMT4">
                  <p:embed/>
                </p:oleObj>
              </mc:Choice>
              <mc:Fallback>
                <p:oleObj name="Equation" r:id="rId4" imgW="520560" imgH="431640" progId="Equation.DSMT4">
                  <p:embed/>
                  <p:pic>
                    <p:nvPicPr>
                      <p:cNvPr id="0" name="Object 27"/>
                      <p:cNvPicPr>
                        <a:picLocks noChangeAspect="1" noChangeArrowheads="1"/>
                      </p:cNvPicPr>
                      <p:nvPr/>
                    </p:nvPicPr>
                    <p:blipFill>
                      <a:blip r:embed="rId5"/>
                      <a:srcRect/>
                      <a:stretch>
                        <a:fillRect/>
                      </a:stretch>
                    </p:blipFill>
                    <p:spPr bwMode="auto">
                      <a:xfrm>
                        <a:off x="602981" y="856296"/>
                        <a:ext cx="845058" cy="733424"/>
                      </a:xfrm>
                      <a:prstGeom prst="rect">
                        <a:avLst/>
                      </a:prstGeom>
                      <a:noFill/>
                      <a:ln>
                        <a:noFill/>
                      </a:ln>
                      <a:extLst/>
                    </p:spPr>
                  </p:pic>
                </p:oleObj>
              </mc:Fallback>
            </mc:AlternateContent>
          </a:graphicData>
        </a:graphic>
      </p:graphicFrame>
      <p:graphicFrame>
        <p:nvGraphicFramePr>
          <p:cNvPr id="6" name="Object 29"/>
          <p:cNvGraphicFramePr>
            <a:graphicFrameLocks noChangeAspect="1"/>
          </p:cNvGraphicFramePr>
          <p:nvPr>
            <p:extLst>
              <p:ext uri="{D42A27DB-BD31-4B8C-83A1-F6EECF244321}">
                <p14:modId xmlns:p14="http://schemas.microsoft.com/office/powerpoint/2010/main" val="1001039224"/>
              </p:ext>
            </p:extLst>
          </p:nvPr>
        </p:nvGraphicFramePr>
        <p:xfrm>
          <a:off x="2049941" y="1465241"/>
          <a:ext cx="1083303" cy="733424"/>
        </p:xfrm>
        <a:graphic>
          <a:graphicData uri="http://schemas.openxmlformats.org/presentationml/2006/ole">
            <mc:AlternateContent xmlns:mc="http://schemas.openxmlformats.org/markup-compatibility/2006">
              <mc:Choice xmlns:v="urn:schemas-microsoft-com:vml" Requires="v">
                <p:oleObj spid="_x0000_s62726" name="Equation" r:id="rId6" imgW="711000" imgH="419040" progId="Equation.DSMT4">
                  <p:embed/>
                </p:oleObj>
              </mc:Choice>
              <mc:Fallback>
                <p:oleObj name="Equation" r:id="rId6" imgW="711000" imgH="419040" progId="Equation.DSMT4">
                  <p:embed/>
                  <p:pic>
                    <p:nvPicPr>
                      <p:cNvPr id="0" name="Object 29"/>
                      <p:cNvPicPr>
                        <a:picLocks noChangeAspect="1" noChangeArrowheads="1"/>
                      </p:cNvPicPr>
                      <p:nvPr/>
                    </p:nvPicPr>
                    <p:blipFill>
                      <a:blip r:embed="rId7"/>
                      <a:srcRect/>
                      <a:stretch>
                        <a:fillRect/>
                      </a:stretch>
                    </p:blipFill>
                    <p:spPr bwMode="auto">
                      <a:xfrm>
                        <a:off x="2049941" y="1465241"/>
                        <a:ext cx="1083303" cy="733424"/>
                      </a:xfrm>
                      <a:prstGeom prst="rect">
                        <a:avLst/>
                      </a:prstGeom>
                      <a:noFill/>
                      <a:ln>
                        <a:noFill/>
                      </a:ln>
                      <a:extLst/>
                    </p:spPr>
                  </p:pic>
                </p:oleObj>
              </mc:Fallback>
            </mc:AlternateContent>
          </a:graphicData>
        </a:graphic>
      </p:graphicFrame>
      <p:graphicFrame>
        <p:nvGraphicFramePr>
          <p:cNvPr id="7" name="Object 30"/>
          <p:cNvGraphicFramePr>
            <a:graphicFrameLocks noChangeAspect="1"/>
          </p:cNvGraphicFramePr>
          <p:nvPr>
            <p:extLst>
              <p:ext uri="{D42A27DB-BD31-4B8C-83A1-F6EECF244321}">
                <p14:modId xmlns:p14="http://schemas.microsoft.com/office/powerpoint/2010/main" val="1312376214"/>
              </p:ext>
            </p:extLst>
          </p:nvPr>
        </p:nvGraphicFramePr>
        <p:xfrm>
          <a:off x="2021906" y="2287605"/>
          <a:ext cx="1279044" cy="789431"/>
        </p:xfrm>
        <a:graphic>
          <a:graphicData uri="http://schemas.openxmlformats.org/presentationml/2006/ole">
            <mc:AlternateContent xmlns:mc="http://schemas.openxmlformats.org/markup-compatibility/2006">
              <mc:Choice xmlns:v="urn:schemas-microsoft-com:vml" Requires="v">
                <p:oleObj spid="_x0000_s62727" name="Equation" r:id="rId8" imgW="749160" imgH="393480" progId="Equation.DSMT4">
                  <p:embed/>
                </p:oleObj>
              </mc:Choice>
              <mc:Fallback>
                <p:oleObj name="Equation" r:id="rId8" imgW="749160" imgH="393480" progId="Equation.DSMT4">
                  <p:embed/>
                  <p:pic>
                    <p:nvPicPr>
                      <p:cNvPr id="0" name="Object 30"/>
                      <p:cNvPicPr>
                        <a:picLocks noChangeAspect="1" noChangeArrowheads="1"/>
                      </p:cNvPicPr>
                      <p:nvPr/>
                    </p:nvPicPr>
                    <p:blipFill>
                      <a:blip r:embed="rId9"/>
                      <a:srcRect/>
                      <a:stretch>
                        <a:fillRect/>
                      </a:stretch>
                    </p:blipFill>
                    <p:spPr bwMode="auto">
                      <a:xfrm>
                        <a:off x="2021906" y="2287605"/>
                        <a:ext cx="1279044" cy="789431"/>
                      </a:xfrm>
                      <a:prstGeom prst="rect">
                        <a:avLst/>
                      </a:prstGeom>
                      <a:noFill/>
                      <a:ln>
                        <a:noFill/>
                      </a:ln>
                      <a:extLst/>
                    </p:spPr>
                  </p:pic>
                </p:oleObj>
              </mc:Fallback>
            </mc:AlternateContent>
          </a:graphicData>
        </a:graphic>
      </p:graphicFrame>
      <p:sp>
        <p:nvSpPr>
          <p:cNvPr id="9" name="矩形 8"/>
          <p:cNvSpPr>
            <a:spLocks noChangeArrowheads="1"/>
          </p:cNvSpPr>
          <p:nvPr/>
        </p:nvSpPr>
        <p:spPr bwMode="auto">
          <a:xfrm>
            <a:off x="0" y="2387601"/>
            <a:ext cx="150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400" b="1" dirty="0">
                <a:solidFill>
                  <a:srgbClr val="00007D"/>
                </a:solidFill>
                <a:latin typeface="Times New Roman" panose="02020603050405020304" pitchFamily="18" charset="0"/>
                <a:ea typeface="楷体_GB2312" pitchFamily="49" charset="-122"/>
              </a:rPr>
              <a:t>可以推出</a:t>
            </a:r>
            <a:r>
              <a:rPr kumimoji="1" lang="en-US" altLang="zh-CN" sz="2400" b="1" dirty="0">
                <a:solidFill>
                  <a:srgbClr val="00007D"/>
                </a:solidFill>
                <a:latin typeface="Times New Roman" panose="02020603050405020304" pitchFamily="18" charset="0"/>
                <a:ea typeface="楷体_GB2312" pitchFamily="49" charset="-122"/>
              </a:rPr>
              <a:t> </a:t>
            </a:r>
          </a:p>
        </p:txBody>
      </p:sp>
      <p:sp>
        <p:nvSpPr>
          <p:cNvPr id="21" name="Rectangle 12"/>
          <p:cNvSpPr>
            <a:spLocks noChangeArrowheads="1"/>
          </p:cNvSpPr>
          <p:nvPr/>
        </p:nvSpPr>
        <p:spPr bwMode="auto">
          <a:xfrm>
            <a:off x="0" y="3246569"/>
            <a:ext cx="5219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400" b="1" dirty="0">
                <a:solidFill>
                  <a:schemeClr val="bg2"/>
                </a:solidFill>
                <a:latin typeface="楷体_GB2312" pitchFamily="49" charset="-122"/>
                <a:ea typeface="楷体_GB2312" pitchFamily="49" charset="-122"/>
              </a:rPr>
              <a:t>为使系统保证有</a:t>
            </a:r>
            <a:r>
              <a:rPr kumimoji="1" lang="zh-CN" altLang="en-US" sz="2400" b="1" dirty="0">
                <a:solidFill>
                  <a:schemeClr val="bg2"/>
                </a:solidFill>
                <a:latin typeface="Times New Roman" panose="02020603050405020304" pitchFamily="18" charset="0"/>
                <a:ea typeface="楷体_GB2312" pitchFamily="49" charset="-122"/>
              </a:rPr>
              <a:t> </a:t>
            </a:r>
            <a:r>
              <a:rPr kumimoji="1" lang="en-US" altLang="zh-CN" sz="2400" b="1" dirty="0">
                <a:solidFill>
                  <a:schemeClr val="bg2"/>
                </a:solidFill>
                <a:latin typeface="Times New Roman" panose="02020603050405020304" pitchFamily="18" charset="0"/>
                <a:ea typeface="楷体_GB2312" pitchFamily="49" charset="-122"/>
              </a:rPr>
              <a:t>H </a:t>
            </a:r>
            <a:r>
              <a:rPr kumimoji="1" lang="zh-CN" altLang="en-US" sz="2400" b="1" dirty="0">
                <a:solidFill>
                  <a:schemeClr val="bg2"/>
                </a:solidFill>
                <a:latin typeface="楷体_GB2312" pitchFamily="49" charset="-122"/>
                <a:ea typeface="楷体_GB2312" pitchFamily="49" charset="-122"/>
              </a:rPr>
              <a:t>的带宽，通常取</a:t>
            </a:r>
          </a:p>
        </p:txBody>
      </p:sp>
      <p:graphicFrame>
        <p:nvGraphicFramePr>
          <p:cNvPr id="10" name="对象 9"/>
          <p:cNvGraphicFramePr>
            <a:graphicFrameLocks noChangeAspect="1"/>
          </p:cNvGraphicFramePr>
          <p:nvPr>
            <p:extLst>
              <p:ext uri="{D42A27DB-BD31-4B8C-83A1-F6EECF244321}">
                <p14:modId xmlns:p14="http://schemas.microsoft.com/office/powerpoint/2010/main" val="3904602762"/>
              </p:ext>
            </p:extLst>
          </p:nvPr>
        </p:nvGraphicFramePr>
        <p:xfrm>
          <a:off x="395288" y="4695825"/>
          <a:ext cx="1486239" cy="831850"/>
        </p:xfrm>
        <a:graphic>
          <a:graphicData uri="http://schemas.openxmlformats.org/presentationml/2006/ole">
            <mc:AlternateContent xmlns:mc="http://schemas.openxmlformats.org/markup-compatibility/2006">
              <mc:Choice xmlns:v="urn:schemas-microsoft-com:vml" Requires="v">
                <p:oleObj spid="_x0000_s62728" name="Equation" r:id="rId10" imgW="863280" imgH="393480" progId="Equation.DSMT4">
                  <p:embed/>
                </p:oleObj>
              </mc:Choice>
              <mc:Fallback>
                <p:oleObj name="Equation" r:id="rId10" imgW="863280" imgH="393480" progId="Equation.DSMT4">
                  <p:embed/>
                  <p:pic>
                    <p:nvPicPr>
                      <p:cNvPr id="0" name="对象 9"/>
                      <p:cNvPicPr>
                        <a:picLocks noChangeAspect="1" noChangeArrowheads="1"/>
                      </p:cNvPicPr>
                      <p:nvPr/>
                    </p:nvPicPr>
                    <p:blipFill>
                      <a:blip r:embed="rId11"/>
                      <a:srcRect/>
                      <a:stretch>
                        <a:fillRect/>
                      </a:stretch>
                    </p:blipFill>
                    <p:spPr bwMode="auto">
                      <a:xfrm>
                        <a:off x="395288" y="4695825"/>
                        <a:ext cx="1486239" cy="831850"/>
                      </a:xfrm>
                      <a:prstGeom prst="rect">
                        <a:avLst/>
                      </a:prstGeom>
                      <a:noFill/>
                      <a:ln>
                        <a:noFill/>
                      </a:ln>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53001067"/>
              </p:ext>
            </p:extLst>
          </p:nvPr>
        </p:nvGraphicFramePr>
        <p:xfrm>
          <a:off x="382588" y="3789040"/>
          <a:ext cx="1576387" cy="867882"/>
        </p:xfrm>
        <a:graphic>
          <a:graphicData uri="http://schemas.openxmlformats.org/presentationml/2006/ole">
            <mc:AlternateContent xmlns:mc="http://schemas.openxmlformats.org/markup-compatibility/2006">
              <mc:Choice xmlns:v="urn:schemas-microsoft-com:vml" Requires="v">
                <p:oleObj spid="_x0000_s62729" name="Equation" r:id="rId12" imgW="876240" imgH="393480" progId="Equation.DSMT4">
                  <p:embed/>
                </p:oleObj>
              </mc:Choice>
              <mc:Fallback>
                <p:oleObj name="Equation" r:id="rId12" imgW="876240" imgH="393480" progId="Equation.DSMT4">
                  <p:embed/>
                  <p:pic>
                    <p:nvPicPr>
                      <p:cNvPr id="0" name="对象 10"/>
                      <p:cNvPicPr>
                        <a:picLocks noChangeAspect="1" noChangeArrowheads="1"/>
                      </p:cNvPicPr>
                      <p:nvPr/>
                    </p:nvPicPr>
                    <p:blipFill>
                      <a:blip r:embed="rId13"/>
                      <a:srcRect/>
                      <a:stretch>
                        <a:fillRect/>
                      </a:stretch>
                    </p:blipFill>
                    <p:spPr bwMode="auto">
                      <a:xfrm>
                        <a:off x="382588" y="3789040"/>
                        <a:ext cx="1576387" cy="867882"/>
                      </a:xfrm>
                      <a:prstGeom prst="rect">
                        <a:avLst/>
                      </a:prstGeom>
                      <a:noFill/>
                      <a:ln>
                        <a:noFill/>
                      </a:ln>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33359512"/>
              </p:ext>
            </p:extLst>
          </p:nvPr>
        </p:nvGraphicFramePr>
        <p:xfrm>
          <a:off x="2749550" y="4797425"/>
          <a:ext cx="1795463" cy="985838"/>
        </p:xfrm>
        <a:graphic>
          <a:graphicData uri="http://schemas.openxmlformats.org/presentationml/2006/ole">
            <mc:AlternateContent xmlns:mc="http://schemas.openxmlformats.org/markup-compatibility/2006">
              <mc:Choice xmlns:v="urn:schemas-microsoft-com:vml" Requires="v">
                <p:oleObj spid="_x0000_s62730" name="Equation" r:id="rId14" imgW="927000" imgH="431640" progId="Equation.DSMT4">
                  <p:embed/>
                </p:oleObj>
              </mc:Choice>
              <mc:Fallback>
                <p:oleObj name="Equation" r:id="rId14" imgW="927000" imgH="431640" progId="Equation.DSMT4">
                  <p:embed/>
                  <p:pic>
                    <p:nvPicPr>
                      <p:cNvPr id="0" name="对象 11"/>
                      <p:cNvPicPr>
                        <a:picLocks noChangeAspect="1" noChangeArrowheads="1"/>
                      </p:cNvPicPr>
                      <p:nvPr/>
                    </p:nvPicPr>
                    <p:blipFill>
                      <a:blip r:embed="rId15"/>
                      <a:srcRect/>
                      <a:stretch>
                        <a:fillRect/>
                      </a:stretch>
                    </p:blipFill>
                    <p:spPr bwMode="auto">
                      <a:xfrm>
                        <a:off x="2749550" y="4797425"/>
                        <a:ext cx="17954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74044191"/>
              </p:ext>
            </p:extLst>
          </p:nvPr>
        </p:nvGraphicFramePr>
        <p:xfrm>
          <a:off x="2738438" y="3789040"/>
          <a:ext cx="1819275" cy="987425"/>
        </p:xfrm>
        <a:graphic>
          <a:graphicData uri="http://schemas.openxmlformats.org/presentationml/2006/ole">
            <mc:AlternateContent xmlns:mc="http://schemas.openxmlformats.org/markup-compatibility/2006">
              <mc:Choice xmlns:v="urn:schemas-microsoft-com:vml" Requires="v">
                <p:oleObj spid="_x0000_s62731" name="Equation" r:id="rId16" imgW="939600" imgH="431640" progId="Equation.DSMT4">
                  <p:embed/>
                </p:oleObj>
              </mc:Choice>
              <mc:Fallback>
                <p:oleObj name="Equation" r:id="rId16" imgW="939600" imgH="431640" progId="Equation.DSMT4">
                  <p:embed/>
                  <p:pic>
                    <p:nvPicPr>
                      <p:cNvPr id="0" name="对象 12"/>
                      <p:cNvPicPr>
                        <a:picLocks noChangeAspect="1" noChangeArrowheads="1"/>
                      </p:cNvPicPr>
                      <p:nvPr/>
                    </p:nvPicPr>
                    <p:blipFill>
                      <a:blip r:embed="rId17"/>
                      <a:srcRect/>
                      <a:stretch>
                        <a:fillRect/>
                      </a:stretch>
                    </p:blipFill>
                    <p:spPr bwMode="auto">
                      <a:xfrm>
                        <a:off x="2738438" y="3789040"/>
                        <a:ext cx="18192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矩形 14"/>
          <p:cNvSpPr>
            <a:spLocks noChangeArrowheads="1"/>
          </p:cNvSpPr>
          <p:nvPr/>
        </p:nvSpPr>
        <p:spPr bwMode="auto">
          <a:xfrm>
            <a:off x="103188" y="5765502"/>
            <a:ext cx="483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400" b="1" dirty="0">
                <a:solidFill>
                  <a:srgbClr val="FF0000"/>
                </a:solidFill>
                <a:latin typeface="楷体_GB2312" pitchFamily="49" charset="-122"/>
                <a:ea typeface="楷体_GB2312" pitchFamily="49" charset="-122"/>
              </a:rPr>
              <a:t>根据性能指标确定期望频率特性的中频段</a:t>
            </a:r>
          </a:p>
        </p:txBody>
      </p:sp>
      <p:graphicFrame>
        <p:nvGraphicFramePr>
          <p:cNvPr id="18" name="Object 11"/>
          <p:cNvGraphicFramePr>
            <a:graphicFrameLocks noChangeAspect="1"/>
          </p:cNvGraphicFramePr>
          <p:nvPr>
            <p:extLst>
              <p:ext uri="{D42A27DB-BD31-4B8C-83A1-F6EECF244321}">
                <p14:modId xmlns:p14="http://schemas.microsoft.com/office/powerpoint/2010/main" val="633502083"/>
              </p:ext>
            </p:extLst>
          </p:nvPr>
        </p:nvGraphicFramePr>
        <p:xfrm>
          <a:off x="2467841" y="823104"/>
          <a:ext cx="3637532" cy="733424"/>
        </p:xfrm>
        <a:graphic>
          <a:graphicData uri="http://schemas.openxmlformats.org/presentationml/2006/ole">
            <mc:AlternateContent xmlns:mc="http://schemas.openxmlformats.org/markup-compatibility/2006">
              <mc:Choice xmlns:v="urn:schemas-microsoft-com:vml" Requires="v">
                <p:oleObj spid="_x0000_s62732" name="Equation" r:id="rId18" imgW="2476440" imgH="419040" progId="Equation.DSMT4">
                  <p:embed/>
                </p:oleObj>
              </mc:Choice>
              <mc:Fallback>
                <p:oleObj name="Equation" r:id="rId18" imgW="2476440" imgH="419040" progId="Equation.DSMT4">
                  <p:embed/>
                  <p:pic>
                    <p:nvPicPr>
                      <p:cNvPr id="0" name=""/>
                      <p:cNvPicPr>
                        <a:picLocks noChangeAspect="1" noChangeArrowheads="1"/>
                      </p:cNvPicPr>
                      <p:nvPr/>
                    </p:nvPicPr>
                    <p:blipFill>
                      <a:blip r:embed="rId19"/>
                      <a:srcRect/>
                      <a:stretch>
                        <a:fillRect/>
                      </a:stretch>
                    </p:blipFill>
                    <p:spPr bwMode="auto">
                      <a:xfrm>
                        <a:off x="2467841" y="823104"/>
                        <a:ext cx="3637532" cy="733424"/>
                      </a:xfrm>
                      <a:prstGeom prst="rect">
                        <a:avLst/>
                      </a:prstGeom>
                      <a:noFill/>
                      <a:ln>
                        <a:noFill/>
                      </a:ln>
                      <a:extLst/>
                    </p:spPr>
                  </p:pic>
                </p:oleObj>
              </mc:Fallback>
            </mc:AlternateContent>
          </a:graphicData>
        </a:graphic>
      </p:graphicFrame>
      <p:sp>
        <p:nvSpPr>
          <p:cNvPr id="3" name="矩形 2"/>
          <p:cNvSpPr/>
          <p:nvPr/>
        </p:nvSpPr>
        <p:spPr>
          <a:xfrm>
            <a:off x="6386926" y="963117"/>
            <a:ext cx="1731564" cy="461665"/>
          </a:xfrm>
          <a:prstGeom prst="rect">
            <a:avLst/>
          </a:prstGeom>
        </p:spPr>
        <p:txBody>
          <a:bodyPr wrap="none">
            <a:spAutoFit/>
          </a:bodyPr>
          <a:lstStyle/>
          <a:p>
            <a:r>
              <a:rPr kumimoji="1" lang="zh-CN" altLang="en-US" sz="2400" b="1" dirty="0">
                <a:solidFill>
                  <a:srgbClr val="FF0000"/>
                </a:solidFill>
                <a:latin typeface="Times New Roman" panose="02020603050405020304" pitchFamily="18" charset="0"/>
                <a:ea typeface="楷体_GB2312" pitchFamily="49" charset="-122"/>
              </a:rPr>
              <a:t>（第五章）</a:t>
            </a:r>
            <a:endParaRPr lang="zh-CN" altLang="en-US"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blinds(horizontal)">
                                      <p:cBhvr>
                                        <p:cTn id="7" dur="500"/>
                                        <p:tgtEl>
                                          <p:spTgt spid="33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par>
                                <p:cTn id="18" presetID="1" presetClass="entr" presetSubtype="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linds(horizontal)">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circle(in)">
                                      <p:cBhvr>
                                        <p:cTn id="6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p:bldP spid="9" grpId="0"/>
      <p:bldP spid="21"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7EC7D7-3011-48AE-8F49-8609ECDD05FF}" type="slidenum">
              <a:rPr lang="zh-CN" altLang="en-US" sz="1200">
                <a:latin typeface="Arial Black" panose="020B0A04020102020204" pitchFamily="34" charset="0"/>
              </a:rPr>
              <a:pPr>
                <a:spcBef>
                  <a:spcPct val="0"/>
                </a:spcBef>
                <a:buClrTx/>
                <a:buSzTx/>
                <a:buFontTx/>
                <a:buNone/>
              </a:pPr>
              <a:t>31</a:t>
            </a:fld>
            <a:endParaRPr lang="en-US" altLang="zh-CN" sz="1200">
              <a:latin typeface="Arial Black" panose="020B0A04020102020204" pitchFamily="34" charset="0"/>
            </a:endParaRPr>
          </a:p>
        </p:txBody>
      </p:sp>
      <p:sp>
        <p:nvSpPr>
          <p:cNvPr id="6349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AED0EEDF-A2DD-4993-A7FC-FB8484BB24F0}" type="slidenum">
              <a:rPr lang="zh-CN" altLang="en-US" sz="1200">
                <a:latin typeface="Arial Black" panose="020B0A04020102020204" pitchFamily="34" charset="0"/>
              </a:rPr>
              <a:pPr algn="r" eaLnBrk="1" hangingPunct="1">
                <a:spcBef>
                  <a:spcPct val="0"/>
                </a:spcBef>
                <a:buClrTx/>
                <a:buSzTx/>
                <a:buFontTx/>
                <a:buNone/>
              </a:pPr>
              <a:t>31</a:t>
            </a:fld>
            <a:endParaRPr lang="en-US" altLang="zh-CN" sz="1200">
              <a:latin typeface="Arial Black" panose="020B0A04020102020204" pitchFamily="34" charset="0"/>
            </a:endParaRPr>
          </a:p>
        </p:txBody>
      </p:sp>
      <p:graphicFrame>
        <p:nvGraphicFramePr>
          <p:cNvPr id="63492" name="Object 2048"/>
          <p:cNvGraphicFramePr>
            <a:graphicFrameLocks noChangeAspect="1"/>
          </p:cNvGraphicFramePr>
          <p:nvPr/>
        </p:nvGraphicFramePr>
        <p:xfrm>
          <a:off x="5394325" y="1812925"/>
          <a:ext cx="1447800" cy="338138"/>
        </p:xfrm>
        <a:graphic>
          <a:graphicData uri="http://schemas.openxmlformats.org/presentationml/2006/ole">
            <mc:AlternateContent xmlns:mc="http://schemas.openxmlformats.org/markup-compatibility/2006">
              <mc:Choice xmlns:v="urn:schemas-microsoft-com:vml" Requires="v">
                <p:oleObj spid="_x0000_s63526" r:id="rId4" imgW="870012" imgH="114168" progId="Equation.3">
                  <p:embed/>
                </p:oleObj>
              </mc:Choice>
              <mc:Fallback>
                <p:oleObj r:id="rId4" imgW="870012" imgH="114168" progId="Equation.3">
                  <p:embed/>
                  <p:pic>
                    <p:nvPicPr>
                      <p:cNvPr id="0"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325" y="1812925"/>
                        <a:ext cx="1447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17"/>
          <p:cNvSpPr>
            <a:spLocks noChangeArrowheads="1"/>
          </p:cNvSpPr>
          <p:nvPr/>
        </p:nvSpPr>
        <p:spPr bwMode="auto">
          <a:xfrm>
            <a:off x="395288" y="549275"/>
            <a:ext cx="8748712"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2400" b="1">
                <a:solidFill>
                  <a:schemeClr val="bg2"/>
                </a:solidFill>
                <a:latin typeface="楷体_GB2312" pitchFamily="49" charset="-122"/>
                <a:ea typeface="楷体_GB2312" pitchFamily="49" charset="-122"/>
              </a:rPr>
              <a:t>3</a:t>
            </a:r>
            <a:r>
              <a:rPr lang="zh-CN" altLang="en-US" sz="2400" b="1">
                <a:solidFill>
                  <a:schemeClr val="bg2"/>
                </a:solidFill>
                <a:latin typeface="楷体_GB2312" pitchFamily="49" charset="-122"/>
                <a:ea typeface="楷体_GB2312" pitchFamily="49" charset="-122"/>
              </a:rPr>
              <a:t>、期望对数幅频特性的求法</a:t>
            </a:r>
            <a:endParaRPr lang="en-US" altLang="zh-CN" sz="2400" b="1">
              <a:solidFill>
                <a:schemeClr val="bg2"/>
              </a:solidFill>
              <a:latin typeface="楷体_GB2312" pitchFamily="49" charset="-122"/>
              <a:ea typeface="楷体_GB2312" pitchFamily="49" charset="-122"/>
            </a:endParaRPr>
          </a:p>
          <a:p>
            <a:pPr eaLnBrk="1" hangingPunct="1">
              <a:lnSpc>
                <a:spcPct val="130000"/>
              </a:lnSpc>
              <a:spcBef>
                <a:spcPct val="0"/>
              </a:spcBef>
              <a:buClr>
                <a:srgbClr val="9966FF"/>
              </a:buClr>
              <a:buSzTx/>
              <a:buFont typeface="Wingdings" panose="05000000000000000000" pitchFamily="2" charset="2"/>
              <a:buChar char="l"/>
            </a:pPr>
            <a:r>
              <a:rPr kumimoji="1" lang="zh-CN" altLang="en-US" sz="2400" b="1">
                <a:solidFill>
                  <a:schemeClr val="bg2"/>
                </a:solidFill>
                <a:latin typeface="Times New Roman" panose="02020603050405020304" pitchFamily="18" charset="0"/>
                <a:ea typeface="楷体_GB2312" pitchFamily="49" charset="-122"/>
              </a:rPr>
              <a:t> 根据对系统稳态误差的要求确定开环增益 Ｋ及对数幅频特性初始段的斜率；</a:t>
            </a:r>
          </a:p>
          <a:p>
            <a:pPr eaLnBrk="1" hangingPunct="1">
              <a:lnSpc>
                <a:spcPct val="130000"/>
              </a:lnSpc>
              <a:spcBef>
                <a:spcPct val="0"/>
              </a:spcBef>
              <a:buClr>
                <a:srgbClr val="9966FF"/>
              </a:buClr>
              <a:buSzTx/>
              <a:buFont typeface="Wingdings" panose="05000000000000000000" pitchFamily="2" charset="2"/>
              <a:buChar char="l"/>
            </a:pPr>
            <a:r>
              <a:rPr kumimoji="1" lang="zh-CN" altLang="en-US" sz="2400" b="1">
                <a:solidFill>
                  <a:schemeClr val="bg2"/>
                </a:solidFill>
                <a:latin typeface="楷体_GB2312" pitchFamily="49" charset="-122"/>
                <a:ea typeface="楷体_GB2312" pitchFamily="49" charset="-122"/>
              </a:rPr>
              <a:t> 根据系统性能指标，由</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c</a:t>
            </a:r>
            <a:r>
              <a:rPr kumimoji="1" lang="zh-CN" altLang="en-US" sz="2400" b="1">
                <a:solidFill>
                  <a:schemeClr val="bg2"/>
                </a:solidFill>
                <a:latin typeface="Symbol" panose="05050102010706020507" pitchFamily="18" charset="2"/>
                <a:ea typeface="楷体_GB2312" pitchFamily="49" charset="-122"/>
              </a:rPr>
              <a:t>、</a:t>
            </a:r>
            <a:r>
              <a:rPr kumimoji="1" lang="en-US" altLang="zh-CN" sz="2400" b="1">
                <a:solidFill>
                  <a:schemeClr val="bg2"/>
                </a:solidFill>
                <a:latin typeface="Symbol" panose="05050102010706020507" pitchFamily="18" charset="2"/>
                <a:ea typeface="楷体_GB2312" pitchFamily="49" charset="-122"/>
              </a:rPr>
              <a:t>g</a:t>
            </a:r>
            <a:r>
              <a:rPr kumimoji="1" lang="zh-CN" altLang="en-US" sz="2400" b="1">
                <a:solidFill>
                  <a:schemeClr val="bg2"/>
                </a:solidFill>
                <a:latin typeface="Symbol" panose="05050102010706020507" pitchFamily="18" charset="2"/>
                <a:ea typeface="楷体_GB2312" pitchFamily="49" charset="-122"/>
              </a:rPr>
              <a:t>以及</a:t>
            </a:r>
            <a:r>
              <a:rPr kumimoji="1" lang="en-US" altLang="zh-CN" sz="2400" b="1">
                <a:solidFill>
                  <a:schemeClr val="bg2"/>
                </a:solidFill>
                <a:latin typeface="Symbol" panose="05050102010706020507" pitchFamily="18" charset="2"/>
                <a:ea typeface="楷体_GB2312" pitchFamily="49" charset="-122"/>
              </a:rPr>
              <a:t>M</a:t>
            </a:r>
            <a:r>
              <a:rPr kumimoji="1" lang="en-US" altLang="zh-CN" sz="2400" b="1" baseline="-25000">
                <a:solidFill>
                  <a:schemeClr val="bg2"/>
                </a:solidFill>
                <a:latin typeface="Times New Roman" panose="02020603050405020304" pitchFamily="18" charset="0"/>
                <a:ea typeface="楷体_GB2312" pitchFamily="49" charset="-122"/>
              </a:rPr>
              <a:t>r</a:t>
            </a:r>
            <a:r>
              <a:rPr kumimoji="1" lang="zh-CN" altLang="en-US" sz="2400" b="1">
                <a:solidFill>
                  <a:schemeClr val="bg2"/>
                </a:solidFill>
                <a:latin typeface="Symbol" panose="05050102010706020507" pitchFamily="18" charset="2"/>
                <a:ea typeface="楷体_GB2312" pitchFamily="49" charset="-122"/>
              </a:rPr>
              <a:t>确定</a:t>
            </a:r>
            <a:r>
              <a:rPr kumimoji="1" lang="en-US" altLang="zh-CN" sz="2400" b="1">
                <a:solidFill>
                  <a:schemeClr val="bg2"/>
                </a:solidFill>
                <a:latin typeface="Symbol" panose="05050102010706020507" pitchFamily="18" charset="2"/>
                <a:ea typeface="楷体_GB2312" pitchFamily="49" charset="-122"/>
              </a:rPr>
              <a:t>H</a:t>
            </a:r>
            <a:r>
              <a:rPr kumimoji="1" lang="zh-CN" altLang="en-US" sz="2400" b="1">
                <a:solidFill>
                  <a:schemeClr val="bg2"/>
                </a:solidFill>
                <a:latin typeface="Symbol" panose="05050102010706020507" pitchFamily="18" charset="2"/>
                <a:ea typeface="楷体_GB2312" pitchFamily="49" charset="-122"/>
              </a:rPr>
              <a:t>、</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2</a:t>
            </a:r>
            <a:r>
              <a:rPr kumimoji="1" lang="zh-CN" altLang="en-US" sz="2400" b="1">
                <a:solidFill>
                  <a:schemeClr val="bg2"/>
                </a:solidFill>
                <a:latin typeface="Symbol" panose="05050102010706020507" pitchFamily="18" charset="2"/>
                <a:ea typeface="楷体_GB2312" pitchFamily="49" charset="-122"/>
              </a:rPr>
              <a:t>和</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3</a:t>
            </a:r>
            <a:r>
              <a:rPr kumimoji="1" lang="zh-CN" altLang="en-US" sz="2400" b="1">
                <a:solidFill>
                  <a:schemeClr val="bg2"/>
                </a:solidFill>
                <a:latin typeface="楷体_GB2312" pitchFamily="49" charset="-122"/>
                <a:ea typeface="楷体_GB2312" pitchFamily="49" charset="-122"/>
              </a:rPr>
              <a:t> 等参数，绘制期望特性的中频段，并使中频段的斜率为</a:t>
            </a:r>
            <a:r>
              <a:rPr kumimoji="1" lang="en-US" altLang="zh-CN" sz="2400" b="1">
                <a:solidFill>
                  <a:schemeClr val="bg2"/>
                </a:solidFill>
                <a:latin typeface="楷体_GB2312" pitchFamily="49" charset="-122"/>
                <a:ea typeface="楷体_GB2312" pitchFamily="49" charset="-122"/>
              </a:rPr>
              <a:t>-20dB/dec </a:t>
            </a:r>
            <a:r>
              <a:rPr kumimoji="1" lang="zh-CN" altLang="en-US" sz="2400" b="1">
                <a:solidFill>
                  <a:schemeClr val="bg2"/>
                </a:solidFill>
                <a:latin typeface="楷体_GB2312" pitchFamily="49" charset="-122"/>
                <a:ea typeface="楷体_GB2312" pitchFamily="49" charset="-122"/>
              </a:rPr>
              <a:t>，以保证系统有足够的相角裕度；</a:t>
            </a:r>
          </a:p>
          <a:p>
            <a:pPr>
              <a:lnSpc>
                <a:spcPct val="130000"/>
              </a:lnSpc>
              <a:spcBef>
                <a:spcPct val="0"/>
              </a:spcBef>
              <a:buClr>
                <a:srgbClr val="9966FF"/>
              </a:buClr>
              <a:buSzTx/>
              <a:buFont typeface="Wingdings" panose="05000000000000000000" pitchFamily="2" charset="2"/>
              <a:buChar char="l"/>
            </a:pPr>
            <a:r>
              <a:rPr kumimoji="1" lang="zh-CN" altLang="en-US" sz="2400" b="1">
                <a:solidFill>
                  <a:schemeClr val="bg2"/>
                </a:solidFill>
                <a:latin typeface="楷体_GB2312" pitchFamily="49" charset="-122"/>
                <a:ea typeface="楷体_GB2312" pitchFamily="49" charset="-122"/>
              </a:rPr>
              <a:t> 若中频段的幅值曲线不能与低频段相连，可增加一连接中低频段的直线，直线的斜率可为</a:t>
            </a:r>
            <a:r>
              <a:rPr kumimoji="1" lang="en-US" altLang="zh-CN" sz="2400" b="1">
                <a:solidFill>
                  <a:schemeClr val="bg2"/>
                </a:solidFill>
                <a:latin typeface="楷体_GB2312" pitchFamily="49" charset="-122"/>
                <a:ea typeface="楷体_GB2312" pitchFamily="49" charset="-122"/>
              </a:rPr>
              <a:t>-40dB/dec</a:t>
            </a:r>
            <a:r>
              <a:rPr kumimoji="1" lang="zh-CN" altLang="en-US" sz="2400" b="1">
                <a:solidFill>
                  <a:schemeClr val="bg2"/>
                </a:solidFill>
                <a:latin typeface="楷体_GB2312" pitchFamily="49" charset="-122"/>
                <a:ea typeface="楷体_GB2312" pitchFamily="49" charset="-122"/>
              </a:rPr>
              <a:t>或</a:t>
            </a:r>
            <a:r>
              <a:rPr kumimoji="1" lang="en-US" altLang="zh-CN" sz="2400" b="1">
                <a:solidFill>
                  <a:schemeClr val="bg2"/>
                </a:solidFill>
                <a:latin typeface="楷体_GB2312" pitchFamily="49" charset="-122"/>
                <a:ea typeface="楷体_GB2312" pitchFamily="49" charset="-122"/>
              </a:rPr>
              <a:t>-60dB/dec</a:t>
            </a:r>
            <a:r>
              <a:rPr kumimoji="1" lang="zh-CN" altLang="en-US" sz="2400" b="1">
                <a:solidFill>
                  <a:schemeClr val="bg2"/>
                </a:solidFill>
                <a:latin typeface="楷体_GB2312" pitchFamily="49" charset="-122"/>
                <a:ea typeface="楷体_GB2312" pitchFamily="49" charset="-122"/>
              </a:rPr>
              <a:t>，为简化校正装置，应使直线的斜率接近相邻线段的斜率；</a:t>
            </a:r>
          </a:p>
          <a:p>
            <a:pPr eaLnBrk="1" hangingPunct="1">
              <a:lnSpc>
                <a:spcPct val="130000"/>
              </a:lnSpc>
              <a:spcBef>
                <a:spcPct val="0"/>
              </a:spcBef>
              <a:buClr>
                <a:srgbClr val="9966FF"/>
              </a:buClr>
              <a:buSzTx/>
              <a:buFont typeface="Wingdings" panose="05000000000000000000" pitchFamily="2" charset="2"/>
              <a:buChar char="l"/>
            </a:pPr>
            <a:r>
              <a:rPr kumimoji="1" lang="zh-CN" altLang="en-US" sz="2400" b="1">
                <a:solidFill>
                  <a:schemeClr val="bg2"/>
                </a:solidFill>
                <a:latin typeface="楷体_GB2312" pitchFamily="49" charset="-122"/>
                <a:ea typeface="楷体_GB2312" pitchFamily="49" charset="-122"/>
              </a:rPr>
              <a:t> 根据对幅值裕度及高频段抗干扰的要求，确定期望特性的高频段，为使校正装置简单，通常高频段的斜率与原系统保持一致或高频段幅值曲线完全重合。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7">
                                            <p:txEl>
                                              <p:pRg st="0" end="0"/>
                                            </p:txEl>
                                          </p:spTgt>
                                        </p:tgtEl>
                                        <p:attrNameLst>
                                          <p:attrName>style.visibility</p:attrName>
                                        </p:attrNameLst>
                                      </p:cBhvr>
                                      <p:to>
                                        <p:strVal val="visible"/>
                                      </p:to>
                                    </p:set>
                                    <p:animEffect transition="in" filter="blinds(horizontal)">
                                      <p:cBhvr>
                                        <p:cTn id="7" dur="500"/>
                                        <p:tgtEl>
                                          <p:spTgt spid="378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7">
                                            <p:txEl>
                                              <p:pRg st="1" end="1"/>
                                            </p:txEl>
                                          </p:spTgt>
                                        </p:tgtEl>
                                        <p:attrNameLst>
                                          <p:attrName>style.visibility</p:attrName>
                                        </p:attrNameLst>
                                      </p:cBhvr>
                                      <p:to>
                                        <p:strVal val="visible"/>
                                      </p:to>
                                    </p:set>
                                    <p:animEffect transition="in" filter="blinds(horizontal)">
                                      <p:cBhvr>
                                        <p:cTn id="12" dur="500"/>
                                        <p:tgtEl>
                                          <p:spTgt spid="378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7">
                                            <p:txEl>
                                              <p:pRg st="2" end="2"/>
                                            </p:txEl>
                                          </p:spTgt>
                                        </p:tgtEl>
                                        <p:attrNameLst>
                                          <p:attrName>style.visibility</p:attrName>
                                        </p:attrNameLst>
                                      </p:cBhvr>
                                      <p:to>
                                        <p:strVal val="visible"/>
                                      </p:to>
                                    </p:set>
                                    <p:animEffect transition="in" filter="blinds(horizontal)">
                                      <p:cBhvr>
                                        <p:cTn id="17" dur="500"/>
                                        <p:tgtEl>
                                          <p:spTgt spid="378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7">
                                            <p:txEl>
                                              <p:pRg st="3" end="3"/>
                                            </p:txEl>
                                          </p:spTgt>
                                        </p:tgtEl>
                                        <p:attrNameLst>
                                          <p:attrName>style.visibility</p:attrName>
                                        </p:attrNameLst>
                                      </p:cBhvr>
                                      <p:to>
                                        <p:strVal val="visible"/>
                                      </p:to>
                                    </p:set>
                                    <p:animEffect transition="in" filter="blinds(horizontal)">
                                      <p:cBhvr>
                                        <p:cTn id="22" dur="500"/>
                                        <p:tgtEl>
                                          <p:spTgt spid="378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7">
                                            <p:txEl>
                                              <p:pRg st="4" end="4"/>
                                            </p:txEl>
                                          </p:spTgt>
                                        </p:tgtEl>
                                        <p:attrNameLst>
                                          <p:attrName>style.visibility</p:attrName>
                                        </p:attrNameLst>
                                      </p:cBhvr>
                                      <p:to>
                                        <p:strVal val="visible"/>
                                      </p:to>
                                    </p:set>
                                    <p:animEffect transition="in" filter="blinds(horizontal)">
                                      <p:cBhvr>
                                        <p:cTn id="27" dur="500"/>
                                        <p:tgtEl>
                                          <p:spTgt spid="378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A8E348-D6BA-4046-8662-BFC29F08EF90}" type="slidenum">
              <a:rPr lang="zh-CN" altLang="en-US" sz="1200">
                <a:latin typeface="Arial Black" panose="020B0A04020102020204" pitchFamily="34" charset="0"/>
              </a:rPr>
              <a:pPr>
                <a:spcBef>
                  <a:spcPct val="0"/>
                </a:spcBef>
                <a:buClrTx/>
                <a:buSzTx/>
                <a:buFontTx/>
                <a:buNone/>
              </a:pPr>
              <a:t>32</a:t>
            </a:fld>
            <a:endParaRPr lang="en-US" altLang="zh-CN" sz="1200">
              <a:latin typeface="Arial Black" panose="020B0A04020102020204" pitchFamily="34" charset="0"/>
            </a:endParaRPr>
          </a:p>
        </p:txBody>
      </p:sp>
      <p:sp>
        <p:nvSpPr>
          <p:cNvPr id="6451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50366CC-E509-4CBE-A77C-0948B185D182}" type="slidenum">
              <a:rPr lang="zh-CN" altLang="en-US" sz="1200">
                <a:latin typeface="Arial Black" panose="020B0A04020102020204" pitchFamily="34" charset="0"/>
              </a:rPr>
              <a:pPr algn="r" eaLnBrk="1" hangingPunct="1">
                <a:spcBef>
                  <a:spcPct val="0"/>
                </a:spcBef>
                <a:buClrTx/>
                <a:buSzTx/>
                <a:buFontTx/>
                <a:buNone/>
              </a:pPr>
              <a:t>32</a:t>
            </a:fld>
            <a:endParaRPr lang="en-US" altLang="zh-CN" sz="1200">
              <a:latin typeface="Arial Black" panose="020B0A04020102020204" pitchFamily="34" charset="0"/>
            </a:endParaRPr>
          </a:p>
        </p:txBody>
      </p:sp>
      <p:sp>
        <p:nvSpPr>
          <p:cNvPr id="190473" name="Rectangle 9"/>
          <p:cNvSpPr>
            <a:spLocks noChangeArrowheads="1"/>
          </p:cNvSpPr>
          <p:nvPr/>
        </p:nvSpPr>
        <p:spPr bwMode="auto">
          <a:xfrm>
            <a:off x="0" y="2924175"/>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解</a:t>
            </a:r>
            <a:r>
              <a:rPr kumimoji="1" lang="en-US" altLang="zh-CN" sz="2400" b="1">
                <a:solidFill>
                  <a:schemeClr val="bg2"/>
                </a:solidFill>
                <a:latin typeface="Times New Roman" panose="02020603050405020304" pitchFamily="18" charset="0"/>
                <a:ea typeface="楷体_GB2312" pitchFamily="49" charset="-122"/>
              </a:rPr>
              <a:t>: </a:t>
            </a:r>
            <a:r>
              <a:rPr kumimoji="1" lang="en-US" altLang="zh-CN" sz="2400" b="1">
                <a:solidFill>
                  <a:schemeClr val="bg2"/>
                </a:solidFill>
                <a:latin typeface="Times New Roman" panose="02020603050405020304" pitchFamily="18" charset="0"/>
                <a:ea typeface="楷体_GB2312" pitchFamily="49" charset="-122"/>
                <a:sym typeface="Wingdings" panose="05000000000000000000" pitchFamily="2" charset="2"/>
              </a:rPr>
              <a:t>(1) </a:t>
            </a:r>
            <a:r>
              <a:rPr kumimoji="1" lang="zh-CN" altLang="en-US" sz="2400" b="1">
                <a:solidFill>
                  <a:schemeClr val="bg2"/>
                </a:solidFill>
                <a:latin typeface="Times New Roman" panose="02020603050405020304" pitchFamily="18" charset="0"/>
                <a:ea typeface="楷体_GB2312" pitchFamily="49" charset="-122"/>
              </a:rPr>
              <a:t>根据稳态指标的要求，取 </a:t>
            </a:r>
            <a:r>
              <a:rPr kumimoji="1" lang="en-US" altLang="zh-CN" sz="2400" b="1">
                <a:solidFill>
                  <a:schemeClr val="bg2"/>
                </a:solidFill>
                <a:latin typeface="Times New Roman" panose="02020603050405020304" pitchFamily="18" charset="0"/>
                <a:ea typeface="楷体_GB2312" pitchFamily="49" charset="-122"/>
              </a:rPr>
              <a:t>K=70 </a:t>
            </a:r>
            <a:r>
              <a:rPr kumimoji="1" lang="zh-CN" altLang="en-US" sz="2400" b="1">
                <a:solidFill>
                  <a:schemeClr val="bg2"/>
                </a:solidFill>
                <a:latin typeface="Times New Roman" panose="02020603050405020304" pitchFamily="18" charset="0"/>
                <a:ea typeface="楷体_GB2312" pitchFamily="49" charset="-122"/>
              </a:rPr>
              <a:t>，并绘制未校正原系统对数幅频特性，求得未校正系统的剪切频率</a:t>
            </a:r>
          </a:p>
        </p:txBody>
      </p:sp>
      <p:sp>
        <p:nvSpPr>
          <p:cNvPr id="64517" name="Rectangle 28"/>
          <p:cNvSpPr>
            <a:spLocks noChangeArrowheads="1"/>
          </p:cNvSpPr>
          <p:nvPr/>
        </p:nvSpPr>
        <p:spPr bwMode="auto">
          <a:xfrm>
            <a:off x="0" y="1773238"/>
            <a:ext cx="8459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试用串联期望特性法设计串联校正装置，使系统满足：</a:t>
            </a:r>
            <a:endParaRPr kumimoji="1" lang="en-US" altLang="zh-CN" sz="2400" b="1">
              <a:solidFill>
                <a:schemeClr val="bg2"/>
              </a:solidFill>
              <a:latin typeface="楷体_GB2312" pitchFamily="49" charset="-122"/>
              <a:ea typeface="楷体_GB2312" pitchFamily="49" charset="-122"/>
            </a:endParaRPr>
          </a:p>
        </p:txBody>
      </p:sp>
      <p:graphicFrame>
        <p:nvGraphicFramePr>
          <p:cNvPr id="64518" name="Object 49"/>
          <p:cNvGraphicFramePr>
            <a:graphicFrameLocks noChangeAspect="1"/>
          </p:cNvGraphicFramePr>
          <p:nvPr>
            <p:extLst>
              <p:ext uri="{D42A27DB-BD31-4B8C-83A1-F6EECF244321}">
                <p14:modId xmlns:p14="http://schemas.microsoft.com/office/powerpoint/2010/main" val="3045282556"/>
              </p:ext>
            </p:extLst>
          </p:nvPr>
        </p:nvGraphicFramePr>
        <p:xfrm>
          <a:off x="2413000" y="934162"/>
          <a:ext cx="3022600" cy="867953"/>
        </p:xfrm>
        <a:graphic>
          <a:graphicData uri="http://schemas.openxmlformats.org/presentationml/2006/ole">
            <mc:AlternateContent xmlns:mc="http://schemas.openxmlformats.org/markup-compatibility/2006">
              <mc:Choice xmlns:v="urn:schemas-microsoft-com:vml" Requires="v">
                <p:oleObj spid="_x0000_s64657" name="Equation" r:id="rId3" imgW="1866600" imgH="419040" progId="Equation.DSMT4">
                  <p:embed/>
                </p:oleObj>
              </mc:Choice>
              <mc:Fallback>
                <p:oleObj name="Equation" r:id="rId3" imgW="1866600" imgH="419040" progId="Equation.DSMT4">
                  <p:embed/>
                  <p:pic>
                    <p:nvPicPr>
                      <p:cNvPr id="0" name="Object 49"/>
                      <p:cNvPicPr>
                        <a:picLocks noChangeAspect="1" noChangeArrowheads="1"/>
                      </p:cNvPicPr>
                      <p:nvPr/>
                    </p:nvPicPr>
                    <p:blipFill>
                      <a:blip r:embed="rId4"/>
                      <a:srcRect/>
                      <a:stretch>
                        <a:fillRect/>
                      </a:stretch>
                    </p:blipFill>
                    <p:spPr bwMode="auto">
                      <a:xfrm>
                        <a:off x="2413000" y="934162"/>
                        <a:ext cx="3022600" cy="867953"/>
                      </a:xfrm>
                      <a:prstGeom prst="rect">
                        <a:avLst/>
                      </a:prstGeom>
                      <a:noFill/>
                      <a:ln>
                        <a:noFill/>
                      </a:ln>
                      <a:extLst/>
                    </p:spPr>
                  </p:pic>
                </p:oleObj>
              </mc:Fallback>
            </mc:AlternateContent>
          </a:graphicData>
        </a:graphic>
      </p:graphicFrame>
      <p:sp>
        <p:nvSpPr>
          <p:cNvPr id="64519" name="Rectangle 13"/>
          <p:cNvSpPr>
            <a:spLocks noChangeArrowheads="1"/>
          </p:cNvSpPr>
          <p:nvPr/>
        </p:nvSpPr>
        <p:spPr bwMode="auto">
          <a:xfrm>
            <a:off x="395288" y="431800"/>
            <a:ext cx="5431295" cy="51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kumimoji="1" lang="zh-CN" altLang="en-US" sz="2400" b="1" dirty="0">
                <a:solidFill>
                  <a:schemeClr val="bg2"/>
                </a:solidFill>
                <a:latin typeface="Times New Roman" panose="02020603050405020304" pitchFamily="18" charset="0"/>
                <a:ea typeface="楷体_GB2312" pitchFamily="49" charset="-122"/>
              </a:rPr>
              <a:t>例 </a:t>
            </a:r>
            <a:r>
              <a:rPr kumimoji="1" lang="en-US" altLang="zh-CN" sz="2400" b="1" dirty="0">
                <a:solidFill>
                  <a:schemeClr val="bg2"/>
                </a:solidFill>
                <a:latin typeface="Times New Roman" panose="02020603050405020304" pitchFamily="18" charset="0"/>
                <a:ea typeface="楷体_GB2312" pitchFamily="49" charset="-122"/>
              </a:rPr>
              <a:t>4</a:t>
            </a:r>
            <a:r>
              <a:rPr kumimoji="1" lang="zh-CN" altLang="en-US" sz="2400" b="1" dirty="0">
                <a:solidFill>
                  <a:schemeClr val="bg2"/>
                </a:solidFill>
                <a:latin typeface="楷体_GB2312" pitchFamily="49" charset="-122"/>
                <a:ea typeface="楷体_GB2312" pitchFamily="49" charset="-122"/>
              </a:rPr>
              <a:t> 设单位反馈系统的开环传递函数为</a:t>
            </a:r>
          </a:p>
        </p:txBody>
      </p:sp>
      <p:graphicFrame>
        <p:nvGraphicFramePr>
          <p:cNvPr id="64520" name="Object 14"/>
          <p:cNvGraphicFramePr>
            <a:graphicFrameLocks noChangeAspect="1"/>
          </p:cNvGraphicFramePr>
          <p:nvPr>
            <p:extLst>
              <p:ext uri="{D42A27DB-BD31-4B8C-83A1-F6EECF244321}">
                <p14:modId xmlns:p14="http://schemas.microsoft.com/office/powerpoint/2010/main" val="2616334101"/>
              </p:ext>
            </p:extLst>
          </p:nvPr>
        </p:nvGraphicFramePr>
        <p:xfrm>
          <a:off x="1878013" y="2348880"/>
          <a:ext cx="4278163" cy="574900"/>
        </p:xfrm>
        <a:graphic>
          <a:graphicData uri="http://schemas.openxmlformats.org/presentationml/2006/ole">
            <mc:AlternateContent xmlns:mc="http://schemas.openxmlformats.org/markup-compatibility/2006">
              <mc:Choice xmlns:v="urn:schemas-microsoft-com:vml" Requires="v">
                <p:oleObj spid="_x0000_s64658" name="Equation" r:id="rId5" imgW="2044440" imgH="253800" progId="Equation.DSMT4">
                  <p:embed/>
                </p:oleObj>
              </mc:Choice>
              <mc:Fallback>
                <p:oleObj name="Equation" r:id="rId5" imgW="2044440" imgH="253800" progId="Equation.DSMT4">
                  <p:embed/>
                  <p:pic>
                    <p:nvPicPr>
                      <p:cNvPr id="0" name="Object 14"/>
                      <p:cNvPicPr>
                        <a:picLocks noChangeAspect="1" noChangeArrowheads="1"/>
                      </p:cNvPicPr>
                      <p:nvPr/>
                    </p:nvPicPr>
                    <p:blipFill>
                      <a:blip r:embed="rId6"/>
                      <a:srcRect/>
                      <a:stretch>
                        <a:fillRect/>
                      </a:stretch>
                    </p:blipFill>
                    <p:spPr bwMode="auto">
                      <a:xfrm>
                        <a:off x="1878013" y="2348880"/>
                        <a:ext cx="4278163" cy="574900"/>
                      </a:xfrm>
                      <a:prstGeom prst="rect">
                        <a:avLst/>
                      </a:prstGeom>
                      <a:noFill/>
                      <a:ln>
                        <a:noFill/>
                      </a:ln>
                      <a:extLst/>
                    </p:spPr>
                  </p:pic>
                </p:oleObj>
              </mc:Fallback>
            </mc:AlternateContent>
          </a:graphicData>
        </a:graphic>
      </p:graphicFrame>
      <p:graphicFrame>
        <p:nvGraphicFramePr>
          <p:cNvPr id="3" name="Object 15"/>
          <p:cNvGraphicFramePr>
            <a:graphicFrameLocks noChangeAspect="1"/>
          </p:cNvGraphicFramePr>
          <p:nvPr>
            <p:extLst>
              <p:ext uri="{D42A27DB-BD31-4B8C-83A1-F6EECF244321}">
                <p14:modId xmlns:p14="http://schemas.microsoft.com/office/powerpoint/2010/main" val="771716511"/>
              </p:ext>
            </p:extLst>
          </p:nvPr>
        </p:nvGraphicFramePr>
        <p:xfrm>
          <a:off x="1748922" y="4853655"/>
          <a:ext cx="2047875" cy="528785"/>
        </p:xfrm>
        <a:graphic>
          <a:graphicData uri="http://schemas.openxmlformats.org/presentationml/2006/ole">
            <mc:AlternateContent xmlns:mc="http://schemas.openxmlformats.org/markup-compatibility/2006">
              <mc:Choice xmlns:v="urn:schemas-microsoft-com:vml" Requires="v">
                <p:oleObj spid="_x0000_s64659" name="Equation" r:id="rId7" imgW="1002960" imgH="228600" progId="Equation.DSMT4">
                  <p:embed/>
                </p:oleObj>
              </mc:Choice>
              <mc:Fallback>
                <p:oleObj name="Equation" r:id="rId7" imgW="1002960" imgH="228600" progId="Equation.DSMT4">
                  <p:embed/>
                  <p:pic>
                    <p:nvPicPr>
                      <p:cNvPr id="0" name="Object 15"/>
                      <p:cNvPicPr>
                        <a:picLocks noChangeAspect="1" noChangeArrowheads="1"/>
                      </p:cNvPicPr>
                      <p:nvPr/>
                    </p:nvPicPr>
                    <p:blipFill>
                      <a:blip r:embed="rId8"/>
                      <a:srcRect/>
                      <a:stretch>
                        <a:fillRect/>
                      </a:stretch>
                    </p:blipFill>
                    <p:spPr bwMode="auto">
                      <a:xfrm>
                        <a:off x="1748922" y="4853655"/>
                        <a:ext cx="2047875" cy="528785"/>
                      </a:xfrm>
                      <a:prstGeom prst="rect">
                        <a:avLst/>
                      </a:prstGeom>
                      <a:noFill/>
                      <a:ln>
                        <a:noFill/>
                      </a:ln>
                      <a:extLst/>
                    </p:spPr>
                  </p:pic>
                </p:oleObj>
              </mc:Fallback>
            </mc:AlternateContent>
          </a:graphicData>
        </a:graphic>
      </p:graphicFrame>
      <p:sp>
        <p:nvSpPr>
          <p:cNvPr id="38928" name="Rectangle 2"/>
          <p:cNvSpPr>
            <a:spLocks noChangeArrowheads="1"/>
          </p:cNvSpPr>
          <p:nvPr/>
        </p:nvSpPr>
        <p:spPr bwMode="auto">
          <a:xfrm>
            <a:off x="323850" y="5373688"/>
            <a:ext cx="5111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(2)</a:t>
            </a:r>
            <a:r>
              <a:rPr kumimoji="1" lang="zh-CN" altLang="en-US" sz="2400" b="1">
                <a:solidFill>
                  <a:schemeClr val="bg2"/>
                </a:solidFill>
                <a:latin typeface="楷体_GB2312" pitchFamily="49" charset="-122"/>
                <a:ea typeface="楷体_GB2312" pitchFamily="49" charset="-122"/>
              </a:rPr>
              <a:t> 绘制期望特性</a:t>
            </a:r>
          </a:p>
          <a:p>
            <a:pPr>
              <a:lnSpc>
                <a:spcPct val="130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低频段：</a:t>
            </a:r>
            <a:r>
              <a:rPr kumimoji="1" lang="zh-CN" altLang="en-US" sz="2400" b="1">
                <a:solidFill>
                  <a:schemeClr val="bg2"/>
                </a:solidFill>
                <a:latin typeface="Times New Roman" panose="02020603050405020304" pitchFamily="18" charset="0"/>
                <a:ea typeface="楷体_GB2312" pitchFamily="49" charset="-122"/>
              </a:rPr>
              <a:t>系统为 </a:t>
            </a:r>
            <a:r>
              <a:rPr kumimoji="1" lang="en-US" altLang="zh-CN" sz="2400" b="1">
                <a:solidFill>
                  <a:schemeClr val="bg2"/>
                </a:solidFill>
                <a:latin typeface="Times New Roman" panose="02020603050405020304" pitchFamily="18" charset="0"/>
                <a:ea typeface="楷体_GB2312" pitchFamily="49" charset="-122"/>
              </a:rPr>
              <a:t>I </a:t>
            </a:r>
            <a:r>
              <a:rPr kumimoji="1" lang="zh-CN" altLang="en-US" sz="2400" b="1">
                <a:solidFill>
                  <a:schemeClr val="bg2"/>
                </a:solidFill>
                <a:latin typeface="Times New Roman" panose="02020603050405020304" pitchFamily="18" charset="0"/>
                <a:ea typeface="楷体_GB2312" pitchFamily="49" charset="-122"/>
              </a:rPr>
              <a:t>型</a:t>
            </a:r>
            <a:r>
              <a:rPr kumimoji="1" lang="zh-CN" altLang="en-US" sz="2400" b="1">
                <a:solidFill>
                  <a:schemeClr val="bg2"/>
                </a:solidFill>
                <a:latin typeface="楷体_GB2312" pitchFamily="49" charset="-122"/>
                <a:ea typeface="楷体_GB2312" pitchFamily="49" charset="-122"/>
              </a:rPr>
              <a:t>，与原系统一致</a:t>
            </a:r>
          </a:p>
        </p:txBody>
      </p:sp>
      <p:pic>
        <p:nvPicPr>
          <p:cNvPr id="38933"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112" y="3578696"/>
            <a:ext cx="34671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5"/>
          <p:cNvGraphicFramePr>
            <a:graphicFrameLocks noChangeAspect="1"/>
          </p:cNvGraphicFramePr>
          <p:nvPr>
            <p:extLst>
              <p:ext uri="{D42A27DB-BD31-4B8C-83A1-F6EECF244321}">
                <p14:modId xmlns:p14="http://schemas.microsoft.com/office/powerpoint/2010/main" val="1575345663"/>
              </p:ext>
            </p:extLst>
          </p:nvPr>
        </p:nvGraphicFramePr>
        <p:xfrm>
          <a:off x="1748922" y="3976859"/>
          <a:ext cx="1700485" cy="830587"/>
        </p:xfrm>
        <a:graphic>
          <a:graphicData uri="http://schemas.openxmlformats.org/presentationml/2006/ole">
            <mc:AlternateContent xmlns:mc="http://schemas.openxmlformats.org/markup-compatibility/2006">
              <mc:Choice xmlns:v="urn:schemas-microsoft-com:vml" Requires="v">
                <p:oleObj spid="_x0000_s64660" name="Equation" r:id="rId10" imgW="1041120" imgH="431640" progId="Equation.DSMT4">
                  <p:embed/>
                </p:oleObj>
              </mc:Choice>
              <mc:Fallback>
                <p:oleObj name="Equation" r:id="rId10" imgW="1041120" imgH="431640" progId="Equation.DSMT4">
                  <p:embed/>
                  <p:pic>
                    <p:nvPicPr>
                      <p:cNvPr id="0" name="Object 5"/>
                      <p:cNvPicPr>
                        <a:picLocks noChangeAspect="1" noChangeArrowheads="1"/>
                      </p:cNvPicPr>
                      <p:nvPr/>
                    </p:nvPicPr>
                    <p:blipFill>
                      <a:blip r:embed="rId11"/>
                      <a:srcRect/>
                      <a:stretch>
                        <a:fillRect/>
                      </a:stretch>
                    </p:blipFill>
                    <p:spPr bwMode="auto">
                      <a:xfrm>
                        <a:off x="1748922" y="3976859"/>
                        <a:ext cx="1700485" cy="830587"/>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73"/>
                                        </p:tgtEl>
                                        <p:attrNameLst>
                                          <p:attrName>style.visibility</p:attrName>
                                        </p:attrNameLst>
                                      </p:cBhvr>
                                      <p:to>
                                        <p:strVal val="visible"/>
                                      </p:to>
                                    </p:set>
                                    <p:animEffect transition="in" filter="blinds(horizontal)">
                                      <p:cBhvr>
                                        <p:cTn id="7" dur="500"/>
                                        <p:tgtEl>
                                          <p:spTgt spid="190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8933"/>
                                        </p:tgtEl>
                                        <p:attrNameLst>
                                          <p:attrName>style.visibility</p:attrName>
                                        </p:attrNameLst>
                                      </p:cBhvr>
                                      <p:to>
                                        <p:strVal val="visible"/>
                                      </p:to>
                                    </p:set>
                                    <p:animEffect transition="in" filter="diamond(in)">
                                      <p:cBhvr>
                                        <p:cTn id="12" dur="2000"/>
                                        <p:tgtEl>
                                          <p:spTgt spid="38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928"/>
                                        </p:tgtEl>
                                        <p:attrNameLst>
                                          <p:attrName>style.visibility</p:attrName>
                                        </p:attrNameLst>
                                      </p:cBhvr>
                                      <p:to>
                                        <p:strVal val="visible"/>
                                      </p:to>
                                    </p:set>
                                    <p:animEffect transition="in" filter="blinds(horizontal)">
                                      <p:cBhvr>
                                        <p:cTn id="27" dur="500"/>
                                        <p:tgtEl>
                                          <p:spTgt spid="38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3" grpId="0"/>
      <p:bldP spid="389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EFE273-C471-40E6-842E-9FE537A3EDB3}" type="slidenum">
              <a:rPr lang="zh-CN" altLang="en-US" sz="1200">
                <a:latin typeface="Arial Black" panose="020B0A04020102020204" pitchFamily="34" charset="0"/>
              </a:rPr>
              <a:pPr>
                <a:spcBef>
                  <a:spcPct val="0"/>
                </a:spcBef>
                <a:buClrTx/>
                <a:buSzTx/>
                <a:buFontTx/>
                <a:buNone/>
              </a:pPr>
              <a:t>33</a:t>
            </a:fld>
            <a:endParaRPr lang="en-US" altLang="zh-CN" sz="1200">
              <a:latin typeface="Arial Black" panose="020B0A04020102020204" pitchFamily="34" charset="0"/>
            </a:endParaRPr>
          </a:p>
        </p:txBody>
      </p:sp>
      <p:pic>
        <p:nvPicPr>
          <p:cNvPr id="6553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581525"/>
            <a:ext cx="3492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2D823FAE-619D-4E84-A372-7795DB14ADA5}" type="slidenum">
              <a:rPr lang="zh-CN" altLang="en-US" sz="1200">
                <a:latin typeface="Arial Black" panose="020B0A04020102020204" pitchFamily="34" charset="0"/>
              </a:rPr>
              <a:pPr algn="r" eaLnBrk="1" hangingPunct="1">
                <a:spcBef>
                  <a:spcPct val="0"/>
                </a:spcBef>
                <a:buClrTx/>
                <a:buSzTx/>
                <a:buFontTx/>
                <a:buNone/>
              </a:pPr>
              <a:t>33</a:t>
            </a:fld>
            <a:endParaRPr lang="en-US" altLang="zh-CN" sz="1200">
              <a:latin typeface="Arial Black" panose="020B0A04020102020204" pitchFamily="34" charset="0"/>
            </a:endParaRPr>
          </a:p>
        </p:txBody>
      </p:sp>
      <p:sp>
        <p:nvSpPr>
          <p:cNvPr id="6554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206E6BA-17D4-49F7-8C09-006AC3528090}" type="slidenum">
              <a:rPr lang="zh-CN" altLang="en-US" sz="1200">
                <a:latin typeface="Arial Black" panose="020B0A04020102020204" pitchFamily="34" charset="0"/>
              </a:rPr>
              <a:pPr algn="r" eaLnBrk="1" hangingPunct="1">
                <a:spcBef>
                  <a:spcPct val="0"/>
                </a:spcBef>
                <a:buClrTx/>
                <a:buSzTx/>
                <a:buFontTx/>
                <a:buNone/>
              </a:pPr>
              <a:t>33</a:t>
            </a:fld>
            <a:endParaRPr lang="en-US" altLang="zh-CN" sz="1200">
              <a:latin typeface="Arial Black" panose="020B0A04020102020204" pitchFamily="34" charset="0"/>
            </a:endParaRPr>
          </a:p>
        </p:txBody>
      </p:sp>
      <p:sp>
        <p:nvSpPr>
          <p:cNvPr id="65542"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588FB9B-6709-4786-A2F0-7B8F30BA2779}" type="slidenum">
              <a:rPr lang="zh-CN" altLang="en-US" sz="1200">
                <a:latin typeface="Arial Black" panose="020B0A04020102020204" pitchFamily="34" charset="0"/>
              </a:rPr>
              <a:pPr algn="r" eaLnBrk="1" hangingPunct="1">
                <a:spcBef>
                  <a:spcPct val="0"/>
                </a:spcBef>
                <a:buClrTx/>
                <a:buSzTx/>
                <a:buFontTx/>
                <a:buNone/>
              </a:pPr>
              <a:t>33</a:t>
            </a:fld>
            <a:endParaRPr lang="en-US" altLang="zh-CN" sz="1200">
              <a:latin typeface="Arial Black" panose="020B0A04020102020204" pitchFamily="34" charset="0"/>
            </a:endParaRPr>
          </a:p>
        </p:txBody>
      </p:sp>
      <p:graphicFrame>
        <p:nvGraphicFramePr>
          <p:cNvPr id="65543" name="Object 9"/>
          <p:cNvGraphicFramePr>
            <a:graphicFrameLocks noChangeAspect="1"/>
          </p:cNvGraphicFramePr>
          <p:nvPr/>
        </p:nvGraphicFramePr>
        <p:xfrm>
          <a:off x="4673600" y="3911600"/>
          <a:ext cx="304800" cy="295275"/>
        </p:xfrm>
        <a:graphic>
          <a:graphicData uri="http://schemas.openxmlformats.org/presentationml/2006/ole">
            <mc:AlternateContent xmlns:mc="http://schemas.openxmlformats.org/markup-compatibility/2006">
              <mc:Choice xmlns:v="urn:schemas-microsoft-com:vml" Requires="v">
                <p:oleObj spid="_x0000_s66108" r:id="rId4" imgW="145988" imgH="145881" progId="Equation.3">
                  <p:embed/>
                </p:oleObj>
              </mc:Choice>
              <mc:Fallback>
                <p:oleObj r:id="rId4" imgW="145988" imgH="14588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600" y="3911600"/>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4" name="Rectangle 10"/>
          <p:cNvSpPr>
            <a:spLocks noChangeArrowheads="1"/>
          </p:cNvSpPr>
          <p:nvPr/>
        </p:nvSpPr>
        <p:spPr bwMode="auto">
          <a:xfrm>
            <a:off x="0" y="404813"/>
            <a:ext cx="81359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中频及衔接段：将时域指标转换成相应的频域指标，</a:t>
            </a:r>
          </a:p>
        </p:txBody>
      </p:sp>
      <p:graphicFrame>
        <p:nvGraphicFramePr>
          <p:cNvPr id="138288" name="Object 48"/>
          <p:cNvGraphicFramePr>
            <a:graphicFrameLocks noChangeAspect="1"/>
          </p:cNvGraphicFramePr>
          <p:nvPr>
            <p:extLst>
              <p:ext uri="{D42A27DB-BD31-4B8C-83A1-F6EECF244321}">
                <p14:modId xmlns:p14="http://schemas.microsoft.com/office/powerpoint/2010/main" val="525645274"/>
              </p:ext>
            </p:extLst>
          </p:nvPr>
        </p:nvGraphicFramePr>
        <p:xfrm>
          <a:off x="355409" y="870744"/>
          <a:ext cx="3570287" cy="868362"/>
        </p:xfrm>
        <a:graphic>
          <a:graphicData uri="http://schemas.openxmlformats.org/presentationml/2006/ole">
            <mc:AlternateContent xmlns:mc="http://schemas.openxmlformats.org/markup-compatibility/2006">
              <mc:Choice xmlns:v="urn:schemas-microsoft-com:vml" Requires="v">
                <p:oleObj spid="_x0000_s66109" name="Equation" r:id="rId6" imgW="1828800" imgH="419040" progId="Equation.DSMT4">
                  <p:embed/>
                </p:oleObj>
              </mc:Choice>
              <mc:Fallback>
                <p:oleObj name="Equation" r:id="rId6" imgW="1828800" imgH="419040" progId="Equation.DSMT4">
                  <p:embed/>
                  <p:pic>
                    <p:nvPicPr>
                      <p:cNvPr id="0" name="Object 48"/>
                      <p:cNvPicPr>
                        <a:picLocks noChangeAspect="1" noChangeArrowheads="1"/>
                      </p:cNvPicPr>
                      <p:nvPr/>
                    </p:nvPicPr>
                    <p:blipFill>
                      <a:blip r:embed="rId7"/>
                      <a:srcRect/>
                      <a:stretch>
                        <a:fillRect/>
                      </a:stretch>
                    </p:blipFill>
                    <p:spPr bwMode="auto">
                      <a:xfrm>
                        <a:off x="355409" y="870744"/>
                        <a:ext cx="3570287" cy="868362"/>
                      </a:xfrm>
                      <a:prstGeom prst="rect">
                        <a:avLst/>
                      </a:prstGeom>
                      <a:noFill/>
                      <a:ln>
                        <a:noFill/>
                      </a:ln>
                      <a:extLst/>
                    </p:spPr>
                  </p:pic>
                </p:oleObj>
              </mc:Fallback>
            </mc:AlternateContent>
          </a:graphicData>
        </a:graphic>
      </p:graphicFrame>
      <p:graphicFrame>
        <p:nvGraphicFramePr>
          <p:cNvPr id="2" name="Object 23"/>
          <p:cNvGraphicFramePr>
            <a:graphicFrameLocks noChangeAspect="1"/>
          </p:cNvGraphicFramePr>
          <p:nvPr>
            <p:extLst>
              <p:ext uri="{D42A27DB-BD31-4B8C-83A1-F6EECF244321}">
                <p14:modId xmlns:p14="http://schemas.microsoft.com/office/powerpoint/2010/main" val="2728166720"/>
              </p:ext>
            </p:extLst>
          </p:nvPr>
        </p:nvGraphicFramePr>
        <p:xfrm>
          <a:off x="4295427" y="831850"/>
          <a:ext cx="1948142" cy="833438"/>
        </p:xfrm>
        <a:graphic>
          <a:graphicData uri="http://schemas.openxmlformats.org/presentationml/2006/ole">
            <mc:AlternateContent xmlns:mc="http://schemas.openxmlformats.org/markup-compatibility/2006">
              <mc:Choice xmlns:v="urn:schemas-microsoft-com:vml" Requires="v">
                <p:oleObj spid="_x0000_s66110" name="Equation" r:id="rId8" imgW="1015920" imgH="419040" progId="Equation.DSMT4">
                  <p:embed/>
                </p:oleObj>
              </mc:Choice>
              <mc:Fallback>
                <p:oleObj name="Equation" r:id="rId8" imgW="1015920" imgH="419040" progId="Equation.DSMT4">
                  <p:embed/>
                  <p:pic>
                    <p:nvPicPr>
                      <p:cNvPr id="0" name="Object 23"/>
                      <p:cNvPicPr>
                        <a:picLocks noChangeAspect="1" noChangeArrowheads="1"/>
                      </p:cNvPicPr>
                      <p:nvPr/>
                    </p:nvPicPr>
                    <p:blipFill>
                      <a:blip r:embed="rId9"/>
                      <a:srcRect/>
                      <a:stretch>
                        <a:fillRect/>
                      </a:stretch>
                    </p:blipFill>
                    <p:spPr bwMode="auto">
                      <a:xfrm>
                        <a:off x="4295427" y="831850"/>
                        <a:ext cx="1948142" cy="833438"/>
                      </a:xfrm>
                      <a:prstGeom prst="rect">
                        <a:avLst/>
                      </a:prstGeom>
                      <a:noFill/>
                      <a:ln>
                        <a:noFill/>
                      </a:ln>
                      <a:extLst/>
                    </p:spPr>
                  </p:pic>
                </p:oleObj>
              </mc:Fallback>
            </mc:AlternateContent>
          </a:graphicData>
        </a:graphic>
      </p:graphicFrame>
      <p:graphicFrame>
        <p:nvGraphicFramePr>
          <p:cNvPr id="3" name="Object 24"/>
          <p:cNvGraphicFramePr>
            <a:graphicFrameLocks noChangeAspect="1"/>
          </p:cNvGraphicFramePr>
          <p:nvPr>
            <p:extLst>
              <p:ext uri="{D42A27DB-BD31-4B8C-83A1-F6EECF244321}">
                <p14:modId xmlns:p14="http://schemas.microsoft.com/office/powerpoint/2010/main" val="1535192489"/>
              </p:ext>
            </p:extLst>
          </p:nvPr>
        </p:nvGraphicFramePr>
        <p:xfrm>
          <a:off x="6762520" y="935038"/>
          <a:ext cx="1625904" cy="543719"/>
        </p:xfrm>
        <a:graphic>
          <a:graphicData uri="http://schemas.openxmlformats.org/presentationml/2006/ole">
            <mc:AlternateContent xmlns:mc="http://schemas.openxmlformats.org/markup-compatibility/2006">
              <mc:Choice xmlns:v="urn:schemas-microsoft-com:vml" Requires="v">
                <p:oleObj spid="_x0000_s66111" name="Equation" r:id="rId10" imgW="723600" imgH="228600" progId="Equation.DSMT4">
                  <p:embed/>
                </p:oleObj>
              </mc:Choice>
              <mc:Fallback>
                <p:oleObj name="Equation" r:id="rId10" imgW="723600" imgH="228600" progId="Equation.DSMT4">
                  <p:embed/>
                  <p:pic>
                    <p:nvPicPr>
                      <p:cNvPr id="0" name="Object 24"/>
                      <p:cNvPicPr>
                        <a:picLocks noChangeAspect="1" noChangeArrowheads="1"/>
                      </p:cNvPicPr>
                      <p:nvPr/>
                    </p:nvPicPr>
                    <p:blipFill>
                      <a:blip r:embed="rId11"/>
                      <a:srcRect/>
                      <a:stretch>
                        <a:fillRect/>
                      </a:stretch>
                    </p:blipFill>
                    <p:spPr bwMode="auto">
                      <a:xfrm>
                        <a:off x="6762520" y="935038"/>
                        <a:ext cx="1625904" cy="543719"/>
                      </a:xfrm>
                      <a:prstGeom prst="rect">
                        <a:avLst/>
                      </a:prstGeom>
                      <a:noFill/>
                      <a:ln>
                        <a:noFill/>
                      </a:ln>
                      <a:extLst/>
                    </p:spPr>
                  </p:pic>
                </p:oleObj>
              </mc:Fallback>
            </mc:AlternateContent>
          </a:graphicData>
        </a:graphic>
      </p:graphicFrame>
      <p:graphicFrame>
        <p:nvGraphicFramePr>
          <p:cNvPr id="4" name="Object 26"/>
          <p:cNvGraphicFramePr>
            <a:graphicFrameLocks noChangeAspect="1"/>
          </p:cNvGraphicFramePr>
          <p:nvPr>
            <p:extLst>
              <p:ext uri="{D42A27DB-BD31-4B8C-83A1-F6EECF244321}">
                <p14:modId xmlns:p14="http://schemas.microsoft.com/office/powerpoint/2010/main" val="1856491852"/>
              </p:ext>
            </p:extLst>
          </p:nvPr>
        </p:nvGraphicFramePr>
        <p:xfrm>
          <a:off x="250825" y="1667970"/>
          <a:ext cx="5332412" cy="890588"/>
        </p:xfrm>
        <a:graphic>
          <a:graphicData uri="http://schemas.openxmlformats.org/presentationml/2006/ole">
            <mc:AlternateContent xmlns:mc="http://schemas.openxmlformats.org/markup-compatibility/2006">
              <mc:Choice xmlns:v="urn:schemas-microsoft-com:vml" Requires="v">
                <p:oleObj spid="_x0000_s66112" name="Equation" r:id="rId12" imgW="2793960" imgH="457200" progId="Equation.DSMT4">
                  <p:embed/>
                </p:oleObj>
              </mc:Choice>
              <mc:Fallback>
                <p:oleObj name="Equation" r:id="rId12" imgW="2793960" imgH="457200" progId="Equation.DSMT4">
                  <p:embed/>
                  <p:pic>
                    <p:nvPicPr>
                      <p:cNvPr id="0" name="Object 26"/>
                      <p:cNvPicPr>
                        <a:picLocks noChangeAspect="1" noChangeArrowheads="1"/>
                      </p:cNvPicPr>
                      <p:nvPr/>
                    </p:nvPicPr>
                    <p:blipFill>
                      <a:blip r:embed="rId13"/>
                      <a:srcRect/>
                      <a:stretch>
                        <a:fillRect/>
                      </a:stretch>
                    </p:blipFill>
                    <p:spPr bwMode="auto">
                      <a:xfrm>
                        <a:off x="250825" y="1667970"/>
                        <a:ext cx="5332412" cy="890588"/>
                      </a:xfrm>
                      <a:prstGeom prst="rect">
                        <a:avLst/>
                      </a:prstGeom>
                      <a:noFill/>
                      <a:ln>
                        <a:noFill/>
                      </a:ln>
                      <a:extLst/>
                    </p:spPr>
                  </p:pic>
                </p:oleObj>
              </mc:Fallback>
            </mc:AlternateContent>
          </a:graphicData>
        </a:graphic>
      </p:graphicFrame>
      <p:graphicFrame>
        <p:nvGraphicFramePr>
          <p:cNvPr id="5" name="Object 27"/>
          <p:cNvGraphicFramePr>
            <a:graphicFrameLocks noChangeAspect="1"/>
          </p:cNvGraphicFramePr>
          <p:nvPr>
            <p:extLst>
              <p:ext uri="{D42A27DB-BD31-4B8C-83A1-F6EECF244321}">
                <p14:modId xmlns:p14="http://schemas.microsoft.com/office/powerpoint/2010/main" val="1042825435"/>
              </p:ext>
            </p:extLst>
          </p:nvPr>
        </p:nvGraphicFramePr>
        <p:xfrm>
          <a:off x="5981700" y="1786841"/>
          <a:ext cx="1143000" cy="530225"/>
        </p:xfrm>
        <a:graphic>
          <a:graphicData uri="http://schemas.openxmlformats.org/presentationml/2006/ole">
            <mc:AlternateContent xmlns:mc="http://schemas.openxmlformats.org/markup-compatibility/2006">
              <mc:Choice xmlns:v="urn:schemas-microsoft-com:vml" Requires="v">
                <p:oleObj spid="_x0000_s66113" name="Equation" r:id="rId14" imgW="482400" imgH="228600" progId="Equation.DSMT4">
                  <p:embed/>
                </p:oleObj>
              </mc:Choice>
              <mc:Fallback>
                <p:oleObj name="Equation" r:id="rId14" imgW="482400" imgH="228600" progId="Equation.DSMT4">
                  <p:embed/>
                  <p:pic>
                    <p:nvPicPr>
                      <p:cNvPr id="0" name="Object 27"/>
                      <p:cNvPicPr>
                        <a:picLocks noChangeAspect="1" noChangeArrowheads="1"/>
                      </p:cNvPicPr>
                      <p:nvPr/>
                    </p:nvPicPr>
                    <p:blipFill>
                      <a:blip r:embed="rId15"/>
                      <a:srcRect/>
                      <a:stretch>
                        <a:fillRect/>
                      </a:stretch>
                    </p:blipFill>
                    <p:spPr bwMode="auto">
                      <a:xfrm>
                        <a:off x="5981700" y="1786841"/>
                        <a:ext cx="1143000" cy="530225"/>
                      </a:xfrm>
                      <a:prstGeom prst="rect">
                        <a:avLst/>
                      </a:prstGeom>
                      <a:noFill/>
                      <a:ln>
                        <a:noFill/>
                      </a:ln>
                      <a:extLst/>
                    </p:spPr>
                  </p:pic>
                </p:oleObj>
              </mc:Fallback>
            </mc:AlternateContent>
          </a:graphicData>
        </a:graphic>
      </p:graphicFrame>
      <p:graphicFrame>
        <p:nvGraphicFramePr>
          <p:cNvPr id="6" name="Object 28"/>
          <p:cNvGraphicFramePr>
            <a:graphicFrameLocks noChangeAspect="1"/>
          </p:cNvGraphicFramePr>
          <p:nvPr>
            <p:extLst>
              <p:ext uri="{D42A27DB-BD31-4B8C-83A1-F6EECF244321}">
                <p14:modId xmlns:p14="http://schemas.microsoft.com/office/powerpoint/2010/main" val="1162957583"/>
              </p:ext>
            </p:extLst>
          </p:nvPr>
        </p:nvGraphicFramePr>
        <p:xfrm>
          <a:off x="1879381" y="2633169"/>
          <a:ext cx="1414463" cy="482557"/>
        </p:xfrm>
        <a:graphic>
          <a:graphicData uri="http://schemas.openxmlformats.org/presentationml/2006/ole">
            <mc:AlternateContent xmlns:mc="http://schemas.openxmlformats.org/markup-compatibility/2006">
              <mc:Choice xmlns:v="urn:schemas-microsoft-com:vml" Requires="v">
                <p:oleObj spid="_x0000_s66114" name="Equation" r:id="rId16" imgW="647640" imgH="228600" progId="Equation.DSMT4">
                  <p:embed/>
                </p:oleObj>
              </mc:Choice>
              <mc:Fallback>
                <p:oleObj name="Equation" r:id="rId16" imgW="647640" imgH="228600" progId="Equation.DSMT4">
                  <p:embed/>
                  <p:pic>
                    <p:nvPicPr>
                      <p:cNvPr id="0" name="Object 28"/>
                      <p:cNvPicPr>
                        <a:picLocks noChangeAspect="1" noChangeArrowheads="1"/>
                      </p:cNvPicPr>
                      <p:nvPr/>
                    </p:nvPicPr>
                    <p:blipFill>
                      <a:blip r:embed="rId17"/>
                      <a:srcRect/>
                      <a:stretch>
                        <a:fillRect/>
                      </a:stretch>
                    </p:blipFill>
                    <p:spPr bwMode="auto">
                      <a:xfrm>
                        <a:off x="1879381" y="2633169"/>
                        <a:ext cx="1414463" cy="482557"/>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3847719304"/>
              </p:ext>
            </p:extLst>
          </p:nvPr>
        </p:nvGraphicFramePr>
        <p:xfrm>
          <a:off x="2870200" y="3064971"/>
          <a:ext cx="2619375" cy="900356"/>
        </p:xfrm>
        <a:graphic>
          <a:graphicData uri="http://schemas.openxmlformats.org/presentationml/2006/ole">
            <mc:AlternateContent xmlns:mc="http://schemas.openxmlformats.org/markup-compatibility/2006">
              <mc:Choice xmlns:v="urn:schemas-microsoft-com:vml" Requires="v">
                <p:oleObj spid="_x0000_s66115" name="Equation" r:id="rId18" imgW="1422360" imgH="431640" progId="Equation.DSMT4">
                  <p:embed/>
                </p:oleObj>
              </mc:Choice>
              <mc:Fallback>
                <p:oleObj name="Equation" r:id="rId18" imgW="1422360" imgH="431640" progId="Equation.DSMT4">
                  <p:embed/>
                  <p:pic>
                    <p:nvPicPr>
                      <p:cNvPr id="0" name="Object 98"/>
                      <p:cNvPicPr>
                        <a:picLocks noChangeAspect="1" noChangeArrowheads="1"/>
                      </p:cNvPicPr>
                      <p:nvPr/>
                    </p:nvPicPr>
                    <p:blipFill>
                      <a:blip r:embed="rId19"/>
                      <a:srcRect/>
                      <a:stretch>
                        <a:fillRect/>
                      </a:stretch>
                    </p:blipFill>
                    <p:spPr bwMode="auto">
                      <a:xfrm>
                        <a:off x="2870200" y="3064971"/>
                        <a:ext cx="2619375" cy="900356"/>
                      </a:xfrm>
                      <a:prstGeom prst="rect">
                        <a:avLst/>
                      </a:prstGeom>
                      <a:noFill/>
                      <a:ln>
                        <a:noFill/>
                      </a:ln>
                      <a:extLst/>
                    </p:spPr>
                  </p:pic>
                </p:oleObj>
              </mc:Fallback>
            </mc:AlternateContent>
          </a:graphicData>
        </a:graphic>
      </p:graphicFrame>
      <p:graphicFrame>
        <p:nvGraphicFramePr>
          <p:cNvPr id="7" name="Object 30"/>
          <p:cNvGraphicFramePr>
            <a:graphicFrameLocks noChangeAspect="1"/>
          </p:cNvGraphicFramePr>
          <p:nvPr>
            <p:extLst>
              <p:ext uri="{D42A27DB-BD31-4B8C-83A1-F6EECF244321}">
                <p14:modId xmlns:p14="http://schemas.microsoft.com/office/powerpoint/2010/main" val="1761535324"/>
              </p:ext>
            </p:extLst>
          </p:nvPr>
        </p:nvGraphicFramePr>
        <p:xfrm>
          <a:off x="136996" y="3064971"/>
          <a:ext cx="2490788" cy="867267"/>
        </p:xfrm>
        <a:graphic>
          <a:graphicData uri="http://schemas.openxmlformats.org/presentationml/2006/ole">
            <mc:AlternateContent xmlns:mc="http://schemas.openxmlformats.org/markup-compatibility/2006">
              <mc:Choice xmlns:v="urn:schemas-microsoft-com:vml" Requires="v">
                <p:oleObj spid="_x0000_s66116" name="Equation" r:id="rId20" imgW="1346040" imgH="431640" progId="Equation.DSMT4">
                  <p:embed/>
                </p:oleObj>
              </mc:Choice>
              <mc:Fallback>
                <p:oleObj name="Equation" r:id="rId20" imgW="1346040" imgH="431640" progId="Equation.DSMT4">
                  <p:embed/>
                  <p:pic>
                    <p:nvPicPr>
                      <p:cNvPr id="0" name="Object 30"/>
                      <p:cNvPicPr>
                        <a:picLocks noChangeAspect="1" noChangeArrowheads="1"/>
                      </p:cNvPicPr>
                      <p:nvPr/>
                    </p:nvPicPr>
                    <p:blipFill>
                      <a:blip r:embed="rId21"/>
                      <a:srcRect/>
                      <a:stretch>
                        <a:fillRect/>
                      </a:stretch>
                    </p:blipFill>
                    <p:spPr bwMode="auto">
                      <a:xfrm>
                        <a:off x="136996" y="3064971"/>
                        <a:ext cx="2490788" cy="867267"/>
                      </a:xfrm>
                      <a:prstGeom prst="rect">
                        <a:avLst/>
                      </a:prstGeom>
                      <a:noFill/>
                      <a:ln>
                        <a:noFill/>
                      </a:ln>
                      <a:extLst/>
                    </p:spPr>
                  </p:pic>
                </p:oleObj>
              </mc:Fallback>
            </mc:AlternateContent>
          </a:graphicData>
        </a:graphic>
      </p:graphicFrame>
      <p:grpSp>
        <p:nvGrpSpPr>
          <p:cNvPr id="8" name="Group 33"/>
          <p:cNvGrpSpPr>
            <a:grpSpLocks/>
          </p:cNvGrpSpPr>
          <p:nvPr/>
        </p:nvGrpSpPr>
        <p:grpSpPr bwMode="auto">
          <a:xfrm>
            <a:off x="252933" y="3644900"/>
            <a:ext cx="7991475" cy="1222375"/>
            <a:chOff x="204" y="2680"/>
            <a:chExt cx="5034" cy="770"/>
          </a:xfrm>
        </p:grpSpPr>
        <p:graphicFrame>
          <p:nvGraphicFramePr>
            <p:cNvPr id="65560" name="Object 11"/>
            <p:cNvGraphicFramePr>
              <a:graphicFrameLocks noChangeAspect="1"/>
            </p:cNvGraphicFramePr>
            <p:nvPr/>
          </p:nvGraphicFramePr>
          <p:xfrm>
            <a:off x="2048" y="2680"/>
            <a:ext cx="192" cy="154"/>
          </p:xfrm>
          <a:graphic>
            <a:graphicData uri="http://schemas.openxmlformats.org/presentationml/2006/ole">
              <mc:AlternateContent xmlns:mc="http://schemas.openxmlformats.org/markup-compatibility/2006">
                <mc:Choice xmlns:v="urn:schemas-microsoft-com:vml" Requires="v">
                  <p:oleObj spid="_x0000_s66117" r:id="rId22" imgW="164927" imgH="69769" progId="Equation.3">
                    <p:embed/>
                  </p:oleObj>
                </mc:Choice>
                <mc:Fallback>
                  <p:oleObj r:id="rId22" imgW="164927" imgH="69769"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48" y="2680"/>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61" name="Rectangle 21"/>
            <p:cNvSpPr>
              <a:spLocks noChangeArrowheads="1"/>
            </p:cNvSpPr>
            <p:nvPr/>
          </p:nvSpPr>
          <p:spPr bwMode="auto">
            <a:xfrm>
              <a:off x="204" y="2840"/>
              <a:ext cx="503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sz="2400" b="1" dirty="0">
                  <a:solidFill>
                    <a:schemeClr val="bg2"/>
                  </a:solidFill>
                  <a:latin typeface="Times New Roman" panose="02020603050405020304" pitchFamily="18" charset="0"/>
                  <a:ea typeface="楷体_GB2312" pitchFamily="49" charset="-122"/>
                </a:rPr>
                <a:t>在              处，作-20</a:t>
              </a:r>
              <a:r>
                <a:rPr kumimoji="1" lang="en-US" altLang="zh-CN" sz="2400" b="1" dirty="0">
                  <a:solidFill>
                    <a:schemeClr val="bg2"/>
                  </a:solidFill>
                  <a:latin typeface="Times New Roman" panose="02020603050405020304" pitchFamily="18" charset="0"/>
                  <a:ea typeface="楷体_GB2312" pitchFamily="49" charset="-122"/>
                </a:rPr>
                <a:t>dB/</a:t>
              </a:r>
              <a:r>
                <a:rPr kumimoji="1" lang="en-US" altLang="zh-CN" sz="2400" b="1" dirty="0" err="1">
                  <a:solidFill>
                    <a:schemeClr val="bg2"/>
                  </a:solidFill>
                  <a:latin typeface="Times New Roman" panose="02020603050405020304" pitchFamily="18" charset="0"/>
                  <a:ea typeface="楷体_GB2312" pitchFamily="49" charset="-122"/>
                </a:rPr>
                <a:t>dec</a:t>
              </a:r>
              <a:r>
                <a:rPr kumimoji="1" lang="en-US" altLang="zh-CN" sz="2400" b="1" dirty="0">
                  <a:solidFill>
                    <a:schemeClr val="bg2"/>
                  </a:solidFill>
                  <a:latin typeface="Times New Roman" panose="02020603050405020304" pitchFamily="18" charset="0"/>
                  <a:ea typeface="楷体_GB2312" pitchFamily="49" charset="-122"/>
                </a:rPr>
                <a:t> </a:t>
              </a:r>
              <a:r>
                <a:rPr kumimoji="1" lang="zh-CN" altLang="en-US" sz="2400" b="1" dirty="0">
                  <a:solidFill>
                    <a:schemeClr val="bg2"/>
                  </a:solidFill>
                  <a:latin typeface="Times New Roman" panose="02020603050405020304" pitchFamily="18" charset="0"/>
                  <a:ea typeface="楷体_GB2312" pitchFamily="49" charset="-122"/>
                </a:rPr>
                <a:t>斜率的直线，交</a:t>
              </a:r>
              <a:endParaRPr kumimoji="1" lang="en-US" altLang="zh-CN" sz="2400" b="1" dirty="0">
                <a:solidFill>
                  <a:schemeClr val="bg2"/>
                </a:solidFill>
                <a:latin typeface="Times New Roman" panose="02020603050405020304" pitchFamily="18" charset="0"/>
                <a:ea typeface="楷体_GB2312" pitchFamily="49" charset="-122"/>
              </a:endParaRPr>
            </a:p>
            <a:p>
              <a:pPr algn="just" eaLnBrk="1" hangingPunct="1">
                <a:lnSpc>
                  <a:spcPct val="120000"/>
                </a:lnSpc>
                <a:spcBef>
                  <a:spcPct val="0"/>
                </a:spcBef>
                <a:buClrTx/>
                <a:buSzTx/>
                <a:buFontTx/>
                <a:buNone/>
              </a:pPr>
              <a:r>
                <a:rPr kumimoji="1" lang="zh-CN" altLang="en-US" sz="2400" b="1" dirty="0">
                  <a:solidFill>
                    <a:schemeClr val="bg2"/>
                  </a:solidFill>
                  <a:latin typeface="Times New Roman" panose="02020603050405020304" pitchFamily="18" charset="0"/>
                  <a:ea typeface="楷体_GB2312" pitchFamily="49" charset="-122"/>
                </a:rPr>
                <a:t>于</a:t>
              </a:r>
              <a:r>
                <a:rPr kumimoji="1" lang="en-US" altLang="zh-CN" sz="2400" b="1" dirty="0">
                  <a:solidFill>
                    <a:schemeClr val="bg2"/>
                  </a:solidFill>
                  <a:latin typeface="Symbol" panose="05050102010706020507" pitchFamily="18" charset="2"/>
                  <a:ea typeface="楷体_GB2312" pitchFamily="49" charset="-122"/>
                </a:rPr>
                <a:t>w</a:t>
              </a:r>
              <a:r>
                <a:rPr kumimoji="1" lang="en-US" altLang="zh-CN" sz="2400" b="1" dirty="0">
                  <a:solidFill>
                    <a:schemeClr val="bg2"/>
                  </a:solidFill>
                  <a:latin typeface="Times New Roman" panose="02020603050405020304" pitchFamily="18" charset="0"/>
                  <a:ea typeface="楷体_GB2312" pitchFamily="49" charset="-122"/>
                </a:rPr>
                <a:t>=45 </a:t>
              </a:r>
              <a:r>
                <a:rPr kumimoji="1" lang="zh-CN" altLang="en-US" sz="2400" b="1" dirty="0">
                  <a:solidFill>
                    <a:schemeClr val="bg2"/>
                  </a:solidFill>
                  <a:latin typeface="Times New Roman" panose="02020603050405020304" pitchFamily="18" charset="0"/>
                  <a:ea typeface="楷体_GB2312" pitchFamily="49" charset="-122"/>
                </a:rPr>
                <a:t>处。</a:t>
              </a:r>
            </a:p>
          </p:txBody>
        </p:sp>
        <p:graphicFrame>
          <p:nvGraphicFramePr>
            <p:cNvPr id="65562" name="Object 31"/>
            <p:cNvGraphicFramePr>
              <a:graphicFrameLocks noChangeAspect="1"/>
            </p:cNvGraphicFramePr>
            <p:nvPr>
              <p:extLst>
                <p:ext uri="{D42A27DB-BD31-4B8C-83A1-F6EECF244321}">
                  <p14:modId xmlns:p14="http://schemas.microsoft.com/office/powerpoint/2010/main" val="3792533833"/>
                </p:ext>
              </p:extLst>
            </p:nvPr>
          </p:nvGraphicFramePr>
          <p:xfrm>
            <a:off x="3946" y="2816"/>
            <a:ext cx="1045" cy="353"/>
          </p:xfrm>
          <a:graphic>
            <a:graphicData uri="http://schemas.openxmlformats.org/presentationml/2006/ole">
              <mc:AlternateContent xmlns:mc="http://schemas.openxmlformats.org/markup-compatibility/2006">
                <mc:Choice xmlns:v="urn:schemas-microsoft-com:vml" Requires="v">
                  <p:oleObj spid="_x0000_s66118" name="Equation" r:id="rId24" imgW="850680" imgH="253800" progId="Equation.DSMT4">
                    <p:embed/>
                  </p:oleObj>
                </mc:Choice>
                <mc:Fallback>
                  <p:oleObj name="Equation" r:id="rId24" imgW="850680" imgH="253800" progId="Equation.DSMT4">
                    <p:embed/>
                    <p:pic>
                      <p:nvPicPr>
                        <p:cNvPr id="0" name="Object 31"/>
                        <p:cNvPicPr>
                          <a:picLocks noChangeAspect="1" noChangeArrowheads="1"/>
                        </p:cNvPicPr>
                        <p:nvPr/>
                      </p:nvPicPr>
                      <p:blipFill>
                        <a:blip r:embed="rId25"/>
                        <a:srcRect/>
                        <a:stretch>
                          <a:fillRect/>
                        </a:stretch>
                      </p:blipFill>
                      <p:spPr bwMode="auto">
                        <a:xfrm>
                          <a:off x="3946" y="2816"/>
                          <a:ext cx="1045" cy="353"/>
                        </a:xfrm>
                        <a:prstGeom prst="rect">
                          <a:avLst/>
                        </a:prstGeom>
                        <a:noFill/>
                        <a:ln>
                          <a:noFill/>
                        </a:ln>
                        <a:extLst/>
                      </p:spPr>
                    </p:pic>
                  </p:oleObj>
                </mc:Fallback>
              </mc:AlternateContent>
            </a:graphicData>
          </a:graphic>
        </p:graphicFrame>
        <p:graphicFrame>
          <p:nvGraphicFramePr>
            <p:cNvPr id="65563" name="Object 32"/>
            <p:cNvGraphicFramePr>
              <a:graphicFrameLocks noChangeAspect="1"/>
            </p:cNvGraphicFramePr>
            <p:nvPr>
              <p:extLst>
                <p:ext uri="{D42A27DB-BD31-4B8C-83A1-F6EECF244321}">
                  <p14:modId xmlns:p14="http://schemas.microsoft.com/office/powerpoint/2010/main" val="1240906389"/>
                </p:ext>
              </p:extLst>
            </p:nvPr>
          </p:nvGraphicFramePr>
          <p:xfrm>
            <a:off x="459" y="2862"/>
            <a:ext cx="652" cy="301"/>
          </p:xfrm>
          <a:graphic>
            <a:graphicData uri="http://schemas.openxmlformats.org/presentationml/2006/ole">
              <mc:AlternateContent xmlns:mc="http://schemas.openxmlformats.org/markup-compatibility/2006">
                <mc:Choice xmlns:v="urn:schemas-microsoft-com:vml" Requires="v">
                  <p:oleObj spid="_x0000_s66119" name="Equation" r:id="rId26" imgW="482400" imgH="228600" progId="Equation.DSMT4">
                    <p:embed/>
                  </p:oleObj>
                </mc:Choice>
                <mc:Fallback>
                  <p:oleObj name="Equation" r:id="rId26" imgW="482400" imgH="228600" progId="Equation.DSMT4">
                    <p:embed/>
                    <p:pic>
                      <p:nvPicPr>
                        <p:cNvPr id="0" name="Object 32"/>
                        <p:cNvPicPr>
                          <a:picLocks noChangeAspect="1" noChangeArrowheads="1"/>
                        </p:cNvPicPr>
                        <p:nvPr/>
                      </p:nvPicPr>
                      <p:blipFill>
                        <a:blip r:embed="rId27"/>
                        <a:srcRect/>
                        <a:stretch>
                          <a:fillRect/>
                        </a:stretch>
                      </p:blipFill>
                      <p:spPr bwMode="auto">
                        <a:xfrm>
                          <a:off x="459" y="2862"/>
                          <a:ext cx="652" cy="301"/>
                        </a:xfrm>
                        <a:prstGeom prst="rect">
                          <a:avLst/>
                        </a:prstGeom>
                        <a:noFill/>
                        <a:ln>
                          <a:noFill/>
                        </a:ln>
                        <a:extLst/>
                      </p:spPr>
                    </p:pic>
                  </p:oleObj>
                </mc:Fallback>
              </mc:AlternateContent>
            </a:graphicData>
          </a:graphic>
        </p:graphicFrame>
      </p:grpSp>
      <p:pic>
        <p:nvPicPr>
          <p:cNvPr id="39970" name="Picture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48200" y="4508500"/>
            <a:ext cx="4495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35"/>
          <p:cNvGraphicFramePr>
            <a:graphicFrameLocks noChangeAspect="1"/>
          </p:cNvGraphicFramePr>
          <p:nvPr>
            <p:extLst>
              <p:ext uri="{D42A27DB-BD31-4B8C-83A1-F6EECF244321}">
                <p14:modId xmlns:p14="http://schemas.microsoft.com/office/powerpoint/2010/main" val="1618479702"/>
              </p:ext>
            </p:extLst>
          </p:nvPr>
        </p:nvGraphicFramePr>
        <p:xfrm>
          <a:off x="237529" y="4839574"/>
          <a:ext cx="1454151" cy="547413"/>
        </p:xfrm>
        <a:graphic>
          <a:graphicData uri="http://schemas.openxmlformats.org/presentationml/2006/ole">
            <mc:AlternateContent xmlns:mc="http://schemas.openxmlformats.org/markup-compatibility/2006">
              <mc:Choice xmlns:v="urn:schemas-microsoft-com:vml" Requires="v">
                <p:oleObj spid="_x0000_s66120" name="Equation" r:id="rId29" imgW="660240" imgH="228600" progId="Equation.DSMT4">
                  <p:embed/>
                </p:oleObj>
              </mc:Choice>
              <mc:Fallback>
                <p:oleObj name="Equation" r:id="rId29" imgW="660240" imgH="228600" progId="Equation.DSMT4">
                  <p:embed/>
                  <p:pic>
                    <p:nvPicPr>
                      <p:cNvPr id="0" name="Object 35"/>
                      <p:cNvPicPr>
                        <a:picLocks noChangeAspect="1" noChangeArrowheads="1"/>
                      </p:cNvPicPr>
                      <p:nvPr/>
                    </p:nvPicPr>
                    <p:blipFill>
                      <a:blip r:embed="rId30"/>
                      <a:srcRect/>
                      <a:stretch>
                        <a:fillRect/>
                      </a:stretch>
                    </p:blipFill>
                    <p:spPr bwMode="auto">
                      <a:xfrm>
                        <a:off x="237529" y="4839574"/>
                        <a:ext cx="1454151" cy="547413"/>
                      </a:xfrm>
                      <a:prstGeom prst="rect">
                        <a:avLst/>
                      </a:prstGeom>
                      <a:noFill/>
                      <a:ln>
                        <a:noFill/>
                      </a:ln>
                      <a:extLst/>
                    </p:spPr>
                  </p:pic>
                </p:oleObj>
              </mc:Fallback>
            </mc:AlternateContent>
          </a:graphicData>
        </a:graphic>
      </p:graphicFrame>
      <p:graphicFrame>
        <p:nvGraphicFramePr>
          <p:cNvPr id="11" name="Object 36"/>
          <p:cNvGraphicFramePr>
            <a:graphicFrameLocks noChangeAspect="1"/>
          </p:cNvGraphicFramePr>
          <p:nvPr>
            <p:extLst>
              <p:ext uri="{D42A27DB-BD31-4B8C-83A1-F6EECF244321}">
                <p14:modId xmlns:p14="http://schemas.microsoft.com/office/powerpoint/2010/main" val="1294556598"/>
              </p:ext>
            </p:extLst>
          </p:nvPr>
        </p:nvGraphicFramePr>
        <p:xfrm>
          <a:off x="-343" y="6049939"/>
          <a:ext cx="1349375" cy="547413"/>
        </p:xfrm>
        <a:graphic>
          <a:graphicData uri="http://schemas.openxmlformats.org/presentationml/2006/ole">
            <mc:AlternateContent xmlns:mc="http://schemas.openxmlformats.org/markup-compatibility/2006">
              <mc:Choice xmlns:v="urn:schemas-microsoft-com:vml" Requires="v">
                <p:oleObj spid="_x0000_s66121" name="Equation" r:id="rId31" imgW="596880" imgH="228600" progId="Equation.DSMT4">
                  <p:embed/>
                </p:oleObj>
              </mc:Choice>
              <mc:Fallback>
                <p:oleObj name="Equation" r:id="rId31" imgW="596880" imgH="228600" progId="Equation.DSMT4">
                  <p:embed/>
                  <p:pic>
                    <p:nvPicPr>
                      <p:cNvPr id="0" name="Object 36"/>
                      <p:cNvPicPr>
                        <a:picLocks noChangeAspect="1" noChangeArrowheads="1"/>
                      </p:cNvPicPr>
                      <p:nvPr/>
                    </p:nvPicPr>
                    <p:blipFill>
                      <a:blip r:embed="rId32"/>
                      <a:srcRect/>
                      <a:stretch>
                        <a:fillRect/>
                      </a:stretch>
                    </p:blipFill>
                    <p:spPr bwMode="auto">
                      <a:xfrm>
                        <a:off x="-343" y="6049939"/>
                        <a:ext cx="1349375" cy="547413"/>
                      </a:xfrm>
                      <a:prstGeom prst="rect">
                        <a:avLst/>
                      </a:prstGeom>
                      <a:noFill/>
                      <a:ln>
                        <a:noFill/>
                      </a:ln>
                      <a:extLst/>
                    </p:spPr>
                  </p:pic>
                </p:oleObj>
              </mc:Fallback>
            </mc:AlternateContent>
          </a:graphicData>
        </a:graphic>
      </p:graphicFrame>
      <p:sp>
        <p:nvSpPr>
          <p:cNvPr id="39974" name="Rectangle 38"/>
          <p:cNvSpPr>
            <a:spLocks noChangeArrowheads="1"/>
          </p:cNvSpPr>
          <p:nvPr/>
        </p:nvSpPr>
        <p:spPr bwMode="auto">
          <a:xfrm>
            <a:off x="250825" y="5373688"/>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楷体_GB2312" pitchFamily="49" charset="-122"/>
                <a:ea typeface="楷体_GB2312" pitchFamily="49" charset="-122"/>
              </a:rPr>
              <a:t>高频段与原系统一致</a:t>
            </a:r>
          </a:p>
        </p:txBody>
      </p:sp>
      <p:graphicFrame>
        <p:nvGraphicFramePr>
          <p:cNvPr id="12" name="Object 39"/>
          <p:cNvGraphicFramePr>
            <a:graphicFrameLocks noChangeAspect="1"/>
          </p:cNvGraphicFramePr>
          <p:nvPr>
            <p:extLst>
              <p:ext uri="{D42A27DB-BD31-4B8C-83A1-F6EECF244321}">
                <p14:modId xmlns:p14="http://schemas.microsoft.com/office/powerpoint/2010/main" val="1257207457"/>
              </p:ext>
            </p:extLst>
          </p:nvPr>
        </p:nvGraphicFramePr>
        <p:xfrm>
          <a:off x="1403648" y="5882387"/>
          <a:ext cx="2046287" cy="930989"/>
        </p:xfrm>
        <a:graphic>
          <a:graphicData uri="http://schemas.openxmlformats.org/presentationml/2006/ole">
            <mc:AlternateContent xmlns:mc="http://schemas.openxmlformats.org/markup-compatibility/2006">
              <mc:Choice xmlns:v="urn:schemas-microsoft-com:vml" Requires="v">
                <p:oleObj spid="_x0000_s66122" name="Equation" r:id="rId33" imgW="990360" imgH="431640" progId="Equation.DSMT4">
                  <p:embed/>
                </p:oleObj>
              </mc:Choice>
              <mc:Fallback>
                <p:oleObj name="Equation" r:id="rId33" imgW="990360" imgH="431640" progId="Equation.DSMT4">
                  <p:embed/>
                  <p:pic>
                    <p:nvPicPr>
                      <p:cNvPr id="0" name="Object 39"/>
                      <p:cNvPicPr>
                        <a:picLocks noChangeAspect="1" noChangeArrowheads="1"/>
                      </p:cNvPicPr>
                      <p:nvPr/>
                    </p:nvPicPr>
                    <p:blipFill>
                      <a:blip r:embed="rId34"/>
                      <a:srcRect/>
                      <a:stretch>
                        <a:fillRect/>
                      </a:stretch>
                    </p:blipFill>
                    <p:spPr bwMode="auto">
                      <a:xfrm>
                        <a:off x="1403648" y="5882387"/>
                        <a:ext cx="2046287" cy="930989"/>
                      </a:xfrm>
                      <a:prstGeom prst="rect">
                        <a:avLst/>
                      </a:prstGeom>
                      <a:noFill/>
                      <a:ln>
                        <a:noFill/>
                      </a:ln>
                      <a:extLst/>
                    </p:spPr>
                  </p:pic>
                </p:oleObj>
              </mc:Fallback>
            </mc:AlternateContent>
          </a:graphicData>
        </a:graphic>
      </p:graphicFrame>
      <p:graphicFrame>
        <p:nvGraphicFramePr>
          <p:cNvPr id="13" name="Object 40"/>
          <p:cNvGraphicFramePr>
            <a:graphicFrameLocks noChangeAspect="1"/>
          </p:cNvGraphicFramePr>
          <p:nvPr>
            <p:extLst>
              <p:ext uri="{D42A27DB-BD31-4B8C-83A1-F6EECF244321}">
                <p14:modId xmlns:p14="http://schemas.microsoft.com/office/powerpoint/2010/main" val="4102721181"/>
              </p:ext>
            </p:extLst>
          </p:nvPr>
        </p:nvGraphicFramePr>
        <p:xfrm>
          <a:off x="3517252" y="5987256"/>
          <a:ext cx="1054748" cy="538088"/>
        </p:xfrm>
        <a:graphic>
          <a:graphicData uri="http://schemas.openxmlformats.org/presentationml/2006/ole">
            <mc:AlternateContent xmlns:mc="http://schemas.openxmlformats.org/markup-compatibility/2006">
              <mc:Choice xmlns:v="urn:schemas-microsoft-com:vml" Requires="v">
                <p:oleObj spid="_x0000_s66123" name="Equation" r:id="rId35" imgW="583920" imgH="228600" progId="Equation.DSMT4">
                  <p:embed/>
                </p:oleObj>
              </mc:Choice>
              <mc:Fallback>
                <p:oleObj name="Equation" r:id="rId35" imgW="583920" imgH="228600" progId="Equation.DSMT4">
                  <p:embed/>
                  <p:pic>
                    <p:nvPicPr>
                      <p:cNvPr id="0" name="Object 40"/>
                      <p:cNvPicPr>
                        <a:picLocks noChangeAspect="1" noChangeArrowheads="1"/>
                      </p:cNvPicPr>
                      <p:nvPr/>
                    </p:nvPicPr>
                    <p:blipFill>
                      <a:blip r:embed="rId36"/>
                      <a:srcRect/>
                      <a:stretch>
                        <a:fillRect/>
                      </a:stretch>
                    </p:blipFill>
                    <p:spPr bwMode="auto">
                      <a:xfrm>
                        <a:off x="3517252" y="5987256"/>
                        <a:ext cx="1054748" cy="538088"/>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88"/>
                                        </p:tgtEl>
                                        <p:attrNameLst>
                                          <p:attrName>style.visibility</p:attrName>
                                        </p:attrNameLst>
                                      </p:cBhvr>
                                      <p:to>
                                        <p:strVal val="visible"/>
                                      </p:to>
                                    </p:set>
                                    <p:animEffect transition="in" filter="blinds(horizontal)">
                                      <p:cBhvr>
                                        <p:cTn id="7" dur="500"/>
                                        <p:tgtEl>
                                          <p:spTgt spid="138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6178"/>
                                        </p:tgtEl>
                                        <p:attrNameLst>
                                          <p:attrName>style.visibility</p:attrName>
                                        </p:attrNameLst>
                                      </p:cBhvr>
                                      <p:to>
                                        <p:strVal val="visible"/>
                                      </p:to>
                                    </p:set>
                                    <p:animEffect transition="in" filter="blinds(horizontal)">
                                      <p:cBhvr>
                                        <p:cTn id="42" dur="500"/>
                                        <p:tgtEl>
                                          <p:spTgt spid="461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nodeType="clickEffect">
                                  <p:stCondLst>
                                    <p:cond delay="0"/>
                                  </p:stCondLst>
                                  <p:childTnLst>
                                    <p:set>
                                      <p:cBhvr>
                                        <p:cTn id="51" dur="1" fill="hold">
                                          <p:stCondLst>
                                            <p:cond delay="0"/>
                                          </p:stCondLst>
                                        </p:cTn>
                                        <p:tgtEl>
                                          <p:spTgt spid="39970"/>
                                        </p:tgtEl>
                                        <p:attrNameLst>
                                          <p:attrName>style.visibility</p:attrName>
                                        </p:attrNameLst>
                                      </p:cBhvr>
                                      <p:to>
                                        <p:strVal val="visible"/>
                                      </p:to>
                                    </p:set>
                                    <p:animEffect transition="in" filter="diamond(in)">
                                      <p:cBhvr>
                                        <p:cTn id="52" dur="2000"/>
                                        <p:tgtEl>
                                          <p:spTgt spid="399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9974"/>
                                        </p:tgtEl>
                                        <p:attrNameLst>
                                          <p:attrName>style.visibility</p:attrName>
                                        </p:attrNameLst>
                                      </p:cBhvr>
                                      <p:to>
                                        <p:strVal val="visible"/>
                                      </p:to>
                                    </p:set>
                                    <p:animEffect transition="in" filter="blinds(horizontal)">
                                      <p:cBhvr>
                                        <p:cTn id="62" dur="500"/>
                                        <p:tgtEl>
                                          <p:spTgt spid="399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FE485E-999B-4815-980A-B0792CDF9F16}" type="slidenum">
              <a:rPr lang="zh-CN" altLang="en-US" sz="1200">
                <a:latin typeface="Arial Black" panose="020B0A04020102020204" pitchFamily="34" charset="0"/>
              </a:rPr>
              <a:pPr>
                <a:spcBef>
                  <a:spcPct val="0"/>
                </a:spcBef>
                <a:buClrTx/>
                <a:buSzTx/>
                <a:buFontTx/>
                <a:buNone/>
              </a:pPr>
              <a:t>34</a:t>
            </a:fld>
            <a:endParaRPr lang="en-US" altLang="zh-CN" sz="1200">
              <a:latin typeface="Arial Black" panose="020B0A04020102020204" pitchFamily="34" charset="0"/>
            </a:endParaRPr>
          </a:p>
        </p:txBody>
      </p:sp>
      <p:sp>
        <p:nvSpPr>
          <p:cNvPr id="6656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29EEC50-FFC5-454E-8BE0-DCE52DE8C844}" type="slidenum">
              <a:rPr lang="zh-CN" altLang="en-US" sz="1200">
                <a:latin typeface="Arial Black" panose="020B0A04020102020204" pitchFamily="34" charset="0"/>
              </a:rPr>
              <a:pPr algn="r" eaLnBrk="1" hangingPunct="1">
                <a:spcBef>
                  <a:spcPct val="0"/>
                </a:spcBef>
                <a:buClrTx/>
                <a:buSzTx/>
                <a:buFontTx/>
                <a:buNone/>
              </a:pPr>
              <a:t>34</a:t>
            </a:fld>
            <a:endParaRPr lang="en-US" altLang="zh-CN" sz="1200">
              <a:latin typeface="Arial Black" panose="020B0A04020102020204" pitchFamily="34" charset="0"/>
            </a:endParaRPr>
          </a:p>
        </p:txBody>
      </p:sp>
      <p:sp>
        <p:nvSpPr>
          <p:cNvPr id="66564"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B679C7B-F153-4AB1-AFBD-677E8335D800}" type="slidenum">
              <a:rPr lang="zh-CN" altLang="en-US" sz="1200">
                <a:latin typeface="Arial Black" panose="020B0A04020102020204" pitchFamily="34" charset="0"/>
              </a:rPr>
              <a:pPr algn="r" eaLnBrk="1" hangingPunct="1">
                <a:spcBef>
                  <a:spcPct val="0"/>
                </a:spcBef>
                <a:buClrTx/>
                <a:buSzTx/>
                <a:buFontTx/>
                <a:buNone/>
              </a:pPr>
              <a:t>34</a:t>
            </a:fld>
            <a:endParaRPr lang="en-US" altLang="zh-CN" sz="1200">
              <a:latin typeface="Arial Black" panose="020B0A04020102020204" pitchFamily="34" charset="0"/>
            </a:endParaRPr>
          </a:p>
        </p:txBody>
      </p:sp>
      <p:sp>
        <p:nvSpPr>
          <p:cNvPr id="66565"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CA0264D-BC09-4A9F-8B69-99AF57607ED0}" type="slidenum">
              <a:rPr lang="zh-CN" altLang="en-US" sz="1200">
                <a:latin typeface="Arial Black" panose="020B0A04020102020204" pitchFamily="34" charset="0"/>
              </a:rPr>
              <a:pPr algn="r" eaLnBrk="1" hangingPunct="1">
                <a:spcBef>
                  <a:spcPct val="0"/>
                </a:spcBef>
                <a:buClrTx/>
                <a:buSzTx/>
                <a:buFontTx/>
                <a:buNone/>
              </a:pPr>
              <a:t>34</a:t>
            </a:fld>
            <a:endParaRPr lang="en-US" altLang="zh-CN" sz="1200">
              <a:latin typeface="Arial Black" panose="020B0A04020102020204" pitchFamily="34" charset="0"/>
            </a:endParaRPr>
          </a:p>
        </p:txBody>
      </p:sp>
      <p:sp>
        <p:nvSpPr>
          <p:cNvPr id="40977" name="Rectangle 25"/>
          <p:cNvSpPr>
            <a:spLocks noChangeArrowheads="1"/>
          </p:cNvSpPr>
          <p:nvPr/>
        </p:nvSpPr>
        <p:spPr bwMode="auto">
          <a:xfrm>
            <a:off x="323850" y="1314599"/>
            <a:ext cx="81359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sz="2400" b="1" dirty="0">
                <a:solidFill>
                  <a:schemeClr val="bg2"/>
                </a:solidFill>
                <a:latin typeface="楷体_GB2312" pitchFamily="49" charset="-122"/>
                <a:ea typeface="楷体_GB2312" pitchFamily="49" charset="-122"/>
              </a:rPr>
              <a:t>高频及衔接段：保持与未校正系统高频特性一致。</a:t>
            </a:r>
          </a:p>
        </p:txBody>
      </p:sp>
      <p:pic>
        <p:nvPicPr>
          <p:cNvPr id="6656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73238"/>
            <a:ext cx="60118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8" name="Object 11"/>
          <p:cNvGraphicFramePr>
            <a:graphicFrameLocks noChangeAspect="1"/>
          </p:cNvGraphicFramePr>
          <p:nvPr/>
        </p:nvGraphicFramePr>
        <p:xfrm>
          <a:off x="3251200" y="476250"/>
          <a:ext cx="304800" cy="244475"/>
        </p:xfrm>
        <a:graphic>
          <a:graphicData uri="http://schemas.openxmlformats.org/presentationml/2006/ole">
            <mc:AlternateContent xmlns:mc="http://schemas.openxmlformats.org/markup-compatibility/2006">
              <mc:Choice xmlns:v="urn:schemas-microsoft-com:vml" Requires="v">
                <p:oleObj spid="_x0000_s66748" r:id="rId4" imgW="164927" imgH="69769" progId="Equation.3">
                  <p:embed/>
                </p:oleObj>
              </mc:Choice>
              <mc:Fallback>
                <p:oleObj r:id="rId4" imgW="164927" imgH="69769"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00" y="47625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26"/>
          <p:cNvGrpSpPr>
            <a:grpSpLocks/>
          </p:cNvGrpSpPr>
          <p:nvPr/>
        </p:nvGrpSpPr>
        <p:grpSpPr bwMode="auto">
          <a:xfrm>
            <a:off x="395288" y="404813"/>
            <a:ext cx="7991475" cy="968375"/>
            <a:chOff x="204" y="460"/>
            <a:chExt cx="5034" cy="610"/>
          </a:xfrm>
        </p:grpSpPr>
        <p:sp>
          <p:nvSpPr>
            <p:cNvPr id="66576" name="Rectangle 21"/>
            <p:cNvSpPr>
              <a:spLocks noChangeArrowheads="1"/>
            </p:cNvSpPr>
            <p:nvPr/>
          </p:nvSpPr>
          <p:spPr bwMode="auto">
            <a:xfrm>
              <a:off x="204" y="460"/>
              <a:ext cx="503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sz="2400" b="1" dirty="0">
                  <a:solidFill>
                    <a:schemeClr val="bg2"/>
                  </a:solidFill>
                  <a:latin typeface="Times New Roman" panose="02020603050405020304" pitchFamily="18" charset="0"/>
                  <a:ea typeface="楷体_GB2312" pitchFamily="49" charset="-122"/>
                </a:rPr>
                <a:t>在             处，作-</a:t>
              </a:r>
              <a:r>
                <a:rPr kumimoji="1" lang="en-US" altLang="zh-CN" sz="2400" b="1" dirty="0" err="1">
                  <a:solidFill>
                    <a:schemeClr val="bg2"/>
                  </a:solidFill>
                  <a:latin typeface="Times New Roman" panose="02020603050405020304" pitchFamily="18" charset="0"/>
                  <a:ea typeface="楷体_GB2312" pitchFamily="49" charset="-122"/>
                </a:rPr>
                <a:t>40dB</a:t>
              </a:r>
              <a:r>
                <a:rPr kumimoji="1" lang="en-US" altLang="zh-CN" sz="2400" b="1" dirty="0">
                  <a:solidFill>
                    <a:schemeClr val="bg2"/>
                  </a:solidFill>
                  <a:latin typeface="Times New Roman" panose="02020603050405020304" pitchFamily="18" charset="0"/>
                  <a:ea typeface="楷体_GB2312" pitchFamily="49" charset="-122"/>
                </a:rPr>
                <a:t>/</a:t>
              </a:r>
              <a:r>
                <a:rPr kumimoji="1" lang="en-US" altLang="zh-CN" sz="2400" b="1" dirty="0" err="1">
                  <a:solidFill>
                    <a:schemeClr val="bg2"/>
                  </a:solidFill>
                  <a:latin typeface="Times New Roman" panose="02020603050405020304" pitchFamily="18" charset="0"/>
                  <a:ea typeface="楷体_GB2312" pitchFamily="49" charset="-122"/>
                </a:rPr>
                <a:t>dec</a:t>
              </a:r>
              <a:r>
                <a:rPr kumimoji="1" lang="en-US" altLang="zh-CN" sz="2400" b="1" dirty="0">
                  <a:solidFill>
                    <a:schemeClr val="bg2"/>
                  </a:solidFill>
                  <a:latin typeface="Times New Roman" panose="02020603050405020304" pitchFamily="18" charset="0"/>
                  <a:ea typeface="楷体_GB2312" pitchFamily="49" charset="-122"/>
                </a:rPr>
                <a:t> </a:t>
              </a:r>
              <a:r>
                <a:rPr kumimoji="1" lang="zh-CN" altLang="en-US" sz="2400" b="1" dirty="0">
                  <a:solidFill>
                    <a:schemeClr val="bg2"/>
                  </a:solidFill>
                  <a:latin typeface="Times New Roman" panose="02020603050405020304" pitchFamily="18" charset="0"/>
                  <a:ea typeface="楷体_GB2312" pitchFamily="49" charset="-122"/>
                </a:rPr>
                <a:t>斜率的直线，交原系统低频段交于</a:t>
              </a:r>
              <a:r>
                <a:rPr kumimoji="1" lang="en-US" altLang="zh-CN" sz="2400" b="1" dirty="0" err="1">
                  <a:solidFill>
                    <a:schemeClr val="bg2"/>
                  </a:solidFill>
                  <a:latin typeface="Symbol" panose="05050102010706020507" pitchFamily="18" charset="2"/>
                  <a:ea typeface="楷体_GB2312" pitchFamily="49" charset="-122"/>
                </a:rPr>
                <a:t>w</a:t>
              </a:r>
              <a:r>
                <a:rPr kumimoji="1" lang="en-US" altLang="zh-CN" sz="2400" b="1" baseline="-25000" dirty="0" err="1">
                  <a:solidFill>
                    <a:schemeClr val="bg2"/>
                  </a:solidFill>
                  <a:latin typeface="Symbol" panose="05050102010706020507" pitchFamily="18" charset="2"/>
                  <a:ea typeface="楷体_GB2312" pitchFamily="49" charset="-122"/>
                </a:rPr>
                <a:t>1</a:t>
              </a:r>
              <a:r>
                <a:rPr kumimoji="1" lang="en-US" altLang="zh-CN" sz="2400" b="1" dirty="0">
                  <a:solidFill>
                    <a:schemeClr val="bg2"/>
                  </a:solidFill>
                  <a:latin typeface="Times New Roman" panose="02020603050405020304" pitchFamily="18" charset="0"/>
                  <a:ea typeface="楷体_GB2312" pitchFamily="49" charset="-122"/>
                </a:rPr>
                <a:t>=0.75</a:t>
              </a:r>
              <a:r>
                <a:rPr kumimoji="1" lang="zh-CN" altLang="en-US" sz="2400" b="1" dirty="0">
                  <a:solidFill>
                    <a:schemeClr val="bg2"/>
                  </a:solidFill>
                  <a:latin typeface="Times New Roman" panose="02020603050405020304" pitchFamily="18" charset="0"/>
                  <a:ea typeface="楷体_GB2312" pitchFamily="49" charset="-122"/>
                </a:rPr>
                <a:t>处。</a:t>
              </a:r>
            </a:p>
          </p:txBody>
        </p:sp>
        <p:graphicFrame>
          <p:nvGraphicFramePr>
            <p:cNvPr id="66577" name="Object 48"/>
            <p:cNvGraphicFramePr>
              <a:graphicFrameLocks noChangeAspect="1"/>
            </p:cNvGraphicFramePr>
            <p:nvPr>
              <p:extLst>
                <p:ext uri="{D42A27DB-BD31-4B8C-83A1-F6EECF244321}">
                  <p14:modId xmlns:p14="http://schemas.microsoft.com/office/powerpoint/2010/main" val="298360575"/>
                </p:ext>
              </p:extLst>
            </p:nvPr>
          </p:nvGraphicFramePr>
          <p:xfrm>
            <a:off x="521" y="460"/>
            <a:ext cx="636" cy="326"/>
          </p:xfrm>
          <a:graphic>
            <a:graphicData uri="http://schemas.openxmlformats.org/presentationml/2006/ole">
              <mc:AlternateContent xmlns:mc="http://schemas.openxmlformats.org/markup-compatibility/2006">
                <mc:Choice xmlns:v="urn:schemas-microsoft-com:vml" Requires="v">
                  <p:oleObj spid="_x0000_s66749" name="Equation" r:id="rId6" imgW="431640" imgH="228600" progId="Equation.DSMT4">
                    <p:embed/>
                  </p:oleObj>
                </mc:Choice>
                <mc:Fallback>
                  <p:oleObj name="Equation" r:id="rId6" imgW="431640" imgH="228600" progId="Equation.DSMT4">
                    <p:embed/>
                    <p:pic>
                      <p:nvPicPr>
                        <p:cNvPr id="0" name="Object 48"/>
                        <p:cNvPicPr>
                          <a:picLocks noChangeAspect="1" noChangeArrowheads="1"/>
                        </p:cNvPicPr>
                        <p:nvPr/>
                      </p:nvPicPr>
                      <p:blipFill>
                        <a:blip r:embed="rId7"/>
                        <a:srcRect/>
                        <a:stretch>
                          <a:fillRect/>
                        </a:stretch>
                      </p:blipFill>
                      <p:spPr bwMode="auto">
                        <a:xfrm>
                          <a:off x="521" y="460"/>
                          <a:ext cx="636" cy="326"/>
                        </a:xfrm>
                        <a:prstGeom prst="rect">
                          <a:avLst/>
                        </a:prstGeom>
                        <a:noFill/>
                        <a:ln>
                          <a:noFill/>
                        </a:ln>
                        <a:extLst/>
                      </p:spPr>
                    </p:pic>
                  </p:oleObj>
                </mc:Fallback>
              </mc:AlternateContent>
            </a:graphicData>
          </a:graphic>
        </p:graphicFrame>
      </p:grpSp>
      <p:graphicFrame>
        <p:nvGraphicFramePr>
          <p:cNvPr id="138289" name="Object 49"/>
          <p:cNvGraphicFramePr>
            <a:graphicFrameLocks noChangeAspect="1"/>
          </p:cNvGraphicFramePr>
          <p:nvPr>
            <p:extLst>
              <p:ext uri="{D42A27DB-BD31-4B8C-83A1-F6EECF244321}">
                <p14:modId xmlns:p14="http://schemas.microsoft.com/office/powerpoint/2010/main" val="159892635"/>
              </p:ext>
            </p:extLst>
          </p:nvPr>
        </p:nvGraphicFramePr>
        <p:xfrm>
          <a:off x="834132" y="4667102"/>
          <a:ext cx="6419850" cy="833586"/>
        </p:xfrm>
        <a:graphic>
          <a:graphicData uri="http://schemas.openxmlformats.org/presentationml/2006/ole">
            <mc:AlternateContent xmlns:mc="http://schemas.openxmlformats.org/markup-compatibility/2006">
              <mc:Choice xmlns:v="urn:schemas-microsoft-com:vml" Requires="v">
                <p:oleObj spid="_x0000_s66750" name="Equation" r:id="rId8" imgW="3403440" imgH="419040" progId="Equation.DSMT4">
                  <p:embed/>
                </p:oleObj>
              </mc:Choice>
              <mc:Fallback>
                <p:oleObj name="Equation" r:id="rId8" imgW="3403440" imgH="419040" progId="Equation.DSMT4">
                  <p:embed/>
                  <p:pic>
                    <p:nvPicPr>
                      <p:cNvPr id="0" name="Object 49"/>
                      <p:cNvPicPr>
                        <a:picLocks noChangeAspect="1" noChangeArrowheads="1"/>
                      </p:cNvPicPr>
                      <p:nvPr/>
                    </p:nvPicPr>
                    <p:blipFill>
                      <a:blip r:embed="rId9"/>
                      <a:srcRect/>
                      <a:stretch>
                        <a:fillRect/>
                      </a:stretch>
                    </p:blipFill>
                    <p:spPr bwMode="auto">
                      <a:xfrm>
                        <a:off x="834132" y="4667102"/>
                        <a:ext cx="6419850" cy="833586"/>
                      </a:xfrm>
                      <a:prstGeom prst="rect">
                        <a:avLst/>
                      </a:prstGeom>
                      <a:noFill/>
                      <a:ln>
                        <a:noFill/>
                      </a:ln>
                      <a:extLst/>
                    </p:spPr>
                  </p:pic>
                </p:oleObj>
              </mc:Fallback>
            </mc:AlternateContent>
          </a:graphicData>
        </a:graphic>
      </p:graphicFrame>
      <p:sp>
        <p:nvSpPr>
          <p:cNvPr id="40989" name="Rectangle 29"/>
          <p:cNvSpPr>
            <a:spLocks noChangeArrowheads="1"/>
          </p:cNvSpPr>
          <p:nvPr/>
        </p:nvSpPr>
        <p:spPr bwMode="auto">
          <a:xfrm>
            <a:off x="0" y="4221163"/>
            <a:ext cx="284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期望频率特性</a:t>
            </a:r>
          </a:p>
        </p:txBody>
      </p:sp>
      <p:graphicFrame>
        <p:nvGraphicFramePr>
          <p:cNvPr id="2" name="Object 30"/>
          <p:cNvGraphicFramePr>
            <a:graphicFrameLocks noChangeAspect="1"/>
          </p:cNvGraphicFramePr>
          <p:nvPr>
            <p:extLst>
              <p:ext uri="{D42A27DB-BD31-4B8C-83A1-F6EECF244321}">
                <p14:modId xmlns:p14="http://schemas.microsoft.com/office/powerpoint/2010/main" val="7857770"/>
              </p:ext>
            </p:extLst>
          </p:nvPr>
        </p:nvGraphicFramePr>
        <p:xfrm>
          <a:off x="396875" y="5543401"/>
          <a:ext cx="3621088" cy="887562"/>
        </p:xfrm>
        <a:graphic>
          <a:graphicData uri="http://schemas.openxmlformats.org/presentationml/2006/ole">
            <mc:AlternateContent xmlns:mc="http://schemas.openxmlformats.org/markup-compatibility/2006">
              <mc:Choice xmlns:v="urn:schemas-microsoft-com:vml" Requires="v">
                <p:oleObj spid="_x0000_s66751" name="Equation" r:id="rId10" imgW="1866600" imgH="419040" progId="Equation.DSMT4">
                  <p:embed/>
                </p:oleObj>
              </mc:Choice>
              <mc:Fallback>
                <p:oleObj name="Equation" r:id="rId10" imgW="1866600" imgH="419040" progId="Equation.DSMT4">
                  <p:embed/>
                  <p:pic>
                    <p:nvPicPr>
                      <p:cNvPr id="0" name="Object 30"/>
                      <p:cNvPicPr>
                        <a:picLocks noChangeAspect="1" noChangeArrowheads="1"/>
                      </p:cNvPicPr>
                      <p:nvPr/>
                    </p:nvPicPr>
                    <p:blipFill>
                      <a:blip r:embed="rId11"/>
                      <a:srcRect/>
                      <a:stretch>
                        <a:fillRect/>
                      </a:stretch>
                    </p:blipFill>
                    <p:spPr bwMode="auto">
                      <a:xfrm>
                        <a:off x="396875" y="5543401"/>
                        <a:ext cx="3621088" cy="887562"/>
                      </a:xfrm>
                      <a:prstGeom prst="rect">
                        <a:avLst/>
                      </a:prstGeom>
                      <a:noFill/>
                      <a:ln>
                        <a:noFill/>
                      </a:ln>
                      <a:extLst/>
                    </p:spPr>
                  </p:pic>
                </p:oleObj>
              </mc:Fallback>
            </mc:AlternateContent>
          </a:graphicData>
        </a:graphic>
      </p:graphicFrame>
      <p:graphicFrame>
        <p:nvGraphicFramePr>
          <p:cNvPr id="3" name="Object 31"/>
          <p:cNvGraphicFramePr>
            <a:graphicFrameLocks noChangeAspect="1"/>
          </p:cNvGraphicFramePr>
          <p:nvPr>
            <p:extLst>
              <p:ext uri="{D42A27DB-BD31-4B8C-83A1-F6EECF244321}">
                <p14:modId xmlns:p14="http://schemas.microsoft.com/office/powerpoint/2010/main" val="1939961915"/>
              </p:ext>
            </p:extLst>
          </p:nvPr>
        </p:nvGraphicFramePr>
        <p:xfrm>
          <a:off x="4579938" y="5668814"/>
          <a:ext cx="3725862" cy="833586"/>
        </p:xfrm>
        <a:graphic>
          <a:graphicData uri="http://schemas.openxmlformats.org/presentationml/2006/ole">
            <mc:AlternateContent xmlns:mc="http://schemas.openxmlformats.org/markup-compatibility/2006">
              <mc:Choice xmlns:v="urn:schemas-microsoft-com:vml" Requires="v">
                <p:oleObj spid="_x0000_s66752" name="Equation" r:id="rId12" imgW="1930320" imgH="419040" progId="Equation.DSMT4">
                  <p:embed/>
                </p:oleObj>
              </mc:Choice>
              <mc:Fallback>
                <p:oleObj name="Equation" r:id="rId12" imgW="1930320" imgH="419040" progId="Equation.DSMT4">
                  <p:embed/>
                  <p:pic>
                    <p:nvPicPr>
                      <p:cNvPr id="0" name="Object 31"/>
                      <p:cNvPicPr>
                        <a:picLocks noChangeAspect="1" noChangeArrowheads="1"/>
                      </p:cNvPicPr>
                      <p:nvPr/>
                    </p:nvPicPr>
                    <p:blipFill>
                      <a:blip r:embed="rId13"/>
                      <a:srcRect/>
                      <a:stretch>
                        <a:fillRect/>
                      </a:stretch>
                    </p:blipFill>
                    <p:spPr bwMode="auto">
                      <a:xfrm>
                        <a:off x="4579938" y="5668814"/>
                        <a:ext cx="3725862" cy="833586"/>
                      </a:xfrm>
                      <a:prstGeom prst="rect">
                        <a:avLst/>
                      </a:prstGeom>
                      <a:noFill/>
                      <a:ln>
                        <a:noFill/>
                      </a:ln>
                      <a:extLst/>
                    </p:spPr>
                  </p:pic>
                </p:oleObj>
              </mc:Fallback>
            </mc:AlternateContent>
          </a:graphicData>
        </a:graphic>
      </p:graphicFrame>
      <p:pic>
        <p:nvPicPr>
          <p:cNvPr id="40994"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1755775"/>
            <a:ext cx="5946775"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3" name="Picture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8888" y="1844675"/>
            <a:ext cx="5946775"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77"/>
                                        </p:tgtEl>
                                        <p:attrNameLst>
                                          <p:attrName>style.visibility</p:attrName>
                                        </p:attrNameLst>
                                      </p:cBhvr>
                                      <p:to>
                                        <p:strVal val="visible"/>
                                      </p:to>
                                    </p:set>
                                    <p:animEffect transition="in" filter="blinds(horizontal)">
                                      <p:cBhvr>
                                        <p:cTn id="12" dur="500"/>
                                        <p:tgtEl>
                                          <p:spTgt spid="409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0994"/>
                                        </p:tgtEl>
                                        <p:attrNameLst>
                                          <p:attrName>style.visibility</p:attrName>
                                        </p:attrNameLst>
                                      </p:cBhvr>
                                      <p:to>
                                        <p:strVal val="visible"/>
                                      </p:to>
                                    </p:set>
                                    <p:animEffect transition="in" filter="diamond(in)">
                                      <p:cBhvr>
                                        <p:cTn id="17" dur="2000"/>
                                        <p:tgtEl>
                                          <p:spTgt spid="40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89"/>
                                        </p:tgtEl>
                                        <p:attrNameLst>
                                          <p:attrName>style.visibility</p:attrName>
                                        </p:attrNameLst>
                                      </p:cBhvr>
                                      <p:to>
                                        <p:strVal val="visible"/>
                                      </p:to>
                                    </p:set>
                                    <p:animEffect transition="in" filter="blinds(horizontal)">
                                      <p:cBhvr>
                                        <p:cTn id="22" dur="500"/>
                                        <p:tgtEl>
                                          <p:spTgt spid="40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8289"/>
                                        </p:tgtEl>
                                        <p:attrNameLst>
                                          <p:attrName>style.visibility</p:attrName>
                                        </p:attrNameLst>
                                      </p:cBhvr>
                                      <p:to>
                                        <p:strVal val="visible"/>
                                      </p:to>
                                    </p:set>
                                    <p:animEffect transition="in" filter="blinds(horizontal)">
                                      <p:cBhvr>
                                        <p:cTn id="27" dur="500"/>
                                        <p:tgtEl>
                                          <p:spTgt spid="138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40993"/>
                                        </p:tgtEl>
                                        <p:attrNameLst>
                                          <p:attrName>style.visibility</p:attrName>
                                        </p:attrNameLst>
                                      </p:cBhvr>
                                      <p:to>
                                        <p:strVal val="visible"/>
                                      </p:to>
                                    </p:set>
                                    <p:animEffect transition="in" filter="diamond(in)">
                                      <p:cBhvr>
                                        <p:cTn id="42" dur="2000"/>
                                        <p:tgtEl>
                                          <p:spTgt spid="40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7" grpId="0"/>
      <p:bldP spid="4098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50E5701-90BB-4C20-BBAB-FF7BC8C44EBE}" type="slidenum">
              <a:rPr lang="zh-CN" altLang="en-US" sz="1200">
                <a:latin typeface="Arial Black" panose="020B0A04020102020204" pitchFamily="34" charset="0"/>
              </a:rPr>
              <a:pPr>
                <a:spcBef>
                  <a:spcPct val="0"/>
                </a:spcBef>
                <a:buClrTx/>
                <a:buSzTx/>
                <a:buFontTx/>
                <a:buNone/>
              </a:pPr>
              <a:t>35</a:t>
            </a:fld>
            <a:endParaRPr lang="en-US" altLang="zh-CN" sz="1200">
              <a:latin typeface="Arial Black" panose="020B0A04020102020204" pitchFamily="34" charset="0"/>
            </a:endParaRPr>
          </a:p>
        </p:txBody>
      </p:sp>
      <p:sp>
        <p:nvSpPr>
          <p:cNvPr id="67587"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1F848F03-11EB-4E51-9BC0-4F33860E481B}" type="slidenum">
              <a:rPr lang="zh-CN" altLang="en-US" sz="1200">
                <a:latin typeface="Arial Black" panose="020B0A04020102020204" pitchFamily="34" charset="0"/>
              </a:rPr>
              <a:pPr algn="r" eaLnBrk="1" hangingPunct="1">
                <a:spcBef>
                  <a:spcPct val="0"/>
                </a:spcBef>
                <a:buClrTx/>
                <a:buSzTx/>
                <a:buFontTx/>
                <a:buNone/>
              </a:pPr>
              <a:t>35</a:t>
            </a:fld>
            <a:endParaRPr lang="en-US" altLang="zh-CN" sz="1200">
              <a:latin typeface="Arial Black" panose="020B0A04020102020204" pitchFamily="34" charset="0"/>
            </a:endParaRPr>
          </a:p>
        </p:txBody>
      </p:sp>
      <p:sp>
        <p:nvSpPr>
          <p:cNvPr id="67588"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0676B37-06EC-4023-89CA-601C39EE4AA5}" type="slidenum">
              <a:rPr lang="zh-CN" altLang="en-US" sz="1200">
                <a:latin typeface="Arial Black" panose="020B0A04020102020204" pitchFamily="34" charset="0"/>
              </a:rPr>
              <a:pPr algn="r" eaLnBrk="1" hangingPunct="1">
                <a:spcBef>
                  <a:spcPct val="0"/>
                </a:spcBef>
                <a:buClrTx/>
                <a:buSzTx/>
                <a:buFontTx/>
                <a:buNone/>
              </a:pPr>
              <a:t>35</a:t>
            </a:fld>
            <a:endParaRPr lang="en-US" altLang="zh-CN" sz="1200">
              <a:latin typeface="Arial Black" panose="020B0A04020102020204" pitchFamily="34" charset="0"/>
            </a:endParaRPr>
          </a:p>
        </p:txBody>
      </p:sp>
      <p:sp>
        <p:nvSpPr>
          <p:cNvPr id="67589"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E01D0172-540A-46F0-B5E2-C1058EA25378}" type="slidenum">
              <a:rPr lang="zh-CN" altLang="en-US" sz="1200">
                <a:latin typeface="Arial Black" panose="020B0A04020102020204" pitchFamily="34" charset="0"/>
              </a:rPr>
              <a:pPr algn="r" eaLnBrk="1" hangingPunct="1">
                <a:spcBef>
                  <a:spcPct val="0"/>
                </a:spcBef>
                <a:buClrTx/>
                <a:buSzTx/>
                <a:buFontTx/>
                <a:buNone/>
              </a:pPr>
              <a:t>35</a:t>
            </a:fld>
            <a:endParaRPr lang="en-US" altLang="zh-CN" sz="1200">
              <a:latin typeface="Arial Black" panose="020B0A04020102020204" pitchFamily="34" charset="0"/>
            </a:endParaRPr>
          </a:p>
        </p:txBody>
      </p:sp>
      <p:graphicFrame>
        <p:nvGraphicFramePr>
          <p:cNvPr id="67590" name="Object 0"/>
          <p:cNvGraphicFramePr>
            <a:graphicFrameLocks noChangeAspect="1"/>
          </p:cNvGraphicFramePr>
          <p:nvPr/>
        </p:nvGraphicFramePr>
        <p:xfrm>
          <a:off x="0" y="3368675"/>
          <a:ext cx="85725" cy="190500"/>
        </p:xfrm>
        <a:graphic>
          <a:graphicData uri="http://schemas.openxmlformats.org/presentationml/2006/ole">
            <mc:AlternateContent xmlns:mc="http://schemas.openxmlformats.org/markup-compatibility/2006">
              <mc:Choice xmlns:v="urn:schemas-microsoft-com:vml" Requires="v">
                <p:oleObj spid="_x0000_s67791" r:id="rId3" imgW="88784" imgH="190252" progId="Equation.3">
                  <p:embed/>
                </p:oleObj>
              </mc:Choice>
              <mc:Fallback>
                <p:oleObj r:id="rId3" imgW="88784" imgH="190252"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68675"/>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2" name="Rectangle 6"/>
          <p:cNvSpPr>
            <a:spLocks noChangeArrowheads="1"/>
          </p:cNvSpPr>
          <p:nvPr/>
        </p:nvSpPr>
        <p:spPr bwMode="auto">
          <a:xfrm>
            <a:off x="0" y="1484313"/>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0956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0956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0956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0956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400" b="1">
                <a:solidFill>
                  <a:schemeClr val="bg2"/>
                </a:solidFill>
                <a:latin typeface="楷体_GB2312" pitchFamily="49" charset="-122"/>
                <a:ea typeface="楷体_GB2312" pitchFamily="49" charset="-122"/>
              </a:rPr>
              <a:t>验算性能指标</a:t>
            </a:r>
            <a:endParaRPr kumimoji="1" lang="zh-CN" altLang="en-US" sz="2400" b="1">
              <a:solidFill>
                <a:schemeClr val="accent1"/>
              </a:solidFill>
              <a:latin typeface="宋体" panose="02010600030101010101" pitchFamily="2" charset="-122"/>
            </a:endParaRPr>
          </a:p>
        </p:txBody>
      </p:sp>
      <p:sp>
        <p:nvSpPr>
          <p:cNvPr id="43058" name="Rectangle 50"/>
          <p:cNvSpPr>
            <a:spLocks noChangeArrowheads="1"/>
          </p:cNvSpPr>
          <p:nvPr/>
        </p:nvSpPr>
        <p:spPr bwMode="auto">
          <a:xfrm>
            <a:off x="5508625" y="27082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楷体_GB2312" pitchFamily="49" charset="-122"/>
                <a:ea typeface="楷体_GB2312" pitchFamily="49" charset="-122"/>
              </a:rPr>
              <a:t>满足设计要求。</a:t>
            </a:r>
          </a:p>
        </p:txBody>
      </p:sp>
      <p:graphicFrame>
        <p:nvGraphicFramePr>
          <p:cNvPr id="138288" name="Object 48"/>
          <p:cNvGraphicFramePr>
            <a:graphicFrameLocks noChangeAspect="1"/>
          </p:cNvGraphicFramePr>
          <p:nvPr/>
        </p:nvGraphicFramePr>
        <p:xfrm>
          <a:off x="1692275" y="2060575"/>
          <a:ext cx="933450" cy="415925"/>
        </p:xfrm>
        <a:graphic>
          <a:graphicData uri="http://schemas.openxmlformats.org/presentationml/2006/ole">
            <mc:AlternateContent xmlns:mc="http://schemas.openxmlformats.org/markup-compatibility/2006">
              <mc:Choice xmlns:v="urn:schemas-microsoft-com:vml" Requires="v">
                <p:oleObj spid="_x0000_s67792" name="公式" r:id="rId5" imgW="393774" imgH="114168" progId="Equation.3">
                  <p:embed/>
                </p:oleObj>
              </mc:Choice>
              <mc:Fallback>
                <p:oleObj name="公式" r:id="rId5" imgW="393774" imgH="114168"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060575"/>
                        <a:ext cx="9334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52"/>
          <p:cNvGraphicFramePr>
            <a:graphicFrameLocks noChangeAspect="1"/>
          </p:cNvGraphicFramePr>
          <p:nvPr/>
        </p:nvGraphicFramePr>
        <p:xfrm>
          <a:off x="3059113" y="2060575"/>
          <a:ext cx="1096962" cy="415925"/>
        </p:xfrm>
        <a:graphic>
          <a:graphicData uri="http://schemas.openxmlformats.org/presentationml/2006/ole">
            <mc:AlternateContent xmlns:mc="http://schemas.openxmlformats.org/markup-compatibility/2006">
              <mc:Choice xmlns:v="urn:schemas-microsoft-com:vml" Requires="v">
                <p:oleObj spid="_x0000_s67793" name="公式" r:id="rId7" imgW="488864" imgH="114168" progId="Equation.3">
                  <p:embed/>
                </p:oleObj>
              </mc:Choice>
              <mc:Fallback>
                <p:oleObj name="公式" r:id="rId7" imgW="488864" imgH="114168"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060575"/>
                        <a:ext cx="10969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53"/>
          <p:cNvGraphicFramePr>
            <a:graphicFrameLocks noChangeAspect="1"/>
          </p:cNvGraphicFramePr>
          <p:nvPr/>
        </p:nvGraphicFramePr>
        <p:xfrm>
          <a:off x="4716463" y="2060575"/>
          <a:ext cx="1096962" cy="393700"/>
        </p:xfrm>
        <a:graphic>
          <a:graphicData uri="http://schemas.openxmlformats.org/presentationml/2006/ole">
            <mc:AlternateContent xmlns:mc="http://schemas.openxmlformats.org/markup-compatibility/2006">
              <mc:Choice xmlns:v="urn:schemas-microsoft-com:vml" Requires="v">
                <p:oleObj spid="_x0000_s67794" name="公式" r:id="rId9" imgW="488864" imgH="107825" progId="Equation.3">
                  <p:embed/>
                </p:oleObj>
              </mc:Choice>
              <mc:Fallback>
                <p:oleObj name="公式" r:id="rId9" imgW="488864" imgH="107825"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2060575"/>
                        <a:ext cx="1096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4"/>
          <p:cNvGraphicFramePr>
            <a:graphicFrameLocks noChangeAspect="1"/>
          </p:cNvGraphicFramePr>
          <p:nvPr/>
        </p:nvGraphicFramePr>
        <p:xfrm>
          <a:off x="2411413" y="2708275"/>
          <a:ext cx="2405062" cy="438150"/>
        </p:xfrm>
        <a:graphic>
          <a:graphicData uri="http://schemas.openxmlformats.org/presentationml/2006/ole">
            <mc:AlternateContent xmlns:mc="http://schemas.openxmlformats.org/markup-compatibility/2006">
              <mc:Choice xmlns:v="urn:schemas-microsoft-com:vml" Requires="v">
                <p:oleObj spid="_x0000_s67795" name="公式" r:id="rId11" imgW="1193948" imgH="126853" progId="Equation.3">
                  <p:embed/>
                </p:oleObj>
              </mc:Choice>
              <mc:Fallback>
                <p:oleObj name="公式" r:id="rId11" imgW="1193948" imgH="126853"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413" y="2708275"/>
                        <a:ext cx="24050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7597" name="Picture 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3716338"/>
            <a:ext cx="5946775"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598" name="Object 49"/>
          <p:cNvGraphicFramePr>
            <a:graphicFrameLocks noChangeAspect="1"/>
          </p:cNvGraphicFramePr>
          <p:nvPr/>
        </p:nvGraphicFramePr>
        <p:xfrm>
          <a:off x="684213" y="549275"/>
          <a:ext cx="6886575" cy="787400"/>
        </p:xfrm>
        <a:graphic>
          <a:graphicData uri="http://schemas.openxmlformats.org/presentationml/2006/ole">
            <mc:AlternateContent xmlns:mc="http://schemas.openxmlformats.org/markup-compatibility/2006">
              <mc:Choice xmlns:v="urn:schemas-microsoft-com:vml" Requires="v">
                <p:oleObj spid="_x0000_s67796" name="公式" r:id="rId14" imgW="3651287" imgH="317529" progId="Equation.3">
                  <p:embed/>
                </p:oleObj>
              </mc:Choice>
              <mc:Fallback>
                <p:oleObj name="公式" r:id="rId14" imgW="3651287" imgH="317529"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549275"/>
                        <a:ext cx="68865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22"/>
                                        </p:tgtEl>
                                        <p:attrNameLst>
                                          <p:attrName>style.visibility</p:attrName>
                                        </p:attrNameLst>
                                      </p:cBhvr>
                                      <p:to>
                                        <p:strVal val="visible"/>
                                      </p:to>
                                    </p:set>
                                    <p:animEffect transition="in" filter="blinds(horizontal)">
                                      <p:cBhvr>
                                        <p:cTn id="7" dur="500"/>
                                        <p:tgtEl>
                                          <p:spTgt spid="430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8288"/>
                                        </p:tgtEl>
                                        <p:attrNameLst>
                                          <p:attrName>style.visibility</p:attrName>
                                        </p:attrNameLst>
                                      </p:cBhvr>
                                      <p:to>
                                        <p:strVal val="visible"/>
                                      </p:to>
                                    </p:set>
                                    <p:animEffect transition="in" filter="blinds(horizontal)">
                                      <p:cBhvr>
                                        <p:cTn id="12" dur="500"/>
                                        <p:tgtEl>
                                          <p:spTgt spid="138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058"/>
                                        </p:tgtEl>
                                        <p:attrNameLst>
                                          <p:attrName>style.visibility</p:attrName>
                                        </p:attrNameLst>
                                      </p:cBhvr>
                                      <p:to>
                                        <p:strVal val="visible"/>
                                      </p:to>
                                    </p:set>
                                    <p:animEffect transition="in" filter="blinds(horizontal)">
                                      <p:cBhvr>
                                        <p:cTn id="32" dur="500"/>
                                        <p:tgtEl>
                                          <p:spTgt spid="4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p:bldP spid="430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1A9D93-80CA-4CE5-B63D-074C85B896AF}" type="slidenum">
              <a:rPr lang="zh-CN" altLang="en-US" sz="1200">
                <a:latin typeface="Arial Black" panose="020B0A04020102020204" pitchFamily="34" charset="0"/>
              </a:rPr>
              <a:pPr>
                <a:spcBef>
                  <a:spcPct val="0"/>
                </a:spcBef>
                <a:buClrTx/>
                <a:buSzTx/>
                <a:buFontTx/>
                <a:buNone/>
              </a:pPr>
              <a:t>36</a:t>
            </a:fld>
            <a:endParaRPr lang="en-US" altLang="zh-CN" sz="1200">
              <a:latin typeface="Arial Black" panose="020B0A04020102020204" pitchFamily="34" charset="0"/>
            </a:endParaRPr>
          </a:p>
        </p:txBody>
      </p:sp>
      <p:sp>
        <p:nvSpPr>
          <p:cNvPr id="6861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698FBEC5-D466-42E7-928D-CD52C5FFF528}" type="slidenum">
              <a:rPr lang="zh-CN" altLang="en-US" sz="1200">
                <a:latin typeface="Arial Black" panose="020B0A04020102020204" pitchFamily="34" charset="0"/>
              </a:rPr>
              <a:pPr algn="r" eaLnBrk="1" hangingPunct="1">
                <a:spcBef>
                  <a:spcPct val="0"/>
                </a:spcBef>
                <a:buClrTx/>
                <a:buSzTx/>
                <a:buFontTx/>
                <a:buNone/>
              </a:pPr>
              <a:t>36</a:t>
            </a:fld>
            <a:endParaRPr lang="en-US" altLang="zh-CN" sz="1200">
              <a:latin typeface="Arial Black" panose="020B0A04020102020204" pitchFamily="34" charset="0"/>
            </a:endParaRPr>
          </a:p>
        </p:txBody>
      </p:sp>
      <p:sp>
        <p:nvSpPr>
          <p:cNvPr id="68612"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21E305D9-707D-4AC8-BE8A-7086A0CB71AC}" type="slidenum">
              <a:rPr lang="zh-CN" altLang="en-US" sz="1200">
                <a:latin typeface="Arial Black" panose="020B0A04020102020204" pitchFamily="34" charset="0"/>
              </a:rPr>
              <a:pPr algn="r" eaLnBrk="1" hangingPunct="1">
                <a:spcBef>
                  <a:spcPct val="0"/>
                </a:spcBef>
                <a:buClrTx/>
                <a:buSzTx/>
                <a:buFontTx/>
                <a:buNone/>
              </a:pPr>
              <a:t>36</a:t>
            </a:fld>
            <a:endParaRPr lang="en-US" altLang="zh-CN" sz="1200">
              <a:latin typeface="Arial Black" panose="020B0A04020102020204" pitchFamily="34" charset="0"/>
            </a:endParaRPr>
          </a:p>
        </p:txBody>
      </p:sp>
      <p:sp>
        <p:nvSpPr>
          <p:cNvPr id="68613"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AFE27EED-172E-4138-B5F9-3201891B5FEB}" type="slidenum">
              <a:rPr lang="zh-CN" altLang="en-US" sz="1200">
                <a:latin typeface="Arial Black" panose="020B0A04020102020204" pitchFamily="34" charset="0"/>
              </a:rPr>
              <a:pPr algn="r" eaLnBrk="1" hangingPunct="1">
                <a:spcBef>
                  <a:spcPct val="0"/>
                </a:spcBef>
                <a:buClrTx/>
                <a:buSzTx/>
                <a:buFontTx/>
                <a:buNone/>
              </a:pPr>
              <a:t>36</a:t>
            </a:fld>
            <a:endParaRPr lang="en-US" altLang="zh-CN" sz="1200">
              <a:latin typeface="Arial Black" panose="020B0A04020102020204" pitchFamily="34" charset="0"/>
            </a:endParaRPr>
          </a:p>
        </p:txBody>
      </p:sp>
      <p:sp>
        <p:nvSpPr>
          <p:cNvPr id="68614" name="Rectangle 2"/>
          <p:cNvSpPr>
            <a:spLocks noChangeArrowheads="1"/>
          </p:cNvSpPr>
          <p:nvPr/>
        </p:nvSpPr>
        <p:spPr bwMode="auto">
          <a:xfrm>
            <a:off x="395288" y="549275"/>
            <a:ext cx="532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chemeClr val="bg2"/>
                </a:solidFill>
                <a:latin typeface="Times New Roman" panose="02020603050405020304" pitchFamily="18" charset="0"/>
                <a:ea typeface="楷体_GB2312" pitchFamily="49" charset="-122"/>
              </a:rPr>
              <a:t>例 </a:t>
            </a:r>
            <a:r>
              <a:rPr kumimoji="1" lang="en-US" altLang="zh-CN" sz="2400" b="1" dirty="0">
                <a:solidFill>
                  <a:schemeClr val="bg2"/>
                </a:solidFill>
                <a:latin typeface="Times New Roman" panose="02020603050405020304" pitchFamily="18" charset="0"/>
                <a:ea typeface="楷体_GB2312" pitchFamily="49" charset="-122"/>
              </a:rPr>
              <a:t>5</a:t>
            </a:r>
            <a:r>
              <a:rPr kumimoji="1" lang="zh-CN" altLang="en-US" sz="2400" b="1" dirty="0">
                <a:solidFill>
                  <a:schemeClr val="bg2"/>
                </a:solidFill>
                <a:latin typeface="Times New Roman" panose="02020603050405020304" pitchFamily="18" charset="0"/>
                <a:ea typeface="楷体_GB2312" pitchFamily="49" charset="-122"/>
              </a:rPr>
              <a:t>  设2型系统的开环传递函数为</a:t>
            </a:r>
            <a:r>
              <a:rPr kumimoji="1" lang="zh-CN" altLang="en-US" sz="2400" b="1" dirty="0">
                <a:solidFill>
                  <a:srgbClr val="CC3300"/>
                </a:solidFill>
                <a:latin typeface="宋体" panose="02010600030101010101" pitchFamily="2" charset="-122"/>
              </a:rPr>
              <a:t> </a:t>
            </a:r>
          </a:p>
        </p:txBody>
      </p:sp>
      <p:sp>
        <p:nvSpPr>
          <p:cNvPr id="68615" name="Rectangle 7"/>
          <p:cNvSpPr>
            <a:spLocks noChangeArrowheads="1"/>
          </p:cNvSpPr>
          <p:nvPr/>
        </p:nvSpPr>
        <p:spPr bwMode="auto">
          <a:xfrm>
            <a:off x="0" y="1196975"/>
            <a:ext cx="85693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400" b="1" dirty="0">
                <a:solidFill>
                  <a:schemeClr val="bg2"/>
                </a:solidFill>
                <a:latin typeface="楷体_GB2312" pitchFamily="49" charset="-122"/>
                <a:ea typeface="楷体_GB2312" pitchFamily="49" charset="-122"/>
              </a:rPr>
              <a:t>试确定使该系统达到下列性能指标的串联校正装置：</a:t>
            </a:r>
          </a:p>
          <a:p>
            <a:pPr eaLnBrk="1" hangingPunct="1">
              <a:lnSpc>
                <a:spcPct val="120000"/>
              </a:lnSpc>
              <a:spcBef>
                <a:spcPct val="0"/>
              </a:spcBef>
              <a:buClrTx/>
              <a:buSzTx/>
              <a:buFontTx/>
              <a:buNone/>
            </a:pPr>
            <a:r>
              <a:rPr kumimoji="1" lang="zh-CN" altLang="en-US" sz="2400" b="1" dirty="0">
                <a:solidFill>
                  <a:schemeClr val="bg2"/>
                </a:solidFill>
                <a:latin typeface="楷体_GB2312" pitchFamily="49" charset="-122"/>
                <a:ea typeface="楷体_GB2312" pitchFamily="49" charset="-122"/>
              </a:rPr>
              <a:t>保持稳态加速度误差系数</a:t>
            </a:r>
            <a:r>
              <a:rPr kumimoji="1" lang="en-US" altLang="zh-CN" sz="2400" b="1" dirty="0">
                <a:solidFill>
                  <a:schemeClr val="bg2"/>
                </a:solidFill>
                <a:latin typeface="Times New Roman" panose="02020603050405020304" pitchFamily="18" charset="0"/>
                <a:ea typeface="楷体_GB2312" pitchFamily="49" charset="-122"/>
              </a:rPr>
              <a:t>K</a:t>
            </a:r>
            <a:r>
              <a:rPr kumimoji="1" lang="en-US" altLang="zh-CN" sz="2400" b="1" baseline="-30000" dirty="0">
                <a:solidFill>
                  <a:schemeClr val="bg2"/>
                </a:solidFill>
                <a:latin typeface="Times New Roman" panose="02020603050405020304" pitchFamily="18" charset="0"/>
                <a:ea typeface="楷体_GB2312" pitchFamily="49" charset="-122"/>
              </a:rPr>
              <a:t>a</a:t>
            </a:r>
            <a:r>
              <a:rPr kumimoji="1" lang="en-US" altLang="zh-CN" sz="2400" b="1" dirty="0">
                <a:solidFill>
                  <a:schemeClr val="bg2"/>
                </a:solidFill>
                <a:latin typeface="Times New Roman" panose="02020603050405020304" pitchFamily="18" charset="0"/>
                <a:ea typeface="楷体_GB2312" pitchFamily="49" charset="-122"/>
              </a:rPr>
              <a:t>=25</a:t>
            </a:r>
            <a:r>
              <a:rPr kumimoji="1" lang="zh-CN" altLang="en-US" sz="2400" b="1" dirty="0">
                <a:solidFill>
                  <a:schemeClr val="bg2"/>
                </a:solidFill>
                <a:latin typeface="楷体_GB2312" pitchFamily="49" charset="-122"/>
                <a:ea typeface="楷体_GB2312" pitchFamily="49" charset="-122"/>
              </a:rPr>
              <a:t>不变，超调量</a:t>
            </a:r>
            <a:r>
              <a:rPr kumimoji="1" lang="en-US" altLang="zh-CN" sz="2400" b="1" dirty="0">
                <a:solidFill>
                  <a:schemeClr val="bg2"/>
                </a:solidFill>
                <a:latin typeface="Symbol" panose="05050102010706020507" pitchFamily="18" charset="2"/>
                <a:ea typeface="楷体_GB2312" pitchFamily="49" charset="-122"/>
              </a:rPr>
              <a:t>s </a:t>
            </a:r>
            <a:r>
              <a:rPr kumimoji="1" lang="zh-CN" altLang="en-US" sz="1800" b="1" dirty="0">
                <a:solidFill>
                  <a:schemeClr val="bg2"/>
                </a:solidFill>
              </a:rPr>
              <a:t>≤</a:t>
            </a:r>
            <a:r>
              <a:rPr kumimoji="1" lang="en-US" altLang="zh-CN" sz="1800" dirty="0"/>
              <a:t> </a:t>
            </a:r>
            <a:r>
              <a:rPr kumimoji="1" lang="en-US" altLang="zh-CN" sz="2400" b="1" dirty="0">
                <a:solidFill>
                  <a:schemeClr val="bg2"/>
                </a:solidFill>
                <a:latin typeface="Times New Roman" panose="02020603050405020304" pitchFamily="18" charset="0"/>
                <a:ea typeface="楷体_GB2312" pitchFamily="49" charset="-122"/>
              </a:rPr>
              <a:t>30%</a:t>
            </a:r>
            <a:r>
              <a:rPr kumimoji="1" lang="zh-CN" altLang="en-US" sz="2400" b="1" dirty="0">
                <a:solidFill>
                  <a:schemeClr val="bg2"/>
                </a:solidFill>
                <a:latin typeface="楷体_GB2312" pitchFamily="49" charset="-122"/>
                <a:ea typeface="楷体_GB2312" pitchFamily="49" charset="-122"/>
              </a:rPr>
              <a:t>，调节时间</a:t>
            </a:r>
            <a:r>
              <a:rPr kumimoji="1" lang="en-US" altLang="zh-CN" sz="2400" b="1" dirty="0" err="1">
                <a:solidFill>
                  <a:schemeClr val="bg2"/>
                </a:solidFill>
                <a:latin typeface="Times New Roman" panose="02020603050405020304" pitchFamily="18" charset="0"/>
                <a:ea typeface="楷体_GB2312" pitchFamily="49" charset="-122"/>
              </a:rPr>
              <a:t>t</a:t>
            </a:r>
            <a:r>
              <a:rPr kumimoji="1" lang="en-US" altLang="zh-CN" sz="2400" b="1" baseline="-25000" dirty="0" err="1">
                <a:solidFill>
                  <a:schemeClr val="bg2"/>
                </a:solidFill>
                <a:latin typeface="Times New Roman" panose="02020603050405020304" pitchFamily="18" charset="0"/>
                <a:ea typeface="楷体_GB2312" pitchFamily="49" charset="-122"/>
              </a:rPr>
              <a:t>s</a:t>
            </a:r>
            <a:r>
              <a:rPr kumimoji="1" lang="zh-CN" altLang="en-US" sz="2400" b="1" dirty="0">
                <a:solidFill>
                  <a:schemeClr val="bg2"/>
                </a:solidFill>
                <a:latin typeface="Times New Roman" panose="02020603050405020304" pitchFamily="18" charset="0"/>
                <a:ea typeface="楷体_GB2312" pitchFamily="49" charset="-122"/>
              </a:rPr>
              <a:t>≤</a:t>
            </a:r>
            <a:r>
              <a:rPr kumimoji="1" lang="en-US" altLang="zh-CN" sz="2400" b="1" dirty="0">
                <a:solidFill>
                  <a:schemeClr val="bg2"/>
                </a:solidFill>
                <a:latin typeface="Times New Roman" panose="02020603050405020304" pitchFamily="18" charset="0"/>
                <a:ea typeface="楷体_GB2312" pitchFamily="49" charset="-122"/>
              </a:rPr>
              <a:t>0.9</a:t>
            </a:r>
            <a:r>
              <a:rPr kumimoji="1" lang="zh-CN" altLang="en-US" sz="2400" b="1" dirty="0">
                <a:solidFill>
                  <a:schemeClr val="bg2"/>
                </a:solidFill>
                <a:latin typeface="楷体_GB2312" pitchFamily="49" charset="-122"/>
                <a:ea typeface="楷体_GB2312" pitchFamily="49" charset="-122"/>
              </a:rPr>
              <a:t>秒。 </a:t>
            </a:r>
          </a:p>
        </p:txBody>
      </p:sp>
      <p:sp>
        <p:nvSpPr>
          <p:cNvPr id="195593" name="Rectangle 9"/>
          <p:cNvSpPr>
            <a:spLocks noChangeArrowheads="1"/>
          </p:cNvSpPr>
          <p:nvPr/>
        </p:nvSpPr>
        <p:spPr bwMode="auto">
          <a:xfrm>
            <a:off x="0" y="2565400"/>
            <a:ext cx="80279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解</a:t>
            </a:r>
            <a:r>
              <a:rPr kumimoji="1" lang="en-US" altLang="zh-CN" sz="2400" b="1">
                <a:solidFill>
                  <a:schemeClr val="bg2"/>
                </a:solidFill>
                <a:latin typeface="楷体_GB2312" pitchFamily="49" charset="-122"/>
                <a:ea typeface="楷体_GB2312" pitchFamily="49" charset="-122"/>
              </a:rPr>
              <a:t>:</a:t>
            </a:r>
            <a:r>
              <a:rPr kumimoji="1" lang="zh-CN" altLang="en-US" sz="2400" b="1">
                <a:solidFill>
                  <a:schemeClr val="bg2"/>
                </a:solidFill>
                <a:latin typeface="楷体_GB2312" pitchFamily="49" charset="-122"/>
                <a:ea typeface="楷体_GB2312" pitchFamily="49" charset="-122"/>
              </a:rPr>
              <a:t>1）绘制原系统的对数幅频特性曲线，</a:t>
            </a:r>
          </a:p>
        </p:txBody>
      </p:sp>
      <p:graphicFrame>
        <p:nvGraphicFramePr>
          <p:cNvPr id="68617" name="Object 49"/>
          <p:cNvGraphicFramePr>
            <a:graphicFrameLocks noChangeAspect="1"/>
          </p:cNvGraphicFramePr>
          <p:nvPr>
            <p:extLst>
              <p:ext uri="{D42A27DB-BD31-4B8C-83A1-F6EECF244321}">
                <p14:modId xmlns:p14="http://schemas.microsoft.com/office/powerpoint/2010/main" val="4043547926"/>
              </p:ext>
            </p:extLst>
          </p:nvPr>
        </p:nvGraphicFramePr>
        <p:xfrm>
          <a:off x="5095875" y="279400"/>
          <a:ext cx="2730500" cy="1038225"/>
        </p:xfrm>
        <a:graphic>
          <a:graphicData uri="http://schemas.openxmlformats.org/presentationml/2006/ole">
            <mc:AlternateContent xmlns:mc="http://schemas.openxmlformats.org/markup-compatibility/2006">
              <mc:Choice xmlns:v="urn:schemas-microsoft-com:vml" Requires="v">
                <p:oleObj spid="_x0000_s68653" name="Equation" r:id="rId3" imgW="1384200" imgH="419040" progId="Equation.DSMT4">
                  <p:embed/>
                </p:oleObj>
              </mc:Choice>
              <mc:Fallback>
                <p:oleObj name="Equation" r:id="rId3" imgW="1384200" imgH="419040" progId="Equation.DSMT4">
                  <p:embed/>
                  <p:pic>
                    <p:nvPicPr>
                      <p:cNvPr id="0" name="Object 49"/>
                      <p:cNvPicPr>
                        <a:picLocks noChangeAspect="1" noChangeArrowheads="1"/>
                      </p:cNvPicPr>
                      <p:nvPr/>
                    </p:nvPicPr>
                    <p:blipFill>
                      <a:blip r:embed="rId4"/>
                      <a:srcRect/>
                      <a:stretch>
                        <a:fillRect/>
                      </a:stretch>
                    </p:blipFill>
                    <p:spPr bwMode="auto">
                      <a:xfrm>
                        <a:off x="5095875" y="279400"/>
                        <a:ext cx="27305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4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141663"/>
            <a:ext cx="59245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9" name="Rectangle 17"/>
          <p:cNvSpPr>
            <a:spLocks noChangeArrowheads="1"/>
          </p:cNvSpPr>
          <p:nvPr/>
        </p:nvSpPr>
        <p:spPr bwMode="auto">
          <a:xfrm>
            <a:off x="611188" y="6021388"/>
            <a:ext cx="3402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2"/>
                </a:solidFill>
                <a:latin typeface="楷体_GB2312" pitchFamily="49" charset="-122"/>
                <a:ea typeface="楷体_GB2312" pitchFamily="49" charset="-122"/>
              </a:rPr>
              <a:t>2）</a:t>
            </a:r>
            <a:r>
              <a:rPr kumimoji="1" lang="zh-CN" altLang="en-US" sz="2400" b="1">
                <a:solidFill>
                  <a:schemeClr val="bg2"/>
                </a:solidFill>
                <a:latin typeface="楷体_GB2312" pitchFamily="49" charset="-122"/>
                <a:ea typeface="楷体_GB2312" pitchFamily="49" charset="-122"/>
              </a:rPr>
              <a:t>绘制希望频率特性。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5593"/>
                                        </p:tgtEl>
                                        <p:attrNameLst>
                                          <p:attrName>style.visibility</p:attrName>
                                        </p:attrNameLst>
                                      </p:cBhvr>
                                      <p:to>
                                        <p:strVal val="visible"/>
                                      </p:to>
                                    </p:set>
                                    <p:animEffect transition="in" filter="box(in)">
                                      <p:cBhvr>
                                        <p:cTn id="7" dur="500"/>
                                        <p:tgtEl>
                                          <p:spTgt spid="195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4047"/>
                                        </p:tgtEl>
                                        <p:attrNameLst>
                                          <p:attrName>style.visibility</p:attrName>
                                        </p:attrNameLst>
                                      </p:cBhvr>
                                      <p:to>
                                        <p:strVal val="visible"/>
                                      </p:to>
                                    </p:set>
                                    <p:animEffect transition="in" filter="diamond(in)">
                                      <p:cBhvr>
                                        <p:cTn id="12" dur="2000"/>
                                        <p:tgtEl>
                                          <p:spTgt spid="44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49"/>
                                        </p:tgtEl>
                                        <p:attrNameLst>
                                          <p:attrName>style.visibility</p:attrName>
                                        </p:attrNameLst>
                                      </p:cBhvr>
                                      <p:to>
                                        <p:strVal val="visible"/>
                                      </p:to>
                                    </p:set>
                                    <p:animEffect transition="in" filter="blinds(horizontal)">
                                      <p:cBhvr>
                                        <p:cTn id="17" dur="500"/>
                                        <p:tgtEl>
                                          <p:spTgt spid="44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3" grpId="0"/>
      <p:bldP spid="440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CCD1C7-0587-4F68-9031-7C82D4580A10}" type="slidenum">
              <a:rPr lang="zh-CN" altLang="en-US" sz="1200">
                <a:latin typeface="Arial Black" panose="020B0A04020102020204" pitchFamily="34" charset="0"/>
              </a:rPr>
              <a:pPr>
                <a:spcBef>
                  <a:spcPct val="0"/>
                </a:spcBef>
                <a:buClrTx/>
                <a:buSzTx/>
                <a:buFontTx/>
                <a:buNone/>
              </a:pPr>
              <a:t>37</a:t>
            </a:fld>
            <a:endParaRPr lang="en-US" altLang="zh-CN" sz="1200">
              <a:latin typeface="Arial Black" panose="020B0A04020102020204" pitchFamily="34" charset="0"/>
            </a:endParaRPr>
          </a:p>
        </p:txBody>
      </p:sp>
      <p:sp>
        <p:nvSpPr>
          <p:cNvPr id="6963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3A22F33-CCEF-4EE7-9A29-A554316EB933}" type="slidenum">
              <a:rPr lang="zh-CN" altLang="en-US" sz="1200">
                <a:latin typeface="Arial Black" panose="020B0A04020102020204" pitchFamily="34" charset="0"/>
              </a:rPr>
              <a:pPr algn="r" eaLnBrk="1" hangingPunct="1">
                <a:spcBef>
                  <a:spcPct val="0"/>
                </a:spcBef>
                <a:buClrTx/>
                <a:buSzTx/>
                <a:buFontTx/>
                <a:buNone/>
              </a:pPr>
              <a:t>37</a:t>
            </a:fld>
            <a:endParaRPr lang="en-US" altLang="zh-CN" sz="1200">
              <a:latin typeface="Arial Black" panose="020B0A04020102020204" pitchFamily="34" charset="0"/>
            </a:endParaRPr>
          </a:p>
        </p:txBody>
      </p:sp>
      <p:sp>
        <p:nvSpPr>
          <p:cNvPr id="69636"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42001F-05C7-40B4-BC3D-2690D6267EB0}" type="slidenum">
              <a:rPr lang="zh-CN" altLang="en-US" sz="1200">
                <a:latin typeface="Arial Black" panose="020B0A04020102020204" pitchFamily="34" charset="0"/>
              </a:rPr>
              <a:pPr algn="r" eaLnBrk="1" hangingPunct="1">
                <a:spcBef>
                  <a:spcPct val="0"/>
                </a:spcBef>
                <a:buClrTx/>
                <a:buSzTx/>
                <a:buFontTx/>
                <a:buNone/>
              </a:pPr>
              <a:t>37</a:t>
            </a:fld>
            <a:endParaRPr lang="en-US" altLang="zh-CN" sz="1200">
              <a:latin typeface="Arial Black" panose="020B0A04020102020204" pitchFamily="34" charset="0"/>
            </a:endParaRPr>
          </a:p>
        </p:txBody>
      </p:sp>
      <p:sp>
        <p:nvSpPr>
          <p:cNvPr id="69637"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BD26FD59-B7F8-4280-93EF-00483BD9EB34}" type="slidenum">
              <a:rPr lang="zh-CN" altLang="en-US" sz="1200">
                <a:latin typeface="Arial Black" panose="020B0A04020102020204" pitchFamily="34" charset="0"/>
              </a:rPr>
              <a:pPr algn="r" eaLnBrk="1" hangingPunct="1">
                <a:spcBef>
                  <a:spcPct val="0"/>
                </a:spcBef>
                <a:buClrTx/>
                <a:buSzTx/>
                <a:buFontTx/>
                <a:buNone/>
              </a:pPr>
              <a:t>37</a:t>
            </a:fld>
            <a:endParaRPr lang="en-US" altLang="zh-CN" sz="1200">
              <a:latin typeface="Arial Black" panose="020B0A04020102020204" pitchFamily="34" charset="0"/>
            </a:endParaRPr>
          </a:p>
        </p:txBody>
      </p:sp>
      <p:sp>
        <p:nvSpPr>
          <p:cNvPr id="45075" name="Rectangle 19"/>
          <p:cNvSpPr>
            <a:spLocks noChangeArrowheads="1"/>
          </p:cNvSpPr>
          <p:nvPr/>
        </p:nvSpPr>
        <p:spPr bwMode="auto">
          <a:xfrm>
            <a:off x="539750" y="887413"/>
            <a:ext cx="36004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2400" b="1">
                <a:solidFill>
                  <a:srgbClr val="FF0000"/>
                </a:solidFill>
                <a:latin typeface="楷体_GB2312" pitchFamily="49" charset="-122"/>
                <a:ea typeface="楷体_GB2312" pitchFamily="49" charset="-122"/>
              </a:rPr>
              <a:t>中频段：</a:t>
            </a:r>
          </a:p>
          <a:p>
            <a:pPr eaLnBrk="1" hangingPunct="1">
              <a:lnSpc>
                <a:spcPct val="130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根据性能指标的要求</a:t>
            </a:r>
          </a:p>
        </p:txBody>
      </p:sp>
      <p:graphicFrame>
        <p:nvGraphicFramePr>
          <p:cNvPr id="138289" name="Object 49"/>
          <p:cNvGraphicFramePr>
            <a:graphicFrameLocks noChangeAspect="1"/>
          </p:cNvGraphicFramePr>
          <p:nvPr>
            <p:extLst>
              <p:ext uri="{D42A27DB-BD31-4B8C-83A1-F6EECF244321}">
                <p14:modId xmlns:p14="http://schemas.microsoft.com/office/powerpoint/2010/main" val="373673932"/>
              </p:ext>
            </p:extLst>
          </p:nvPr>
        </p:nvGraphicFramePr>
        <p:xfrm>
          <a:off x="4153722" y="1408113"/>
          <a:ext cx="1330325" cy="457200"/>
        </p:xfrm>
        <a:graphic>
          <a:graphicData uri="http://schemas.openxmlformats.org/presentationml/2006/ole">
            <mc:AlternateContent xmlns:mc="http://schemas.openxmlformats.org/markup-compatibility/2006">
              <mc:Choice xmlns:v="urn:schemas-microsoft-com:vml" Requires="v">
                <p:oleObj spid="_x0000_s69920" name="Equation" r:id="rId3" imgW="583920" imgH="177480" progId="Equation.DSMT4">
                  <p:embed/>
                </p:oleObj>
              </mc:Choice>
              <mc:Fallback>
                <p:oleObj name="Equation" r:id="rId3" imgW="583920" imgH="177480" progId="Equation.DSMT4">
                  <p:embed/>
                  <p:pic>
                    <p:nvPicPr>
                      <p:cNvPr id="0" name="Object 49"/>
                      <p:cNvPicPr>
                        <a:picLocks noChangeAspect="1" noChangeArrowheads="1"/>
                      </p:cNvPicPr>
                      <p:nvPr/>
                    </p:nvPicPr>
                    <p:blipFill>
                      <a:blip r:embed="rId4"/>
                      <a:srcRect/>
                      <a:stretch>
                        <a:fillRect/>
                      </a:stretch>
                    </p:blipFill>
                    <p:spPr bwMode="auto">
                      <a:xfrm>
                        <a:off x="4153722" y="1408113"/>
                        <a:ext cx="1330325" cy="457200"/>
                      </a:xfrm>
                      <a:prstGeom prst="rect">
                        <a:avLst/>
                      </a:prstGeom>
                      <a:noFill/>
                      <a:ln>
                        <a:noFill/>
                      </a:ln>
                      <a:extLst/>
                    </p:spPr>
                  </p:pic>
                </p:oleObj>
              </mc:Fallback>
            </mc:AlternateContent>
          </a:graphicData>
        </a:graphic>
      </p:graphicFrame>
      <p:graphicFrame>
        <p:nvGraphicFramePr>
          <p:cNvPr id="2" name="Object 21"/>
          <p:cNvGraphicFramePr>
            <a:graphicFrameLocks noChangeAspect="1"/>
          </p:cNvGraphicFramePr>
          <p:nvPr>
            <p:extLst>
              <p:ext uri="{D42A27DB-BD31-4B8C-83A1-F6EECF244321}">
                <p14:modId xmlns:p14="http://schemas.microsoft.com/office/powerpoint/2010/main" val="1610857026"/>
              </p:ext>
            </p:extLst>
          </p:nvPr>
        </p:nvGraphicFramePr>
        <p:xfrm>
          <a:off x="4583113" y="2262154"/>
          <a:ext cx="1213023" cy="457200"/>
        </p:xfrm>
        <a:graphic>
          <a:graphicData uri="http://schemas.openxmlformats.org/presentationml/2006/ole">
            <mc:AlternateContent xmlns:mc="http://schemas.openxmlformats.org/markup-compatibility/2006">
              <mc:Choice xmlns:v="urn:schemas-microsoft-com:vml" Requires="v">
                <p:oleObj spid="_x0000_s69921" name="Equation" r:id="rId5" imgW="647640" imgH="228600" progId="Equation.DSMT4">
                  <p:embed/>
                </p:oleObj>
              </mc:Choice>
              <mc:Fallback>
                <p:oleObj name="Equation" r:id="rId5" imgW="647640" imgH="228600" progId="Equation.DSMT4">
                  <p:embed/>
                  <p:pic>
                    <p:nvPicPr>
                      <p:cNvPr id="0" name="Object 21"/>
                      <p:cNvPicPr>
                        <a:picLocks noChangeAspect="1" noChangeArrowheads="1"/>
                      </p:cNvPicPr>
                      <p:nvPr/>
                    </p:nvPicPr>
                    <p:blipFill>
                      <a:blip r:embed="rId6"/>
                      <a:srcRect/>
                      <a:stretch>
                        <a:fillRect/>
                      </a:stretch>
                    </p:blipFill>
                    <p:spPr bwMode="auto">
                      <a:xfrm>
                        <a:off x="4583113" y="2262154"/>
                        <a:ext cx="1213023" cy="457200"/>
                      </a:xfrm>
                      <a:prstGeom prst="rect">
                        <a:avLst/>
                      </a:prstGeom>
                      <a:noFill/>
                      <a:ln>
                        <a:noFill/>
                      </a:ln>
                      <a:extLst/>
                    </p:spPr>
                  </p:pic>
                </p:oleObj>
              </mc:Fallback>
            </mc:AlternateContent>
          </a:graphicData>
        </a:graphic>
      </p:graphicFrame>
      <p:graphicFrame>
        <p:nvGraphicFramePr>
          <p:cNvPr id="138288" name="Object 48"/>
          <p:cNvGraphicFramePr>
            <a:graphicFrameLocks noChangeAspect="1"/>
          </p:cNvGraphicFramePr>
          <p:nvPr>
            <p:extLst>
              <p:ext uri="{D42A27DB-BD31-4B8C-83A1-F6EECF244321}">
                <p14:modId xmlns:p14="http://schemas.microsoft.com/office/powerpoint/2010/main" val="864569562"/>
              </p:ext>
            </p:extLst>
          </p:nvPr>
        </p:nvGraphicFramePr>
        <p:xfrm>
          <a:off x="768350" y="3132138"/>
          <a:ext cx="5591175" cy="982661"/>
        </p:xfrm>
        <a:graphic>
          <a:graphicData uri="http://schemas.openxmlformats.org/presentationml/2006/ole">
            <mc:AlternateContent xmlns:mc="http://schemas.openxmlformats.org/markup-compatibility/2006">
              <mc:Choice xmlns:v="urn:schemas-microsoft-com:vml" Requires="v">
                <p:oleObj spid="_x0000_s69922" name="Equation" r:id="rId7" imgW="2933640" imgH="457200" progId="Equation.DSMT4">
                  <p:embed/>
                </p:oleObj>
              </mc:Choice>
              <mc:Fallback>
                <p:oleObj name="Equation" r:id="rId7" imgW="2933640" imgH="457200" progId="Equation.DSMT4">
                  <p:embed/>
                  <p:pic>
                    <p:nvPicPr>
                      <p:cNvPr id="0" name="Object 48"/>
                      <p:cNvPicPr>
                        <a:picLocks noChangeAspect="1" noChangeArrowheads="1"/>
                      </p:cNvPicPr>
                      <p:nvPr/>
                    </p:nvPicPr>
                    <p:blipFill>
                      <a:blip r:embed="rId8"/>
                      <a:srcRect/>
                      <a:stretch>
                        <a:fillRect/>
                      </a:stretch>
                    </p:blipFill>
                    <p:spPr bwMode="auto">
                      <a:xfrm>
                        <a:off x="768350" y="3132138"/>
                        <a:ext cx="5591175" cy="982661"/>
                      </a:xfrm>
                      <a:prstGeom prst="rect">
                        <a:avLst/>
                      </a:prstGeom>
                      <a:noFill/>
                      <a:ln>
                        <a:noFill/>
                      </a:ln>
                      <a:extLst/>
                    </p:spPr>
                  </p:pic>
                </p:oleObj>
              </mc:Fallback>
            </mc:AlternateContent>
          </a:graphicData>
        </a:graphic>
      </p:graphicFrame>
      <p:graphicFrame>
        <p:nvGraphicFramePr>
          <p:cNvPr id="3" name="Object 24"/>
          <p:cNvGraphicFramePr>
            <a:graphicFrameLocks noChangeAspect="1"/>
          </p:cNvGraphicFramePr>
          <p:nvPr>
            <p:extLst>
              <p:ext uri="{D42A27DB-BD31-4B8C-83A1-F6EECF244321}">
                <p14:modId xmlns:p14="http://schemas.microsoft.com/office/powerpoint/2010/main" val="350588131"/>
              </p:ext>
            </p:extLst>
          </p:nvPr>
        </p:nvGraphicFramePr>
        <p:xfrm>
          <a:off x="527050" y="2066925"/>
          <a:ext cx="3546475" cy="833438"/>
        </p:xfrm>
        <a:graphic>
          <a:graphicData uri="http://schemas.openxmlformats.org/presentationml/2006/ole">
            <mc:AlternateContent xmlns:mc="http://schemas.openxmlformats.org/markup-compatibility/2006">
              <mc:Choice xmlns:v="urn:schemas-microsoft-com:vml" Requires="v">
                <p:oleObj spid="_x0000_s69923" name="Equation" r:id="rId9" imgW="1815840" imgH="419040" progId="Equation.DSMT4">
                  <p:embed/>
                </p:oleObj>
              </mc:Choice>
              <mc:Fallback>
                <p:oleObj name="Equation" r:id="rId9" imgW="1815840" imgH="419040" progId="Equation.DSMT4">
                  <p:embed/>
                  <p:pic>
                    <p:nvPicPr>
                      <p:cNvPr id="0" name="Object 24"/>
                      <p:cNvPicPr>
                        <a:picLocks noChangeAspect="1" noChangeArrowheads="1"/>
                      </p:cNvPicPr>
                      <p:nvPr/>
                    </p:nvPicPr>
                    <p:blipFill>
                      <a:blip r:embed="rId10"/>
                      <a:srcRect/>
                      <a:stretch>
                        <a:fillRect/>
                      </a:stretch>
                    </p:blipFill>
                    <p:spPr bwMode="auto">
                      <a:xfrm>
                        <a:off x="527050" y="2066925"/>
                        <a:ext cx="3546475" cy="833438"/>
                      </a:xfrm>
                      <a:prstGeom prst="rect">
                        <a:avLst/>
                      </a:prstGeom>
                      <a:noFill/>
                      <a:ln>
                        <a:noFill/>
                      </a:ln>
                      <a:extLst/>
                    </p:spPr>
                  </p:pic>
                </p:oleObj>
              </mc:Fallback>
            </mc:AlternateContent>
          </a:graphicData>
        </a:graphic>
      </p:graphicFrame>
      <p:graphicFrame>
        <p:nvGraphicFramePr>
          <p:cNvPr id="4" name="Object 25"/>
          <p:cNvGraphicFramePr>
            <a:graphicFrameLocks noChangeAspect="1"/>
          </p:cNvGraphicFramePr>
          <p:nvPr>
            <p:extLst>
              <p:ext uri="{D42A27DB-BD31-4B8C-83A1-F6EECF244321}">
                <p14:modId xmlns:p14="http://schemas.microsoft.com/office/powerpoint/2010/main" val="1713528742"/>
              </p:ext>
            </p:extLst>
          </p:nvPr>
        </p:nvGraphicFramePr>
        <p:xfrm>
          <a:off x="1116013" y="4414802"/>
          <a:ext cx="1935162" cy="577886"/>
        </p:xfrm>
        <a:graphic>
          <a:graphicData uri="http://schemas.openxmlformats.org/presentationml/2006/ole">
            <mc:AlternateContent xmlns:mc="http://schemas.openxmlformats.org/markup-compatibility/2006">
              <mc:Choice xmlns:v="urn:schemas-microsoft-com:vml" Requires="v">
                <p:oleObj spid="_x0000_s69924" name="Equation" r:id="rId11" imgW="939600" imgH="228600" progId="Equation.DSMT4">
                  <p:embed/>
                </p:oleObj>
              </mc:Choice>
              <mc:Fallback>
                <p:oleObj name="Equation" r:id="rId11" imgW="939600" imgH="228600" progId="Equation.DSMT4">
                  <p:embed/>
                  <p:pic>
                    <p:nvPicPr>
                      <p:cNvPr id="0" name="Object 25"/>
                      <p:cNvPicPr>
                        <a:picLocks noChangeAspect="1" noChangeArrowheads="1"/>
                      </p:cNvPicPr>
                      <p:nvPr/>
                    </p:nvPicPr>
                    <p:blipFill>
                      <a:blip r:embed="rId12"/>
                      <a:srcRect/>
                      <a:stretch>
                        <a:fillRect/>
                      </a:stretch>
                    </p:blipFill>
                    <p:spPr bwMode="auto">
                      <a:xfrm>
                        <a:off x="1116013" y="4414802"/>
                        <a:ext cx="1935162" cy="577886"/>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2114137893"/>
              </p:ext>
            </p:extLst>
          </p:nvPr>
        </p:nvGraphicFramePr>
        <p:xfrm>
          <a:off x="3889375" y="5051425"/>
          <a:ext cx="2466975" cy="966788"/>
        </p:xfrm>
        <a:graphic>
          <a:graphicData uri="http://schemas.openxmlformats.org/presentationml/2006/ole">
            <mc:AlternateContent xmlns:mc="http://schemas.openxmlformats.org/markup-compatibility/2006">
              <mc:Choice xmlns:v="urn:schemas-microsoft-com:vml" Requires="v">
                <p:oleObj spid="_x0000_s69925" name="Equation" r:id="rId13" imgW="1333440" imgH="431640" progId="Equation.DSMT4">
                  <p:embed/>
                </p:oleObj>
              </mc:Choice>
              <mc:Fallback>
                <p:oleObj name="Equation" r:id="rId13" imgW="1333440" imgH="431640" progId="Equation.DSMT4">
                  <p:embed/>
                  <p:pic>
                    <p:nvPicPr>
                      <p:cNvPr id="0" name="Object 98"/>
                      <p:cNvPicPr>
                        <a:picLocks noChangeAspect="1" noChangeArrowheads="1"/>
                      </p:cNvPicPr>
                      <p:nvPr/>
                    </p:nvPicPr>
                    <p:blipFill>
                      <a:blip r:embed="rId14"/>
                      <a:srcRect/>
                      <a:stretch>
                        <a:fillRect/>
                      </a:stretch>
                    </p:blipFill>
                    <p:spPr bwMode="auto">
                      <a:xfrm>
                        <a:off x="3889375" y="5051425"/>
                        <a:ext cx="246697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7"/>
          <p:cNvGraphicFramePr>
            <a:graphicFrameLocks noChangeAspect="1"/>
          </p:cNvGraphicFramePr>
          <p:nvPr>
            <p:extLst>
              <p:ext uri="{D42A27DB-BD31-4B8C-83A1-F6EECF244321}">
                <p14:modId xmlns:p14="http://schemas.microsoft.com/office/powerpoint/2010/main" val="3080570956"/>
              </p:ext>
            </p:extLst>
          </p:nvPr>
        </p:nvGraphicFramePr>
        <p:xfrm>
          <a:off x="696913" y="5051425"/>
          <a:ext cx="2514600" cy="968375"/>
        </p:xfrm>
        <a:graphic>
          <a:graphicData uri="http://schemas.openxmlformats.org/presentationml/2006/ole">
            <mc:AlternateContent xmlns:mc="http://schemas.openxmlformats.org/markup-compatibility/2006">
              <mc:Choice xmlns:v="urn:schemas-microsoft-com:vml" Requires="v">
                <p:oleObj spid="_x0000_s69926" name="Equation" r:id="rId15" imgW="1358640" imgH="431640" progId="Equation.DSMT4">
                  <p:embed/>
                </p:oleObj>
              </mc:Choice>
              <mc:Fallback>
                <p:oleObj name="Equation" r:id="rId15" imgW="1358640" imgH="431640" progId="Equation.DSMT4">
                  <p:embed/>
                  <p:pic>
                    <p:nvPicPr>
                      <p:cNvPr id="0" name="Object 27"/>
                      <p:cNvPicPr>
                        <a:picLocks noChangeAspect="1" noChangeArrowheads="1"/>
                      </p:cNvPicPr>
                      <p:nvPr/>
                    </p:nvPicPr>
                    <p:blipFill>
                      <a:blip r:embed="rId16"/>
                      <a:srcRect/>
                      <a:stretch>
                        <a:fillRect/>
                      </a:stretch>
                    </p:blipFill>
                    <p:spPr bwMode="auto">
                      <a:xfrm>
                        <a:off x="696913" y="5051425"/>
                        <a:ext cx="2514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8"/>
          <p:cNvGraphicFramePr>
            <a:graphicFrameLocks noChangeAspect="1"/>
          </p:cNvGraphicFramePr>
          <p:nvPr>
            <p:extLst>
              <p:ext uri="{D42A27DB-BD31-4B8C-83A1-F6EECF244321}">
                <p14:modId xmlns:p14="http://schemas.microsoft.com/office/powerpoint/2010/main" val="1980497843"/>
              </p:ext>
            </p:extLst>
          </p:nvPr>
        </p:nvGraphicFramePr>
        <p:xfrm>
          <a:off x="3760815" y="4414803"/>
          <a:ext cx="2116137" cy="577885"/>
        </p:xfrm>
        <a:graphic>
          <a:graphicData uri="http://schemas.openxmlformats.org/presentationml/2006/ole">
            <mc:AlternateContent xmlns:mc="http://schemas.openxmlformats.org/markup-compatibility/2006">
              <mc:Choice xmlns:v="urn:schemas-microsoft-com:vml" Requires="v">
                <p:oleObj spid="_x0000_s69927" name="Equation" r:id="rId17" imgW="1041120" imgH="228600" progId="Equation.DSMT4">
                  <p:embed/>
                </p:oleObj>
              </mc:Choice>
              <mc:Fallback>
                <p:oleObj name="Equation" r:id="rId17" imgW="1041120" imgH="228600" progId="Equation.DSMT4">
                  <p:embed/>
                  <p:pic>
                    <p:nvPicPr>
                      <p:cNvPr id="0" name="Object 28"/>
                      <p:cNvPicPr>
                        <a:picLocks noChangeAspect="1" noChangeArrowheads="1"/>
                      </p:cNvPicPr>
                      <p:nvPr/>
                    </p:nvPicPr>
                    <p:blipFill>
                      <a:blip r:embed="rId18"/>
                      <a:srcRect/>
                      <a:stretch>
                        <a:fillRect/>
                      </a:stretch>
                    </p:blipFill>
                    <p:spPr bwMode="auto">
                      <a:xfrm>
                        <a:off x="3760815" y="4414803"/>
                        <a:ext cx="2116137" cy="577885"/>
                      </a:xfrm>
                      <a:prstGeom prst="rect">
                        <a:avLst/>
                      </a:prstGeom>
                      <a:noFill/>
                      <a:ln>
                        <a:noFill/>
                      </a:ln>
                      <a:extLst/>
                    </p:spPr>
                  </p:pic>
                </p:oleObj>
              </mc:Fallback>
            </mc:AlternateContent>
          </a:graphicData>
        </a:graphic>
      </p:graphicFrame>
      <p:sp>
        <p:nvSpPr>
          <p:cNvPr id="45085" name="Rectangle 29"/>
          <p:cNvSpPr>
            <a:spLocks noChangeArrowheads="1"/>
          </p:cNvSpPr>
          <p:nvPr/>
        </p:nvSpPr>
        <p:spPr bwMode="auto">
          <a:xfrm>
            <a:off x="611188" y="476250"/>
            <a:ext cx="3744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低频段</a:t>
            </a:r>
            <a:r>
              <a:rPr kumimoji="1" lang="zh-CN" altLang="en-US" sz="2400" b="1">
                <a:solidFill>
                  <a:schemeClr val="bg2"/>
                </a:solidFill>
                <a:latin typeface="楷体_GB2312" pitchFamily="49" charset="-122"/>
                <a:ea typeface="楷体_GB2312" pitchFamily="49" charset="-122"/>
              </a:rPr>
              <a:t>维持不变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85"/>
                                        </p:tgtEl>
                                        <p:attrNameLst>
                                          <p:attrName>style.visibility</p:attrName>
                                        </p:attrNameLst>
                                      </p:cBhvr>
                                      <p:to>
                                        <p:strVal val="visible"/>
                                      </p:to>
                                    </p:set>
                                    <p:animEffect transition="in" filter="blinds(horizontal)">
                                      <p:cBhvr>
                                        <p:cTn id="7" dur="500"/>
                                        <p:tgtEl>
                                          <p:spTgt spid="45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75">
                                            <p:txEl>
                                              <p:pRg st="0" end="0"/>
                                            </p:txEl>
                                          </p:spTgt>
                                        </p:tgtEl>
                                        <p:attrNameLst>
                                          <p:attrName>style.visibility</p:attrName>
                                        </p:attrNameLst>
                                      </p:cBhvr>
                                      <p:to>
                                        <p:strVal val="visible"/>
                                      </p:to>
                                    </p:set>
                                    <p:animEffect transition="in" filter="blinds(horizontal)">
                                      <p:cBhvr>
                                        <p:cTn id="12" dur="500"/>
                                        <p:tgtEl>
                                          <p:spTgt spid="45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75">
                                            <p:txEl>
                                              <p:pRg st="1" end="1"/>
                                            </p:txEl>
                                          </p:spTgt>
                                        </p:tgtEl>
                                        <p:attrNameLst>
                                          <p:attrName>style.visibility</p:attrName>
                                        </p:attrNameLst>
                                      </p:cBhvr>
                                      <p:to>
                                        <p:strVal val="visible"/>
                                      </p:to>
                                    </p:set>
                                    <p:animEffect transition="in" filter="blinds(horizontal)">
                                      <p:cBhvr>
                                        <p:cTn id="17" dur="500"/>
                                        <p:tgtEl>
                                          <p:spTgt spid="45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8289"/>
                                        </p:tgtEl>
                                        <p:attrNameLst>
                                          <p:attrName>style.visibility</p:attrName>
                                        </p:attrNameLst>
                                      </p:cBhvr>
                                      <p:to>
                                        <p:strVal val="visible"/>
                                      </p:to>
                                    </p:set>
                                    <p:animEffect transition="in" filter="blinds(horizontal)">
                                      <p:cBhvr>
                                        <p:cTn id="22" dur="500"/>
                                        <p:tgtEl>
                                          <p:spTgt spid="1382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8288"/>
                                        </p:tgtEl>
                                        <p:attrNameLst>
                                          <p:attrName>style.visibility</p:attrName>
                                        </p:attrNameLst>
                                      </p:cBhvr>
                                      <p:to>
                                        <p:strVal val="visible"/>
                                      </p:to>
                                    </p:set>
                                    <p:animEffect transition="in" filter="blinds(horizontal)">
                                      <p:cBhvr>
                                        <p:cTn id="37" dur="500"/>
                                        <p:tgtEl>
                                          <p:spTgt spid="1382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6178"/>
                                        </p:tgtEl>
                                        <p:attrNameLst>
                                          <p:attrName>style.visibility</p:attrName>
                                        </p:attrNameLst>
                                      </p:cBhvr>
                                      <p:to>
                                        <p:strVal val="visible"/>
                                      </p:to>
                                    </p:set>
                                    <p:animEffect transition="in" filter="blinds(horizontal)">
                                      <p:cBhvr>
                                        <p:cTn id="57" dur="500"/>
                                        <p:tgtEl>
                                          <p:spTgt spid="46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5" grpId="0" build="p"/>
      <p:bldP spid="450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98E7A0-482D-4872-8BD0-C2F5961FAA4A}" type="slidenum">
              <a:rPr lang="zh-CN" altLang="en-US" sz="1200">
                <a:latin typeface="Arial Black" panose="020B0A04020102020204" pitchFamily="34" charset="0"/>
              </a:rPr>
              <a:pPr>
                <a:spcBef>
                  <a:spcPct val="0"/>
                </a:spcBef>
                <a:buClrTx/>
                <a:buSzTx/>
                <a:buFontTx/>
                <a:buNone/>
              </a:pPr>
              <a:t>38</a:t>
            </a:fld>
            <a:endParaRPr lang="en-US" altLang="zh-CN" sz="1200">
              <a:latin typeface="Arial Black" panose="020B0A04020102020204" pitchFamily="34" charset="0"/>
            </a:endParaRPr>
          </a:p>
        </p:txBody>
      </p:sp>
      <p:sp>
        <p:nvSpPr>
          <p:cNvPr id="7065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65A6F64-C58B-4D55-968B-ED257C208799}" type="slidenum">
              <a:rPr lang="zh-CN" altLang="en-US" sz="1200">
                <a:latin typeface="Arial Black" panose="020B0A04020102020204" pitchFamily="34" charset="0"/>
              </a:rPr>
              <a:pPr algn="r" eaLnBrk="1" hangingPunct="1">
                <a:spcBef>
                  <a:spcPct val="0"/>
                </a:spcBef>
                <a:buClrTx/>
                <a:buSzTx/>
                <a:buFontTx/>
                <a:buNone/>
              </a:pPr>
              <a:t>38</a:t>
            </a:fld>
            <a:endParaRPr lang="en-US" altLang="zh-CN" sz="1200">
              <a:latin typeface="Arial Black" panose="020B0A04020102020204" pitchFamily="34" charset="0"/>
            </a:endParaRPr>
          </a:p>
        </p:txBody>
      </p:sp>
      <p:pic>
        <p:nvPicPr>
          <p:cNvPr id="70660"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860800"/>
            <a:ext cx="59245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6F9FA30C-ADBC-42E5-BBF4-85A00F8B5E70}" type="slidenum">
              <a:rPr lang="zh-CN" altLang="en-US" sz="1200">
                <a:latin typeface="Arial Black" panose="020B0A04020102020204" pitchFamily="34" charset="0"/>
              </a:rPr>
              <a:pPr algn="r" eaLnBrk="1" hangingPunct="1">
                <a:spcBef>
                  <a:spcPct val="0"/>
                </a:spcBef>
                <a:buClrTx/>
                <a:buSzTx/>
                <a:buFontTx/>
                <a:buNone/>
              </a:pPr>
              <a:t>38</a:t>
            </a:fld>
            <a:endParaRPr lang="en-US" altLang="zh-CN" sz="1200">
              <a:latin typeface="Arial Black" panose="020B0A04020102020204" pitchFamily="34" charset="0"/>
            </a:endParaRPr>
          </a:p>
        </p:txBody>
      </p:sp>
      <p:sp>
        <p:nvSpPr>
          <p:cNvPr id="70662"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65069376-3975-44A4-97AB-6AE18A32B95F}" type="slidenum">
              <a:rPr lang="zh-CN" altLang="en-US" sz="1200">
                <a:latin typeface="Arial Black" panose="020B0A04020102020204" pitchFamily="34" charset="0"/>
              </a:rPr>
              <a:pPr algn="r" eaLnBrk="1" hangingPunct="1">
                <a:spcBef>
                  <a:spcPct val="0"/>
                </a:spcBef>
                <a:buClrTx/>
                <a:buSzTx/>
                <a:buFontTx/>
                <a:buNone/>
              </a:pPr>
              <a:t>38</a:t>
            </a:fld>
            <a:endParaRPr lang="en-US" altLang="zh-CN" sz="1200">
              <a:latin typeface="Arial Black" panose="020B0A04020102020204" pitchFamily="34" charset="0"/>
            </a:endParaRPr>
          </a:p>
        </p:txBody>
      </p:sp>
      <p:pic>
        <p:nvPicPr>
          <p:cNvPr id="98354"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221088"/>
            <a:ext cx="600233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Rectangle 3"/>
          <p:cNvSpPr txBox="1">
            <a:spLocks noGrp="1" noChangeArrowheads="1"/>
          </p:cNvSpPr>
          <p:nvPr/>
        </p:nvSpPr>
        <p:spPr bwMode="auto">
          <a:xfrm>
            <a:off x="6302375" y="1955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C5DF4B2F-5716-4357-8010-75641DBDDE00}" type="slidenum">
              <a:rPr lang="zh-CN" altLang="en-US" sz="1200">
                <a:latin typeface="Arial Black" panose="020B0A04020102020204" pitchFamily="34" charset="0"/>
              </a:rPr>
              <a:pPr algn="r" eaLnBrk="1" hangingPunct="1">
                <a:spcBef>
                  <a:spcPct val="0"/>
                </a:spcBef>
                <a:buClrTx/>
                <a:buSzTx/>
                <a:buFontTx/>
                <a:buNone/>
              </a:pPr>
              <a:t>38</a:t>
            </a:fld>
            <a:endParaRPr lang="en-US" altLang="zh-CN" sz="1200">
              <a:latin typeface="Arial Black" panose="020B0A04020102020204" pitchFamily="34" charset="0"/>
            </a:endParaRPr>
          </a:p>
        </p:txBody>
      </p:sp>
      <p:sp>
        <p:nvSpPr>
          <p:cNvPr id="70665" name="灯片编号占位符 2"/>
          <p:cNvSpPr txBox="1">
            <a:spLocks noGrp="1"/>
          </p:cNvSpPr>
          <p:nvPr/>
        </p:nvSpPr>
        <p:spPr bwMode="auto">
          <a:xfrm>
            <a:off x="6302375" y="1955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70EBAB3-45C9-4864-A40D-3162D3437469}" type="slidenum">
              <a:rPr lang="zh-CN" altLang="en-US" sz="1200">
                <a:latin typeface="Arial Black" panose="020B0A04020102020204" pitchFamily="34" charset="0"/>
              </a:rPr>
              <a:pPr algn="r" eaLnBrk="1" hangingPunct="1">
                <a:spcBef>
                  <a:spcPct val="0"/>
                </a:spcBef>
                <a:buClrTx/>
                <a:buSzTx/>
                <a:buFontTx/>
                <a:buNone/>
              </a:pPr>
              <a:t>38</a:t>
            </a:fld>
            <a:endParaRPr lang="en-US" altLang="zh-CN" sz="1200">
              <a:latin typeface="Arial Black" panose="020B0A04020102020204" pitchFamily="34" charset="0"/>
            </a:endParaRPr>
          </a:p>
        </p:txBody>
      </p:sp>
      <p:sp>
        <p:nvSpPr>
          <p:cNvPr id="98357" name="Rectangle 17"/>
          <p:cNvSpPr>
            <a:spLocks noChangeArrowheads="1"/>
          </p:cNvSpPr>
          <p:nvPr/>
        </p:nvSpPr>
        <p:spPr bwMode="auto">
          <a:xfrm>
            <a:off x="539750" y="1196975"/>
            <a:ext cx="8208963"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2400" b="1">
                <a:solidFill>
                  <a:schemeClr val="accent1"/>
                </a:solidFill>
                <a:latin typeface="宋体" panose="02010600030101010101" pitchFamily="2" charset="-122"/>
              </a:rPr>
              <a:t>   </a:t>
            </a:r>
            <a:r>
              <a:rPr kumimoji="1" lang="zh-CN" altLang="en-US" sz="2400" b="1">
                <a:solidFill>
                  <a:schemeClr val="bg2"/>
                </a:solidFill>
                <a:latin typeface="楷体_GB2312" pitchFamily="49" charset="-122"/>
                <a:ea typeface="楷体_GB2312" pitchFamily="49" charset="-122"/>
              </a:rPr>
              <a:t>取</a:t>
            </a:r>
            <a:r>
              <a:rPr kumimoji="1" lang="en-US" altLang="zh-CN" sz="2400" b="1">
                <a:solidFill>
                  <a:schemeClr val="bg2"/>
                </a:solidFill>
                <a:latin typeface="Symbol" panose="05050102010706020507" pitchFamily="18" charset="2"/>
              </a:rPr>
              <a:t>w</a:t>
            </a:r>
            <a:r>
              <a:rPr kumimoji="1" lang="en-US" altLang="zh-CN" sz="2400" b="1" baseline="-25000">
                <a:solidFill>
                  <a:schemeClr val="bg2"/>
                </a:solidFill>
                <a:latin typeface="宋体" panose="02010600030101010101" pitchFamily="2" charset="-122"/>
              </a:rPr>
              <a:t>c</a:t>
            </a:r>
            <a:r>
              <a:rPr kumimoji="1" lang="en-US" altLang="zh-CN" sz="2400" b="1">
                <a:solidFill>
                  <a:schemeClr val="bg2"/>
                </a:solidFill>
                <a:latin typeface="Times New Roman" panose="02020603050405020304" pitchFamily="18" charset="0"/>
              </a:rPr>
              <a:t>=10rad/s</a:t>
            </a:r>
            <a:r>
              <a:rPr kumimoji="1" lang="zh-CN" altLang="en-US" sz="2400" b="1">
                <a:solidFill>
                  <a:schemeClr val="bg2"/>
                </a:solidFill>
                <a:latin typeface="Times New Roman" panose="02020603050405020304" pitchFamily="18" charset="0"/>
                <a:ea typeface="楷体_GB2312" pitchFamily="49" charset="-122"/>
              </a:rPr>
              <a:t>做</a:t>
            </a:r>
            <a:r>
              <a:rPr kumimoji="1" lang="en-US" altLang="zh-CN" sz="2400" b="1">
                <a:solidFill>
                  <a:schemeClr val="bg2"/>
                </a:solidFill>
                <a:latin typeface="Times New Roman" panose="02020603050405020304" pitchFamily="18" charset="0"/>
                <a:ea typeface="楷体_GB2312" pitchFamily="49" charset="-122"/>
              </a:rPr>
              <a:t>-20dB/dec</a:t>
            </a:r>
            <a:r>
              <a:rPr kumimoji="1" lang="en-US" altLang="zh-CN" sz="2400" b="1">
                <a:solidFill>
                  <a:schemeClr val="bg2"/>
                </a:solidFill>
                <a:latin typeface="宋体" panose="02010600030101010101" pitchFamily="2" charset="-122"/>
              </a:rPr>
              <a:t> </a:t>
            </a:r>
            <a:r>
              <a:rPr kumimoji="1" lang="zh-CN" altLang="en-US" sz="2400" b="1">
                <a:solidFill>
                  <a:schemeClr val="bg2"/>
                </a:solidFill>
                <a:latin typeface="楷体_GB2312" pitchFamily="49" charset="-122"/>
                <a:ea typeface="楷体_GB2312" pitchFamily="49" charset="-122"/>
              </a:rPr>
              <a:t>与低频段交于</a:t>
            </a:r>
            <a:r>
              <a:rPr kumimoji="1" lang="en-US" altLang="zh-CN" sz="2400" b="1">
                <a:solidFill>
                  <a:schemeClr val="bg2"/>
                </a:solidFill>
                <a:latin typeface="楷体_GB2312" pitchFamily="49" charset="-122"/>
                <a:ea typeface="楷体_GB2312" pitchFamily="49" charset="-122"/>
              </a:rPr>
              <a:t>A</a:t>
            </a:r>
            <a:r>
              <a:rPr kumimoji="1" lang="zh-CN" altLang="en-US" sz="2400" b="1">
                <a:solidFill>
                  <a:schemeClr val="bg2"/>
                </a:solidFill>
                <a:latin typeface="楷体_GB2312" pitchFamily="49" charset="-122"/>
                <a:ea typeface="楷体_GB2312" pitchFamily="49" charset="-122"/>
              </a:rPr>
              <a:t>点</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a:solidFill>
                  <a:schemeClr val="bg2"/>
                </a:solidFill>
                <a:latin typeface="楷体_GB2312" pitchFamily="49" charset="-122"/>
                <a:ea typeface="楷体_GB2312" pitchFamily="49" charset="-122"/>
              </a:rPr>
              <a:t>=</a:t>
            </a:r>
            <a:r>
              <a:rPr kumimoji="1" lang="en-US" altLang="zh-CN" sz="2400" b="1">
                <a:solidFill>
                  <a:schemeClr val="bg2"/>
                </a:solidFill>
                <a:latin typeface="Times New Roman" panose="02020603050405020304" pitchFamily="18" charset="0"/>
                <a:ea typeface="楷体_GB2312" pitchFamily="49" charset="-122"/>
              </a:rPr>
              <a:t>2.5</a:t>
            </a:r>
            <a:r>
              <a:rPr kumimoji="1" lang="zh-CN" altLang="en-US" sz="2400" b="1">
                <a:solidFill>
                  <a:schemeClr val="bg2"/>
                </a:solidFill>
                <a:latin typeface="楷体_GB2312" pitchFamily="49" charset="-122"/>
                <a:ea typeface="楷体_GB2312" pitchFamily="49" charset="-122"/>
              </a:rPr>
              <a:t>，满足</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2</a:t>
            </a:r>
            <a:r>
              <a:rPr kumimoji="1" lang="zh-CN" altLang="en-US" sz="2400" b="1">
                <a:solidFill>
                  <a:schemeClr val="bg2"/>
                </a:solidFill>
                <a:latin typeface="楷体_GB2312" pitchFamily="49" charset="-122"/>
                <a:ea typeface="楷体_GB2312" pitchFamily="49" charset="-122"/>
              </a:rPr>
              <a:t>的要求，作为</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2</a:t>
            </a:r>
            <a:r>
              <a:rPr kumimoji="1" lang="en-US" altLang="zh-CN" sz="2400" b="1">
                <a:solidFill>
                  <a:schemeClr val="bg2"/>
                </a:solidFill>
                <a:latin typeface="楷体_GB2312" pitchFamily="49" charset="-122"/>
                <a:ea typeface="楷体_GB2312" pitchFamily="49" charset="-122"/>
              </a:rPr>
              <a:t>,</a:t>
            </a:r>
            <a:r>
              <a:rPr kumimoji="1" lang="zh-CN" altLang="en-US" sz="2400" b="1">
                <a:solidFill>
                  <a:schemeClr val="bg2"/>
                </a:solidFill>
                <a:latin typeface="楷体_GB2312" pitchFamily="49" charset="-122"/>
                <a:ea typeface="楷体_GB2312" pitchFamily="49" charset="-122"/>
              </a:rPr>
              <a:t>对于</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3</a:t>
            </a:r>
            <a:r>
              <a:rPr kumimoji="1" lang="zh-CN" altLang="en-US" sz="2400" b="1">
                <a:solidFill>
                  <a:schemeClr val="bg2"/>
                </a:solidFill>
                <a:latin typeface="楷体_GB2312" pitchFamily="49" charset="-122"/>
                <a:ea typeface="楷体_GB2312" pitchFamily="49" charset="-122"/>
              </a:rPr>
              <a:t>选择原系统的转折频率</a:t>
            </a:r>
            <a:r>
              <a:rPr kumimoji="1" lang="en-US" altLang="zh-CN" sz="2400" b="1">
                <a:solidFill>
                  <a:schemeClr val="bg2"/>
                </a:solidFill>
                <a:latin typeface="楷体_GB2312" pitchFamily="49" charset="-122"/>
                <a:ea typeface="楷体_GB2312" pitchFamily="49" charset="-122"/>
              </a:rPr>
              <a:t>40rad/s</a:t>
            </a:r>
            <a:r>
              <a:rPr kumimoji="1" lang="zh-CN" altLang="en-US" sz="2400" b="1">
                <a:solidFill>
                  <a:schemeClr val="bg2"/>
                </a:solidFill>
                <a:latin typeface="楷体_GB2312" pitchFamily="49" charset="-122"/>
                <a:ea typeface="楷体_GB2312" pitchFamily="49" charset="-122"/>
              </a:rPr>
              <a:t>，将这一线段作为期望特性的中频段．</a:t>
            </a:r>
          </a:p>
          <a:p>
            <a:pPr eaLnBrk="1" hangingPunct="1">
              <a:lnSpc>
                <a:spcPct val="13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高频段使期望特性尽量与原系统的特性一致，过</a:t>
            </a:r>
            <a:r>
              <a:rPr kumimoji="1" lang="en-US" altLang="zh-CN" sz="2400" b="1">
                <a:solidFill>
                  <a:schemeClr val="bg2"/>
                </a:solidFill>
                <a:latin typeface="Times New Roman" panose="02020603050405020304" pitchFamily="18" charset="0"/>
                <a:ea typeface="楷体_GB2312" pitchFamily="49" charset="-122"/>
              </a:rPr>
              <a:t>B</a:t>
            </a:r>
            <a:r>
              <a:rPr kumimoji="1" lang="zh-CN" altLang="en-US" sz="2400" b="1">
                <a:solidFill>
                  <a:schemeClr val="bg2"/>
                </a:solidFill>
                <a:latin typeface="Times New Roman" panose="02020603050405020304" pitchFamily="18" charset="0"/>
                <a:ea typeface="楷体_GB2312" pitchFamily="49" charset="-122"/>
              </a:rPr>
              <a:t>点画一条斜率为 </a:t>
            </a:r>
            <a:r>
              <a:rPr kumimoji="1" lang="en-US" altLang="zh-CN" sz="2400" b="1">
                <a:solidFill>
                  <a:schemeClr val="bg2"/>
                </a:solidFill>
                <a:latin typeface="Times New Roman" panose="02020603050405020304" pitchFamily="18" charset="0"/>
                <a:ea typeface="楷体_GB2312" pitchFamily="49" charset="-122"/>
              </a:rPr>
              <a:t>-60dB/dec </a:t>
            </a:r>
            <a:r>
              <a:rPr kumimoji="1" lang="zh-CN" altLang="en-US" sz="2400" b="1">
                <a:solidFill>
                  <a:schemeClr val="bg2"/>
                </a:solidFill>
                <a:latin typeface="Times New Roman" panose="02020603050405020304" pitchFamily="18" charset="0"/>
                <a:ea typeface="楷体_GB2312" pitchFamily="49" charset="-122"/>
              </a:rPr>
              <a:t>的直线并延长至图的边缘，该直线即作为期望特性的高频段。</a:t>
            </a:r>
            <a:endParaRPr kumimoji="1" lang="zh-CN" altLang="en-US" sz="2400" b="1">
              <a:solidFill>
                <a:schemeClr val="bg2"/>
              </a:solidFill>
              <a:latin typeface="楷体_GB2312" pitchFamily="49" charset="-122"/>
              <a:ea typeface="楷体_GB2312" pitchFamily="49" charset="-122"/>
            </a:endParaRPr>
          </a:p>
        </p:txBody>
      </p:sp>
      <p:graphicFrame>
        <p:nvGraphicFramePr>
          <p:cNvPr id="13" name="Object 98">
            <a:extLst>
              <a:ext uri="{FF2B5EF4-FFF2-40B4-BE49-F238E27FC236}">
                <a16:creationId xmlns:a16="http://schemas.microsoft.com/office/drawing/2014/main" id="{BD783642-E373-4A37-8A59-65F63A132669}"/>
              </a:ext>
            </a:extLst>
          </p:cNvPr>
          <p:cNvGraphicFramePr>
            <a:graphicFrameLocks noChangeAspect="1"/>
          </p:cNvGraphicFramePr>
          <p:nvPr>
            <p:extLst>
              <p:ext uri="{D42A27DB-BD31-4B8C-83A1-F6EECF244321}">
                <p14:modId xmlns:p14="http://schemas.microsoft.com/office/powerpoint/2010/main" val="3807935860"/>
              </p:ext>
            </p:extLst>
          </p:nvPr>
        </p:nvGraphicFramePr>
        <p:xfrm>
          <a:off x="3977233" y="404664"/>
          <a:ext cx="2466975" cy="966788"/>
        </p:xfrm>
        <a:graphic>
          <a:graphicData uri="http://schemas.openxmlformats.org/presentationml/2006/ole">
            <mc:AlternateContent xmlns:mc="http://schemas.openxmlformats.org/markup-compatibility/2006">
              <mc:Choice xmlns:v="urn:schemas-microsoft-com:vml" Requires="v">
                <p:oleObj spid="_x0000_s70735" name="Equation" r:id="rId5" imgW="1333440" imgH="431640" progId="Equation.DSMT4">
                  <p:embed/>
                </p:oleObj>
              </mc:Choice>
              <mc:Fallback>
                <p:oleObj name="Equation" r:id="rId5" imgW="1333440" imgH="431640" progId="Equation.DSMT4">
                  <p:embed/>
                  <p:pic>
                    <p:nvPicPr>
                      <p:cNvPr id="46178" name="Object 98"/>
                      <p:cNvPicPr>
                        <a:picLocks noChangeAspect="1" noChangeArrowheads="1"/>
                      </p:cNvPicPr>
                      <p:nvPr/>
                    </p:nvPicPr>
                    <p:blipFill>
                      <a:blip r:embed="rId6"/>
                      <a:srcRect/>
                      <a:stretch>
                        <a:fillRect/>
                      </a:stretch>
                    </p:blipFill>
                    <p:spPr bwMode="auto">
                      <a:xfrm>
                        <a:off x="3977233" y="404664"/>
                        <a:ext cx="246697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7">
            <a:extLst>
              <a:ext uri="{FF2B5EF4-FFF2-40B4-BE49-F238E27FC236}">
                <a16:creationId xmlns:a16="http://schemas.microsoft.com/office/drawing/2014/main" id="{290FB32F-5564-4BC7-8332-B162A76AB293}"/>
              </a:ext>
            </a:extLst>
          </p:cNvPr>
          <p:cNvGraphicFramePr>
            <a:graphicFrameLocks noChangeAspect="1"/>
          </p:cNvGraphicFramePr>
          <p:nvPr>
            <p:extLst>
              <p:ext uri="{D42A27DB-BD31-4B8C-83A1-F6EECF244321}">
                <p14:modId xmlns:p14="http://schemas.microsoft.com/office/powerpoint/2010/main" val="3725870524"/>
              </p:ext>
            </p:extLst>
          </p:nvPr>
        </p:nvGraphicFramePr>
        <p:xfrm>
          <a:off x="784771" y="404664"/>
          <a:ext cx="2514600" cy="968375"/>
        </p:xfrm>
        <a:graphic>
          <a:graphicData uri="http://schemas.openxmlformats.org/presentationml/2006/ole">
            <mc:AlternateContent xmlns:mc="http://schemas.openxmlformats.org/markup-compatibility/2006">
              <mc:Choice xmlns:v="urn:schemas-microsoft-com:vml" Requires="v">
                <p:oleObj spid="_x0000_s70736" name="Equation" r:id="rId7" imgW="1358640" imgH="431640" progId="Equation.DSMT4">
                  <p:embed/>
                </p:oleObj>
              </mc:Choice>
              <mc:Fallback>
                <p:oleObj name="Equation" r:id="rId7" imgW="1358640" imgH="431640" progId="Equation.DSMT4">
                  <p:embed/>
                  <p:pic>
                    <p:nvPicPr>
                      <p:cNvPr id="5" name="Object 27"/>
                      <p:cNvPicPr>
                        <a:picLocks noChangeAspect="1" noChangeArrowheads="1"/>
                      </p:cNvPicPr>
                      <p:nvPr/>
                    </p:nvPicPr>
                    <p:blipFill>
                      <a:blip r:embed="rId8"/>
                      <a:srcRect/>
                      <a:stretch>
                        <a:fillRect/>
                      </a:stretch>
                    </p:blipFill>
                    <p:spPr bwMode="auto">
                      <a:xfrm>
                        <a:off x="784771" y="404664"/>
                        <a:ext cx="2514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57">
                                            <p:txEl>
                                              <p:pRg st="0" end="0"/>
                                            </p:txEl>
                                          </p:spTgt>
                                        </p:tgtEl>
                                        <p:attrNameLst>
                                          <p:attrName>style.visibility</p:attrName>
                                        </p:attrNameLst>
                                      </p:cBhvr>
                                      <p:to>
                                        <p:strVal val="visible"/>
                                      </p:to>
                                    </p:set>
                                    <p:animEffect transition="in" filter="blinds(horizontal)">
                                      <p:cBhvr>
                                        <p:cTn id="17" dur="500"/>
                                        <p:tgtEl>
                                          <p:spTgt spid="9835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57">
                                            <p:txEl>
                                              <p:pRg st="1" end="1"/>
                                            </p:txEl>
                                          </p:spTgt>
                                        </p:tgtEl>
                                        <p:attrNameLst>
                                          <p:attrName>style.visibility</p:attrName>
                                        </p:attrNameLst>
                                      </p:cBhvr>
                                      <p:to>
                                        <p:strVal val="visible"/>
                                      </p:to>
                                    </p:set>
                                    <p:animEffect transition="in" filter="blinds(horizontal)">
                                      <p:cBhvr>
                                        <p:cTn id="22" dur="500"/>
                                        <p:tgtEl>
                                          <p:spTgt spid="9835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98354"/>
                                        </p:tgtEl>
                                        <p:attrNameLst>
                                          <p:attrName>style.visibility</p:attrName>
                                        </p:attrNameLst>
                                      </p:cBhvr>
                                      <p:to>
                                        <p:strVal val="visible"/>
                                      </p:to>
                                    </p:set>
                                    <p:animEffect transition="in" filter="diamond(in)">
                                      <p:cBhvr>
                                        <p:cTn id="27" dur="2000"/>
                                        <p:tgtEl>
                                          <p:spTgt spid="98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5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36C587-C0C1-4A8E-9B9F-907CF23AA00C}" type="slidenum">
              <a:rPr lang="zh-CN" altLang="en-US" sz="1200">
                <a:latin typeface="Arial Black" panose="020B0A04020102020204" pitchFamily="34" charset="0"/>
              </a:rPr>
              <a:pPr>
                <a:spcBef>
                  <a:spcPct val="0"/>
                </a:spcBef>
                <a:buClrTx/>
                <a:buSzTx/>
                <a:buFontTx/>
                <a:buNone/>
              </a:pPr>
              <a:t>39</a:t>
            </a:fld>
            <a:endParaRPr lang="en-US" altLang="zh-CN" sz="1200">
              <a:latin typeface="Arial Black" panose="020B0A04020102020204" pitchFamily="34" charset="0"/>
            </a:endParaRPr>
          </a:p>
        </p:txBody>
      </p:sp>
      <p:sp>
        <p:nvSpPr>
          <p:cNvPr id="7168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B3FE747-1801-4B3B-B1DC-F8BA27F55E8D}" type="slidenum">
              <a:rPr lang="zh-CN" altLang="en-US" sz="1200">
                <a:latin typeface="Arial Black" panose="020B0A04020102020204" pitchFamily="34" charset="0"/>
              </a:rPr>
              <a:pPr algn="r" eaLnBrk="1" hangingPunct="1">
                <a:spcBef>
                  <a:spcPct val="0"/>
                </a:spcBef>
                <a:buClrTx/>
                <a:buSzTx/>
                <a:buFontTx/>
                <a:buNone/>
              </a:pPr>
              <a:t>39</a:t>
            </a:fld>
            <a:endParaRPr lang="en-US" altLang="zh-CN" sz="1200">
              <a:latin typeface="Arial Black" panose="020B0A04020102020204" pitchFamily="34" charset="0"/>
            </a:endParaRPr>
          </a:p>
        </p:txBody>
      </p:sp>
      <p:sp>
        <p:nvSpPr>
          <p:cNvPr id="71684"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AAFC2F9-C5B6-4DA6-89EA-7E54BD2804C3}" type="slidenum">
              <a:rPr lang="zh-CN" altLang="en-US" sz="1200">
                <a:latin typeface="Arial Black" panose="020B0A04020102020204" pitchFamily="34" charset="0"/>
              </a:rPr>
              <a:pPr algn="r" eaLnBrk="1" hangingPunct="1">
                <a:spcBef>
                  <a:spcPct val="0"/>
                </a:spcBef>
                <a:buClrTx/>
                <a:buSzTx/>
                <a:buFontTx/>
                <a:buNone/>
              </a:pPr>
              <a:t>39</a:t>
            </a:fld>
            <a:endParaRPr lang="en-US" altLang="zh-CN" sz="1200">
              <a:latin typeface="Arial Black" panose="020B0A04020102020204" pitchFamily="34" charset="0"/>
            </a:endParaRPr>
          </a:p>
        </p:txBody>
      </p:sp>
      <p:sp>
        <p:nvSpPr>
          <p:cNvPr id="71685"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59854FE-22A8-422E-973E-18649371E6BA}" type="slidenum">
              <a:rPr lang="zh-CN" altLang="en-US" sz="1200">
                <a:latin typeface="Arial Black" panose="020B0A04020102020204" pitchFamily="34" charset="0"/>
              </a:rPr>
              <a:pPr algn="r" eaLnBrk="1" hangingPunct="1">
                <a:spcBef>
                  <a:spcPct val="0"/>
                </a:spcBef>
                <a:buClrTx/>
                <a:buSzTx/>
                <a:buFontTx/>
                <a:buNone/>
              </a:pPr>
              <a:t>39</a:t>
            </a:fld>
            <a:endParaRPr lang="en-US" altLang="zh-CN" sz="1200">
              <a:latin typeface="Arial Black" panose="020B0A04020102020204" pitchFamily="34" charset="0"/>
            </a:endParaRPr>
          </a:p>
        </p:txBody>
      </p:sp>
      <p:sp>
        <p:nvSpPr>
          <p:cNvPr id="65542" name="Rectangle 45"/>
          <p:cNvSpPr>
            <a:spLocks noChangeArrowheads="1"/>
          </p:cNvSpPr>
          <p:nvPr/>
        </p:nvSpPr>
        <p:spPr bwMode="auto">
          <a:xfrm>
            <a:off x="250825" y="549275"/>
            <a:ext cx="8353425"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黑色线为期望特性。它为</a:t>
            </a:r>
            <a:r>
              <a:rPr kumimoji="1" lang="en-US" altLang="zh-CN" sz="2400" b="1">
                <a:solidFill>
                  <a:schemeClr val="bg2"/>
                </a:solidFill>
                <a:latin typeface="Times New Roman" panose="02020603050405020304" pitchFamily="18" charset="0"/>
                <a:ea typeface="楷体_GB2312" pitchFamily="49" charset="-122"/>
              </a:rPr>
              <a:t>2-1-3</a:t>
            </a:r>
            <a:r>
              <a:rPr kumimoji="1" lang="zh-CN" altLang="en-US" sz="2400" b="1">
                <a:solidFill>
                  <a:schemeClr val="bg2"/>
                </a:solidFill>
                <a:latin typeface="Times New Roman" panose="02020603050405020304" pitchFamily="18" charset="0"/>
                <a:ea typeface="楷体_GB2312" pitchFamily="49" charset="-122"/>
              </a:rPr>
              <a:t>型的，与典型的</a:t>
            </a:r>
            <a:r>
              <a:rPr kumimoji="1" lang="en-US" altLang="zh-CN" sz="2400" b="1">
                <a:solidFill>
                  <a:schemeClr val="bg2"/>
                </a:solidFill>
                <a:latin typeface="Times New Roman" panose="02020603050405020304" pitchFamily="18" charset="0"/>
                <a:ea typeface="楷体_GB2312" pitchFamily="49" charset="-122"/>
              </a:rPr>
              <a:t>2-1-2</a:t>
            </a:r>
            <a:r>
              <a:rPr kumimoji="1" lang="zh-CN" altLang="en-US" sz="2400" b="1">
                <a:solidFill>
                  <a:schemeClr val="bg2"/>
                </a:solidFill>
                <a:latin typeface="Times New Roman" panose="02020603050405020304" pitchFamily="18" charset="0"/>
                <a:ea typeface="楷体_GB2312" pitchFamily="49" charset="-122"/>
              </a:rPr>
              <a:t>型的高频部分有区别。希望特性过</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3</a:t>
            </a:r>
            <a:r>
              <a:rPr kumimoji="1" lang="zh-CN" altLang="en-US" sz="2400" b="1">
                <a:solidFill>
                  <a:schemeClr val="bg2"/>
                </a:solidFill>
                <a:latin typeface="Times New Roman" panose="02020603050405020304" pitchFamily="18" charset="0"/>
                <a:ea typeface="楷体_GB2312" pitchFamily="49" charset="-122"/>
              </a:rPr>
              <a:t>后，斜率由</a:t>
            </a:r>
            <a:r>
              <a:rPr kumimoji="1" lang="en-US" altLang="zh-CN" sz="2400" b="1">
                <a:solidFill>
                  <a:schemeClr val="bg2"/>
                </a:solidFill>
                <a:latin typeface="Times New Roman" panose="02020603050405020304" pitchFamily="18" charset="0"/>
                <a:ea typeface="楷体_GB2312" pitchFamily="49" charset="-122"/>
              </a:rPr>
              <a:t>-20dB/dec</a:t>
            </a:r>
            <a:r>
              <a:rPr kumimoji="1" lang="zh-CN" altLang="en-US" sz="2400" b="1">
                <a:solidFill>
                  <a:schemeClr val="bg2"/>
                </a:solidFill>
                <a:latin typeface="Times New Roman" panose="02020603050405020304" pitchFamily="18" charset="0"/>
                <a:ea typeface="楷体_GB2312" pitchFamily="49" charset="-122"/>
              </a:rPr>
              <a:t>改变为</a:t>
            </a:r>
            <a:r>
              <a:rPr kumimoji="1" lang="en-US" altLang="zh-CN" sz="2400" b="1">
                <a:solidFill>
                  <a:schemeClr val="bg2"/>
                </a:solidFill>
                <a:latin typeface="Times New Roman" panose="02020603050405020304" pitchFamily="18" charset="0"/>
                <a:ea typeface="楷体_GB2312" pitchFamily="49" charset="-122"/>
              </a:rPr>
              <a:t>-60dB/dec</a:t>
            </a:r>
            <a:r>
              <a:rPr kumimoji="1" lang="zh-CN" altLang="en-US" sz="2400" b="1">
                <a:solidFill>
                  <a:schemeClr val="bg2"/>
                </a:solidFill>
                <a:latin typeface="Times New Roman" panose="02020603050405020304" pitchFamily="18" charset="0"/>
                <a:ea typeface="楷体_GB2312" pitchFamily="49" charset="-122"/>
              </a:rPr>
              <a:t>，说明有两个时间常数为</a:t>
            </a:r>
            <a:r>
              <a:rPr kumimoji="1" lang="en-US" altLang="zh-CN" sz="2400" b="1">
                <a:solidFill>
                  <a:schemeClr val="bg2"/>
                </a:solidFill>
                <a:latin typeface="Times New Roman" panose="02020603050405020304" pitchFamily="18" charset="0"/>
                <a:ea typeface="楷体_GB2312" pitchFamily="49" charset="-122"/>
              </a:rPr>
              <a:t>1/</a:t>
            </a:r>
            <a:r>
              <a:rPr kumimoji="1" lang="en-US" altLang="zh-CN" sz="2400" b="1">
                <a:solidFill>
                  <a:schemeClr val="bg2"/>
                </a:solidFill>
                <a:latin typeface="Symbol" panose="05050102010706020507" pitchFamily="18" charset="2"/>
                <a:ea typeface="楷体_GB2312" pitchFamily="49" charset="-122"/>
              </a:rPr>
              <a:t>w</a:t>
            </a:r>
            <a:r>
              <a:rPr kumimoji="1" lang="en-US" altLang="zh-CN" sz="2400" b="1" baseline="-25000">
                <a:solidFill>
                  <a:schemeClr val="bg2"/>
                </a:solidFill>
                <a:latin typeface="Times New Roman" panose="02020603050405020304" pitchFamily="18" charset="0"/>
                <a:ea typeface="楷体_GB2312" pitchFamily="49" charset="-122"/>
              </a:rPr>
              <a:t>3</a:t>
            </a:r>
            <a:r>
              <a:rPr kumimoji="1" lang="en-US" altLang="zh-CN" sz="2400" b="1">
                <a:solidFill>
                  <a:schemeClr val="bg2"/>
                </a:solidFill>
                <a:latin typeface="Times New Roman" panose="02020603050405020304" pitchFamily="18" charset="0"/>
                <a:ea typeface="楷体_GB2312" pitchFamily="49" charset="-122"/>
              </a:rPr>
              <a:t>=0.025</a:t>
            </a:r>
            <a:r>
              <a:rPr kumimoji="1" lang="zh-CN" altLang="en-US" sz="2400" b="1">
                <a:solidFill>
                  <a:schemeClr val="bg2"/>
                </a:solidFill>
                <a:latin typeface="Times New Roman" panose="02020603050405020304" pitchFamily="18" charset="0"/>
                <a:ea typeface="楷体_GB2312" pitchFamily="49" charset="-122"/>
              </a:rPr>
              <a:t>的惯性环节。 </a:t>
            </a:r>
          </a:p>
        </p:txBody>
      </p:sp>
      <p:sp>
        <p:nvSpPr>
          <p:cNvPr id="65543" name="Rectangle 50"/>
          <p:cNvSpPr>
            <a:spLocks noChangeArrowheads="1"/>
          </p:cNvSpPr>
          <p:nvPr/>
        </p:nvSpPr>
        <p:spPr bwMode="auto">
          <a:xfrm>
            <a:off x="0" y="2276475"/>
            <a:ext cx="882015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tabLst>
                <a:tab pos="333375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333375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333375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333375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333375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333375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333375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333375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3333750" algn="l"/>
              </a:tabLs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Tx/>
              <a:buNone/>
            </a:pPr>
            <a:r>
              <a:rPr kumimoji="1" lang="zh-CN" altLang="en-US" sz="2400" b="1">
                <a:solidFill>
                  <a:schemeClr val="accent1"/>
                </a:solidFill>
                <a:latin typeface="宋体" panose="02010600030101010101" pitchFamily="2" charset="-122"/>
              </a:rPr>
              <a:t> </a:t>
            </a:r>
            <a:r>
              <a:rPr kumimoji="1" lang="zh-CN" altLang="en-US" sz="2400" b="1">
                <a:solidFill>
                  <a:schemeClr val="bg2"/>
                </a:solidFill>
                <a:latin typeface="楷体_GB2312" pitchFamily="49" charset="-122"/>
                <a:ea typeface="楷体_GB2312" pitchFamily="49" charset="-122"/>
              </a:rPr>
              <a:t>(3) 将黑色曲线减去蓝色曲线，得校正装置的对数幅频特性红色曲线</a:t>
            </a:r>
            <a:r>
              <a:rPr kumimoji="1" lang="en-US" altLang="zh-CN" sz="2400" b="1">
                <a:solidFill>
                  <a:schemeClr val="bg2"/>
                </a:solidFill>
                <a:latin typeface="楷体_GB2312" pitchFamily="49" charset="-122"/>
                <a:ea typeface="楷体_GB2312" pitchFamily="49" charset="-122"/>
              </a:rPr>
              <a:t>。</a:t>
            </a:r>
          </a:p>
          <a:p>
            <a:pPr algn="just" eaLnBrk="1" hangingPunct="1">
              <a:lnSpc>
                <a:spcPct val="135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写出校正装置的传递函数</a:t>
            </a:r>
          </a:p>
        </p:txBody>
      </p:sp>
      <p:pic>
        <p:nvPicPr>
          <p:cNvPr id="7168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861048"/>
            <a:ext cx="6002337"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45" name="Object 98"/>
          <p:cNvGraphicFramePr>
            <a:graphicFrameLocks noChangeAspect="1"/>
          </p:cNvGraphicFramePr>
          <p:nvPr>
            <p:extLst>
              <p:ext uri="{D42A27DB-BD31-4B8C-83A1-F6EECF244321}">
                <p14:modId xmlns:p14="http://schemas.microsoft.com/office/powerpoint/2010/main" val="353256229"/>
              </p:ext>
            </p:extLst>
          </p:nvPr>
        </p:nvGraphicFramePr>
        <p:xfrm>
          <a:off x="360363" y="3967163"/>
          <a:ext cx="2146300" cy="908050"/>
        </p:xfrm>
        <a:graphic>
          <a:graphicData uri="http://schemas.openxmlformats.org/presentationml/2006/ole">
            <mc:AlternateContent xmlns:mc="http://schemas.openxmlformats.org/markup-compatibility/2006">
              <mc:Choice xmlns:v="urn:schemas-microsoft-com:vml" Requires="v">
                <p:oleObj spid="_x0000_s71722" name="Equation" r:id="rId4" imgW="1143000" imgH="393480" progId="Equation.DSMT4">
                  <p:embed/>
                </p:oleObj>
              </mc:Choice>
              <mc:Fallback>
                <p:oleObj name="Equation" r:id="rId4" imgW="1143000" imgH="393480" progId="Equation.DSMT4">
                  <p:embed/>
                  <p:pic>
                    <p:nvPicPr>
                      <p:cNvPr id="0" name="Object 98"/>
                      <p:cNvPicPr>
                        <a:picLocks noChangeAspect="1" noChangeArrowheads="1"/>
                      </p:cNvPicPr>
                      <p:nvPr/>
                    </p:nvPicPr>
                    <p:blipFill>
                      <a:blip r:embed="rId5"/>
                      <a:srcRect/>
                      <a:stretch>
                        <a:fillRect/>
                      </a:stretch>
                    </p:blipFill>
                    <p:spPr bwMode="auto">
                      <a:xfrm>
                        <a:off x="360363" y="3967163"/>
                        <a:ext cx="21463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circle(in)">
                                      <p:cBhvr>
                                        <p:cTn id="7" dur="2000"/>
                                        <p:tgtEl>
                                          <p:spTgt spid="65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5543">
                                            <p:txEl>
                                              <p:pRg st="0" end="0"/>
                                            </p:txEl>
                                          </p:spTgt>
                                        </p:tgtEl>
                                        <p:attrNameLst>
                                          <p:attrName>style.visibility</p:attrName>
                                        </p:attrNameLst>
                                      </p:cBhvr>
                                      <p:to>
                                        <p:strVal val="visible"/>
                                      </p:to>
                                    </p:set>
                                    <p:animEffect transition="in" filter="circle(in)">
                                      <p:cBhvr>
                                        <p:cTn id="12" dur="2000"/>
                                        <p:tgtEl>
                                          <p:spTgt spid="655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5543">
                                            <p:txEl>
                                              <p:pRg st="1" end="1"/>
                                            </p:txEl>
                                          </p:spTgt>
                                        </p:tgtEl>
                                        <p:attrNameLst>
                                          <p:attrName>style.visibility</p:attrName>
                                        </p:attrNameLst>
                                      </p:cBhvr>
                                      <p:to>
                                        <p:strVal val="visible"/>
                                      </p:to>
                                    </p:set>
                                    <p:animEffect transition="in" filter="circle(in)">
                                      <p:cBhvr>
                                        <p:cTn id="17" dur="2000"/>
                                        <p:tgtEl>
                                          <p:spTgt spid="655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65545"/>
                                        </p:tgtEl>
                                        <p:attrNameLst>
                                          <p:attrName>style.visibility</p:attrName>
                                        </p:attrNameLst>
                                      </p:cBhvr>
                                      <p:to>
                                        <p:strVal val="visible"/>
                                      </p:to>
                                    </p:set>
                                    <p:animEffect transition="in" filter="circle(in)">
                                      <p:cBhvr>
                                        <p:cTn id="22" dur="20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P spid="655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3257550"/>
            <a:ext cx="44291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47"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9DD119-DE3C-4692-B245-06F2DE76308B}" type="slidenum">
              <a:rPr lang="zh-CN" altLang="en-US" sz="1200">
                <a:latin typeface="Arial Black" panose="020B0A04020102020204" pitchFamily="34" charset="0"/>
              </a:rPr>
              <a:pPr>
                <a:spcBef>
                  <a:spcPct val="0"/>
                </a:spcBef>
                <a:buClrTx/>
                <a:buSzTx/>
                <a:buFontTx/>
                <a:buNone/>
              </a:pPr>
              <a:t>4</a:t>
            </a:fld>
            <a:endParaRPr lang="en-US" altLang="zh-CN" sz="1200">
              <a:latin typeface="Arial Black" panose="020B0A04020102020204" pitchFamily="34" charset="0"/>
            </a:endParaRPr>
          </a:p>
        </p:txBody>
      </p:sp>
      <p:sp>
        <p:nvSpPr>
          <p:cNvPr id="31748"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E881D012-0768-4FBE-8DE9-53AF0E088913}" type="slidenum">
              <a:rPr lang="zh-CN" altLang="en-US" sz="1200">
                <a:latin typeface="Arial Black" panose="020B0A04020102020204" pitchFamily="34" charset="0"/>
              </a:rPr>
              <a:pPr algn="r" eaLnBrk="1" hangingPunct="1">
                <a:spcBef>
                  <a:spcPct val="0"/>
                </a:spcBef>
                <a:buClrTx/>
                <a:buSzTx/>
                <a:buFontTx/>
                <a:buNone/>
              </a:pPr>
              <a:t>4</a:t>
            </a:fld>
            <a:endParaRPr lang="en-US" altLang="zh-CN" sz="1200">
              <a:latin typeface="Arial Black" panose="020B0A04020102020204" pitchFamily="34" charset="0"/>
            </a:endParaRPr>
          </a:p>
        </p:txBody>
      </p:sp>
      <p:sp>
        <p:nvSpPr>
          <p:cNvPr id="3174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CE12497-C655-4D5B-A2F0-E7264712B606}" type="slidenum">
              <a:rPr lang="zh-CN" altLang="en-US" sz="1200">
                <a:latin typeface="Arial Black" panose="020B0A04020102020204" pitchFamily="34" charset="0"/>
              </a:rPr>
              <a:pPr algn="r" eaLnBrk="1" hangingPunct="1">
                <a:spcBef>
                  <a:spcPct val="0"/>
                </a:spcBef>
                <a:buClrTx/>
                <a:buSzTx/>
                <a:buFontTx/>
                <a:buNone/>
              </a:pPr>
              <a:t>4</a:t>
            </a:fld>
            <a:endParaRPr lang="en-US" altLang="zh-CN" sz="1200">
              <a:latin typeface="Arial Black" panose="020B0A04020102020204" pitchFamily="34" charset="0"/>
            </a:endParaRPr>
          </a:p>
        </p:txBody>
      </p:sp>
      <p:grpSp>
        <p:nvGrpSpPr>
          <p:cNvPr id="31750" name="Group 3"/>
          <p:cNvGrpSpPr>
            <a:grpSpLocks/>
          </p:cNvGrpSpPr>
          <p:nvPr/>
        </p:nvGrpSpPr>
        <p:grpSpPr bwMode="auto">
          <a:xfrm>
            <a:off x="6276975" y="0"/>
            <a:ext cx="2867025" cy="2590800"/>
            <a:chOff x="4002" y="1104"/>
            <a:chExt cx="1614" cy="1672"/>
          </a:xfrm>
        </p:grpSpPr>
        <p:graphicFrame>
          <p:nvGraphicFramePr>
            <p:cNvPr id="31764" name="Object 4"/>
            <p:cNvGraphicFramePr>
              <a:graphicFrameLocks noChangeAspect="1"/>
            </p:cNvGraphicFramePr>
            <p:nvPr/>
          </p:nvGraphicFramePr>
          <p:xfrm>
            <a:off x="4002" y="1104"/>
            <a:ext cx="1614" cy="1656"/>
          </p:xfrm>
          <a:graphic>
            <a:graphicData uri="http://schemas.openxmlformats.org/presentationml/2006/ole">
              <mc:AlternateContent xmlns:mc="http://schemas.openxmlformats.org/markup-compatibility/2006">
                <mc:Choice xmlns:v="urn:schemas-microsoft-com:vml" Requires="v">
                  <p:oleObj spid="_x0000_s32284" name="位图图像" r:id="rId4" imgW="2561905" imgH="2629267" progId="Paint.Picture">
                    <p:embed/>
                  </p:oleObj>
                </mc:Choice>
                <mc:Fallback>
                  <p:oleObj name="位图图像" r:id="rId4" imgW="2561905" imgH="2629267" progId="Paint.Picture">
                    <p:embed/>
                    <p:pic>
                      <p:nvPicPr>
                        <p:cNvPr id="0" name="Object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2" y="1104"/>
                          <a:ext cx="1614"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5" name="Object 5"/>
            <p:cNvGraphicFramePr>
              <a:graphicFrameLocks noChangeAspect="1"/>
            </p:cNvGraphicFramePr>
            <p:nvPr/>
          </p:nvGraphicFramePr>
          <p:xfrm>
            <a:off x="4192" y="2240"/>
            <a:ext cx="1224" cy="384"/>
          </p:xfrm>
          <a:graphic>
            <a:graphicData uri="http://schemas.openxmlformats.org/presentationml/2006/ole">
              <mc:AlternateContent xmlns:mc="http://schemas.openxmlformats.org/markup-compatibility/2006">
                <mc:Choice xmlns:v="urn:schemas-microsoft-com:vml" Requires="v">
                  <p:oleObj spid="_x0000_s32285" name="位图图像" r:id="rId6" imgW="1943371" imgH="609524" progId="Paint.Picture">
                    <p:embed/>
                  </p:oleObj>
                </mc:Choice>
                <mc:Fallback>
                  <p:oleObj name="位图图像" r:id="rId6" imgW="1943371" imgH="609524" progId="Paint.Picture">
                    <p:embed/>
                    <p:pic>
                      <p:nvPicPr>
                        <p:cNvPr id="0" name="Object 5"/>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2" y="2240"/>
                          <a:ext cx="12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6" name="Object 6"/>
            <p:cNvGraphicFramePr>
              <a:graphicFrameLocks noChangeAspect="1"/>
            </p:cNvGraphicFramePr>
            <p:nvPr/>
          </p:nvGraphicFramePr>
          <p:xfrm>
            <a:off x="4178" y="2232"/>
            <a:ext cx="1374" cy="402"/>
          </p:xfrm>
          <a:graphic>
            <a:graphicData uri="http://schemas.openxmlformats.org/presentationml/2006/ole">
              <mc:AlternateContent xmlns:mc="http://schemas.openxmlformats.org/markup-compatibility/2006">
                <mc:Choice xmlns:v="urn:schemas-microsoft-com:vml" Requires="v">
                  <p:oleObj spid="_x0000_s32286" name="位图图像" r:id="rId8" imgW="2180952" imgH="638264" progId="Paint.Picture">
                    <p:embed/>
                  </p:oleObj>
                </mc:Choice>
                <mc:Fallback>
                  <p:oleObj name="位图图像" r:id="rId8" imgW="2180952" imgH="638264" progId="Paint.Picture">
                    <p:embed/>
                    <p:pic>
                      <p:nvPicPr>
                        <p:cNvPr id="0" name="Object 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8" y="2232"/>
                          <a:ext cx="13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7" name="Object 7"/>
            <p:cNvGraphicFramePr>
              <a:graphicFrameLocks noChangeAspect="1"/>
            </p:cNvGraphicFramePr>
            <p:nvPr/>
          </p:nvGraphicFramePr>
          <p:xfrm>
            <a:off x="4154" y="2348"/>
            <a:ext cx="1302" cy="300"/>
          </p:xfrm>
          <a:graphic>
            <a:graphicData uri="http://schemas.openxmlformats.org/presentationml/2006/ole">
              <mc:AlternateContent xmlns:mc="http://schemas.openxmlformats.org/markup-compatibility/2006">
                <mc:Choice xmlns:v="urn:schemas-microsoft-com:vml" Requires="v">
                  <p:oleObj spid="_x0000_s32287" name="位图图像" r:id="rId10" imgW="2066667" imgH="476316" progId="Paint.Picture">
                    <p:embed/>
                  </p:oleObj>
                </mc:Choice>
                <mc:Fallback>
                  <p:oleObj name="位图图像" r:id="rId10" imgW="2066667" imgH="476316" progId="Paint.Picture">
                    <p:embed/>
                    <p:pic>
                      <p:nvPicPr>
                        <p:cNvPr id="0" name="Object 7"/>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 y="2348"/>
                          <a:ext cx="130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8" name="Object 14"/>
            <p:cNvGraphicFramePr>
              <a:graphicFrameLocks noChangeAspect="1"/>
            </p:cNvGraphicFramePr>
            <p:nvPr/>
          </p:nvGraphicFramePr>
          <p:xfrm>
            <a:off x="5096" y="1360"/>
            <a:ext cx="324" cy="426"/>
          </p:xfrm>
          <a:graphic>
            <a:graphicData uri="http://schemas.openxmlformats.org/presentationml/2006/ole">
              <mc:AlternateContent xmlns:mc="http://schemas.openxmlformats.org/markup-compatibility/2006">
                <mc:Choice xmlns:v="urn:schemas-microsoft-com:vml" Requires="v">
                  <p:oleObj spid="_x0000_s32288" name="位图图像" r:id="rId12" imgW="514422" imgH="676369" progId="Paint.Picture">
                    <p:embed/>
                  </p:oleObj>
                </mc:Choice>
                <mc:Fallback>
                  <p:oleObj name="位图图像" r:id="rId12" imgW="514422" imgH="676369" progId="Paint.Picture">
                    <p:embed/>
                    <p:pic>
                      <p:nvPicPr>
                        <p:cNvPr id="0" name="Object 1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96" y="1360"/>
                          <a:ext cx="324"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9" name="Object 9"/>
            <p:cNvGraphicFramePr>
              <a:graphicFrameLocks noChangeAspect="1"/>
            </p:cNvGraphicFramePr>
            <p:nvPr/>
          </p:nvGraphicFramePr>
          <p:xfrm>
            <a:off x="4688" y="1564"/>
            <a:ext cx="228" cy="1212"/>
          </p:xfrm>
          <a:graphic>
            <a:graphicData uri="http://schemas.openxmlformats.org/presentationml/2006/ole">
              <mc:AlternateContent xmlns:mc="http://schemas.openxmlformats.org/markup-compatibility/2006">
                <mc:Choice xmlns:v="urn:schemas-microsoft-com:vml" Requires="v">
                  <p:oleObj spid="_x0000_s32289" name="位图图像" r:id="rId14" imgW="361809" imgH="1924319" progId="Paint.Picture">
                    <p:embed/>
                  </p:oleObj>
                </mc:Choice>
                <mc:Fallback>
                  <p:oleObj name="位图图像" r:id="rId14" imgW="361809" imgH="1924319" progId="Paint.Picture">
                    <p:embed/>
                    <p:pic>
                      <p:nvPicPr>
                        <p:cNvPr id="0" name="Object 9"/>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8" y="1564"/>
                          <a:ext cx="228" cy="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0" name="Object 10"/>
            <p:cNvGraphicFramePr>
              <a:graphicFrameLocks noChangeAspect="1"/>
            </p:cNvGraphicFramePr>
            <p:nvPr/>
          </p:nvGraphicFramePr>
          <p:xfrm>
            <a:off x="4184" y="1464"/>
            <a:ext cx="630" cy="444"/>
          </p:xfrm>
          <a:graphic>
            <a:graphicData uri="http://schemas.openxmlformats.org/presentationml/2006/ole">
              <mc:AlternateContent xmlns:mc="http://schemas.openxmlformats.org/markup-compatibility/2006">
                <mc:Choice xmlns:v="urn:schemas-microsoft-com:vml" Requires="v">
                  <p:oleObj spid="_x0000_s32290" name="位图图像" r:id="rId16" imgW="1000000" imgH="704948" progId="Paint.Picture">
                    <p:embed/>
                  </p:oleObj>
                </mc:Choice>
                <mc:Fallback>
                  <p:oleObj name="位图图像" r:id="rId16" imgW="1000000" imgH="704948" progId="Paint.Picture">
                    <p:embed/>
                    <p:pic>
                      <p:nvPicPr>
                        <p:cNvPr id="0" name="Object 10"/>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4" y="1464"/>
                          <a:ext cx="630"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1" name="Object 11"/>
            <p:cNvGraphicFramePr>
              <a:graphicFrameLocks noChangeAspect="1"/>
            </p:cNvGraphicFramePr>
            <p:nvPr/>
          </p:nvGraphicFramePr>
          <p:xfrm>
            <a:off x="4786" y="2344"/>
            <a:ext cx="678" cy="300"/>
          </p:xfrm>
          <a:graphic>
            <a:graphicData uri="http://schemas.openxmlformats.org/presentationml/2006/ole">
              <mc:AlternateContent xmlns:mc="http://schemas.openxmlformats.org/markup-compatibility/2006">
                <mc:Choice xmlns:v="urn:schemas-microsoft-com:vml" Requires="v">
                  <p:oleObj spid="_x0000_s32291" name="位图图像" r:id="rId18" imgW="1076475" imgH="476316" progId="Paint.Picture">
                    <p:embed/>
                  </p:oleObj>
                </mc:Choice>
                <mc:Fallback>
                  <p:oleObj name="位图图像" r:id="rId18" imgW="1076475" imgH="476316" progId="Paint.Picture">
                    <p:embed/>
                    <p:pic>
                      <p:nvPicPr>
                        <p:cNvPr id="0" name="Object 11"/>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6" y="2344"/>
                          <a:ext cx="67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1751" name="Object 98"/>
          <p:cNvGraphicFramePr>
            <a:graphicFrameLocks noChangeAspect="1"/>
          </p:cNvGraphicFramePr>
          <p:nvPr>
            <p:extLst>
              <p:ext uri="{D42A27DB-BD31-4B8C-83A1-F6EECF244321}">
                <p14:modId xmlns:p14="http://schemas.microsoft.com/office/powerpoint/2010/main" val="2996779450"/>
              </p:ext>
            </p:extLst>
          </p:nvPr>
        </p:nvGraphicFramePr>
        <p:xfrm>
          <a:off x="319088" y="444499"/>
          <a:ext cx="3676848" cy="588963"/>
        </p:xfrm>
        <a:graphic>
          <a:graphicData uri="http://schemas.openxmlformats.org/presentationml/2006/ole">
            <mc:AlternateContent xmlns:mc="http://schemas.openxmlformats.org/markup-compatibility/2006">
              <mc:Choice xmlns:v="urn:schemas-microsoft-com:vml" Requires="v">
                <p:oleObj spid="_x0000_s32292" name="Equation" r:id="rId20" imgW="1523880" imgH="228600" progId="Equation.DSMT4">
                  <p:embed/>
                </p:oleObj>
              </mc:Choice>
              <mc:Fallback>
                <p:oleObj name="Equation" r:id="rId20" imgW="1523880" imgH="228600" progId="Equation.DSMT4">
                  <p:embed/>
                  <p:pic>
                    <p:nvPicPr>
                      <p:cNvPr id="0" name="Object 98"/>
                      <p:cNvPicPr>
                        <a:picLocks noChangeAspect="1" noChangeArrowheads="1"/>
                      </p:cNvPicPr>
                      <p:nvPr/>
                    </p:nvPicPr>
                    <p:blipFill>
                      <a:blip r:embed="rId21"/>
                      <a:srcRect/>
                      <a:stretch>
                        <a:fillRect/>
                      </a:stretch>
                    </p:blipFill>
                    <p:spPr bwMode="auto">
                      <a:xfrm>
                        <a:off x="319088" y="444499"/>
                        <a:ext cx="3676848" cy="588963"/>
                      </a:xfrm>
                      <a:prstGeom prst="rect">
                        <a:avLst/>
                      </a:prstGeom>
                      <a:noFill/>
                      <a:ln>
                        <a:noFill/>
                      </a:ln>
                      <a:extLst/>
                    </p:spPr>
                  </p:pic>
                </p:oleObj>
              </mc:Fallback>
            </mc:AlternateContent>
          </a:graphicData>
        </a:graphic>
      </p:graphicFrame>
      <p:graphicFrame>
        <p:nvGraphicFramePr>
          <p:cNvPr id="2" name="Object 23"/>
          <p:cNvGraphicFramePr>
            <a:graphicFrameLocks noChangeAspect="1"/>
          </p:cNvGraphicFramePr>
          <p:nvPr>
            <p:extLst>
              <p:ext uri="{D42A27DB-BD31-4B8C-83A1-F6EECF244321}">
                <p14:modId xmlns:p14="http://schemas.microsoft.com/office/powerpoint/2010/main" val="1303722910"/>
              </p:ext>
            </p:extLst>
          </p:nvPr>
        </p:nvGraphicFramePr>
        <p:xfrm>
          <a:off x="598487" y="2120900"/>
          <a:ext cx="4772549" cy="655638"/>
        </p:xfrm>
        <a:graphic>
          <a:graphicData uri="http://schemas.openxmlformats.org/presentationml/2006/ole">
            <mc:AlternateContent xmlns:mc="http://schemas.openxmlformats.org/markup-compatibility/2006">
              <mc:Choice xmlns:v="urn:schemas-microsoft-com:vml" Requires="v">
                <p:oleObj spid="_x0000_s32293" name="Equation" r:id="rId22" imgW="2082600" imgH="241200" progId="Equation.DSMT4">
                  <p:embed/>
                </p:oleObj>
              </mc:Choice>
              <mc:Fallback>
                <p:oleObj name="Equation" r:id="rId22" imgW="2082600" imgH="241200" progId="Equation.DSMT4">
                  <p:embed/>
                  <p:pic>
                    <p:nvPicPr>
                      <p:cNvPr id="0" name="Object 23"/>
                      <p:cNvPicPr>
                        <a:picLocks noChangeAspect="1" noChangeArrowheads="1"/>
                      </p:cNvPicPr>
                      <p:nvPr/>
                    </p:nvPicPr>
                    <p:blipFill>
                      <a:blip r:embed="rId23"/>
                      <a:srcRect/>
                      <a:stretch>
                        <a:fillRect/>
                      </a:stretch>
                    </p:blipFill>
                    <p:spPr bwMode="auto">
                      <a:xfrm>
                        <a:off x="598487" y="2120900"/>
                        <a:ext cx="4772549" cy="655638"/>
                      </a:xfrm>
                      <a:prstGeom prst="rect">
                        <a:avLst/>
                      </a:prstGeom>
                      <a:noFill/>
                      <a:ln>
                        <a:noFill/>
                      </a:ln>
                      <a:extLst/>
                    </p:spPr>
                  </p:pic>
                </p:oleObj>
              </mc:Fallback>
            </mc:AlternateContent>
          </a:graphicData>
        </a:graphic>
      </p:graphicFrame>
      <p:graphicFrame>
        <p:nvGraphicFramePr>
          <p:cNvPr id="3" name="Object 26"/>
          <p:cNvGraphicFramePr>
            <a:graphicFrameLocks noChangeAspect="1"/>
          </p:cNvGraphicFramePr>
          <p:nvPr>
            <p:extLst>
              <p:ext uri="{D42A27DB-BD31-4B8C-83A1-F6EECF244321}">
                <p14:modId xmlns:p14="http://schemas.microsoft.com/office/powerpoint/2010/main" val="2393827978"/>
              </p:ext>
            </p:extLst>
          </p:nvPr>
        </p:nvGraphicFramePr>
        <p:xfrm>
          <a:off x="493713" y="2738438"/>
          <a:ext cx="1758950" cy="1044575"/>
        </p:xfrm>
        <a:graphic>
          <a:graphicData uri="http://schemas.openxmlformats.org/presentationml/2006/ole">
            <mc:AlternateContent xmlns:mc="http://schemas.openxmlformats.org/markup-compatibility/2006">
              <mc:Choice xmlns:v="urn:schemas-microsoft-com:vml" Requires="v">
                <p:oleObj spid="_x0000_s32294" name="Equation" r:id="rId24" imgW="838080" imgH="431640" progId="Equation.DSMT4">
                  <p:embed/>
                </p:oleObj>
              </mc:Choice>
              <mc:Fallback>
                <p:oleObj name="Equation" r:id="rId24" imgW="838080" imgH="431640" progId="Equation.DSMT4">
                  <p:embed/>
                  <p:pic>
                    <p:nvPicPr>
                      <p:cNvPr id="0" name="Object 26"/>
                      <p:cNvPicPr>
                        <a:picLocks noChangeAspect="1" noChangeArrowheads="1"/>
                      </p:cNvPicPr>
                      <p:nvPr/>
                    </p:nvPicPr>
                    <p:blipFill>
                      <a:blip r:embed="rId25"/>
                      <a:srcRect/>
                      <a:stretch>
                        <a:fillRect/>
                      </a:stretch>
                    </p:blipFill>
                    <p:spPr bwMode="auto">
                      <a:xfrm>
                        <a:off x="493713" y="2738438"/>
                        <a:ext cx="17589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4" name="Object 27"/>
          <p:cNvGraphicFramePr>
            <a:graphicFrameLocks noChangeAspect="1"/>
          </p:cNvGraphicFramePr>
          <p:nvPr>
            <p:extLst>
              <p:ext uri="{D42A27DB-BD31-4B8C-83A1-F6EECF244321}">
                <p14:modId xmlns:p14="http://schemas.microsoft.com/office/powerpoint/2010/main" val="2231268869"/>
              </p:ext>
            </p:extLst>
          </p:nvPr>
        </p:nvGraphicFramePr>
        <p:xfrm>
          <a:off x="6867351" y="2510969"/>
          <a:ext cx="2041525" cy="746125"/>
        </p:xfrm>
        <a:graphic>
          <a:graphicData uri="http://schemas.openxmlformats.org/presentationml/2006/ole">
            <mc:AlternateContent xmlns:mc="http://schemas.openxmlformats.org/markup-compatibility/2006">
              <mc:Choice xmlns:v="urn:schemas-microsoft-com:vml" Requires="v">
                <p:oleObj spid="_x0000_s32295" name="公式" r:id="rId26" imgW="990748" imgH="298501" progId="Equation.3">
                  <p:embed/>
                </p:oleObj>
              </mc:Choice>
              <mc:Fallback>
                <p:oleObj name="公式" r:id="rId26" imgW="990748" imgH="298501"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67351" y="2510969"/>
                        <a:ext cx="20415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8"/>
          <p:cNvGraphicFramePr>
            <a:graphicFrameLocks noChangeAspect="1"/>
          </p:cNvGraphicFramePr>
          <p:nvPr>
            <p:extLst>
              <p:ext uri="{D42A27DB-BD31-4B8C-83A1-F6EECF244321}">
                <p14:modId xmlns:p14="http://schemas.microsoft.com/office/powerpoint/2010/main" val="2577198422"/>
              </p:ext>
            </p:extLst>
          </p:nvPr>
        </p:nvGraphicFramePr>
        <p:xfrm>
          <a:off x="2267744" y="2996952"/>
          <a:ext cx="966787" cy="421083"/>
        </p:xfrm>
        <a:graphic>
          <a:graphicData uri="http://schemas.openxmlformats.org/presentationml/2006/ole">
            <mc:AlternateContent xmlns:mc="http://schemas.openxmlformats.org/markup-compatibility/2006">
              <mc:Choice xmlns:v="urn:schemas-microsoft-com:vml" Requires="v">
                <p:oleObj spid="_x0000_s32296" name="Equation" r:id="rId28" imgW="355320" imgH="177480" progId="Equation.DSMT4">
                  <p:embed/>
                </p:oleObj>
              </mc:Choice>
              <mc:Fallback>
                <p:oleObj name="Equation" r:id="rId28" imgW="355320" imgH="177480" progId="Equation.DSMT4">
                  <p:embed/>
                  <p:pic>
                    <p:nvPicPr>
                      <p:cNvPr id="0" name="Object 28"/>
                      <p:cNvPicPr>
                        <a:picLocks noChangeAspect="1" noChangeArrowheads="1"/>
                      </p:cNvPicPr>
                      <p:nvPr/>
                    </p:nvPicPr>
                    <p:blipFill>
                      <a:blip r:embed="rId29"/>
                      <a:srcRect/>
                      <a:stretch>
                        <a:fillRect/>
                      </a:stretch>
                    </p:blipFill>
                    <p:spPr bwMode="auto">
                      <a:xfrm>
                        <a:off x="2267744" y="2996952"/>
                        <a:ext cx="966787" cy="421083"/>
                      </a:xfrm>
                      <a:prstGeom prst="rect">
                        <a:avLst/>
                      </a:prstGeom>
                      <a:noFill/>
                      <a:ln>
                        <a:noFill/>
                      </a:ln>
                      <a:extLst/>
                    </p:spPr>
                  </p:pic>
                </p:oleObj>
              </mc:Fallback>
            </mc:AlternateContent>
          </a:graphicData>
        </a:graphic>
      </p:graphicFrame>
      <p:graphicFrame>
        <p:nvGraphicFramePr>
          <p:cNvPr id="6" name="Object 29"/>
          <p:cNvGraphicFramePr>
            <a:graphicFrameLocks noChangeAspect="1"/>
          </p:cNvGraphicFramePr>
          <p:nvPr>
            <p:extLst>
              <p:ext uri="{D42A27DB-BD31-4B8C-83A1-F6EECF244321}">
                <p14:modId xmlns:p14="http://schemas.microsoft.com/office/powerpoint/2010/main" val="1322381162"/>
              </p:ext>
            </p:extLst>
          </p:nvPr>
        </p:nvGraphicFramePr>
        <p:xfrm>
          <a:off x="893837" y="3830712"/>
          <a:ext cx="2310532" cy="501502"/>
        </p:xfrm>
        <a:graphic>
          <a:graphicData uri="http://schemas.openxmlformats.org/presentationml/2006/ole">
            <mc:AlternateContent xmlns:mc="http://schemas.openxmlformats.org/markup-compatibility/2006">
              <mc:Choice xmlns:v="urn:schemas-microsoft-com:vml" Requires="v">
                <p:oleObj spid="_x0000_s32297" name="Equation" r:id="rId30" imgW="1002960" imgH="203040" progId="Equation.DSMT4">
                  <p:embed/>
                </p:oleObj>
              </mc:Choice>
              <mc:Fallback>
                <p:oleObj name="Equation" r:id="rId30" imgW="1002960" imgH="203040" progId="Equation.DSMT4">
                  <p:embed/>
                  <p:pic>
                    <p:nvPicPr>
                      <p:cNvPr id="0" name="Object 29"/>
                      <p:cNvPicPr>
                        <a:picLocks noChangeAspect="1" noChangeArrowheads="1"/>
                      </p:cNvPicPr>
                      <p:nvPr/>
                    </p:nvPicPr>
                    <p:blipFill>
                      <a:blip r:embed="rId31"/>
                      <a:srcRect/>
                      <a:stretch>
                        <a:fillRect/>
                      </a:stretch>
                    </p:blipFill>
                    <p:spPr bwMode="auto">
                      <a:xfrm>
                        <a:off x="893837" y="3830712"/>
                        <a:ext cx="2310532" cy="501502"/>
                      </a:xfrm>
                      <a:prstGeom prst="rect">
                        <a:avLst/>
                      </a:prstGeom>
                      <a:noFill/>
                      <a:ln>
                        <a:noFill/>
                      </a:ln>
                      <a:extLst/>
                    </p:spPr>
                  </p:pic>
                </p:oleObj>
              </mc:Fallback>
            </mc:AlternateContent>
          </a:graphicData>
        </a:graphic>
      </p:graphicFrame>
      <p:sp>
        <p:nvSpPr>
          <p:cNvPr id="143391" name="Rectangle 31"/>
          <p:cNvSpPr>
            <a:spLocks noChangeArrowheads="1"/>
          </p:cNvSpPr>
          <p:nvPr/>
        </p:nvSpPr>
        <p:spPr bwMode="auto">
          <a:xfrm>
            <a:off x="323850" y="6021388"/>
            <a:ext cx="394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楷体_GB2312" pitchFamily="49" charset="-122"/>
                <a:ea typeface="楷体_GB2312" pitchFamily="49" charset="-122"/>
              </a:rPr>
              <a:t>应对应在原系统的</a:t>
            </a:r>
            <a:r>
              <a:rPr lang="en-US" altLang="zh-CN" sz="2400" b="1">
                <a:solidFill>
                  <a:srgbClr val="FF0000"/>
                </a:solidFill>
                <a:latin typeface="Times New Roman" panose="02020603050405020304" pitchFamily="18" charset="0"/>
                <a:ea typeface="楷体_GB2312" pitchFamily="49" charset="-122"/>
              </a:rPr>
              <a:t>-6.23dB</a:t>
            </a:r>
            <a:r>
              <a:rPr lang="zh-CN" altLang="en-US" sz="2400" b="1">
                <a:solidFill>
                  <a:srgbClr val="FF0000"/>
                </a:solidFill>
                <a:latin typeface="楷体_GB2312" pitchFamily="49" charset="-122"/>
                <a:ea typeface="楷体_GB2312" pitchFamily="49" charset="-122"/>
              </a:rPr>
              <a:t>处</a:t>
            </a:r>
          </a:p>
        </p:txBody>
      </p:sp>
      <p:graphicFrame>
        <p:nvGraphicFramePr>
          <p:cNvPr id="7" name="Object 8"/>
          <p:cNvGraphicFramePr>
            <a:graphicFrameLocks noChangeAspect="1"/>
          </p:cNvGraphicFramePr>
          <p:nvPr>
            <p:extLst>
              <p:ext uri="{D42A27DB-BD31-4B8C-83A1-F6EECF244321}">
                <p14:modId xmlns:p14="http://schemas.microsoft.com/office/powerpoint/2010/main" val="2705526121"/>
              </p:ext>
            </p:extLst>
          </p:nvPr>
        </p:nvGraphicFramePr>
        <p:xfrm>
          <a:off x="1383543" y="1547018"/>
          <a:ext cx="1892313" cy="576263"/>
        </p:xfrm>
        <a:graphic>
          <a:graphicData uri="http://schemas.openxmlformats.org/presentationml/2006/ole">
            <mc:AlternateContent xmlns:mc="http://schemas.openxmlformats.org/markup-compatibility/2006">
              <mc:Choice xmlns:v="urn:schemas-microsoft-com:vml" Requires="v">
                <p:oleObj spid="_x0000_s32298" name="Equation" r:id="rId32" imgW="799920" imgH="215640" progId="Equation.DSMT4">
                  <p:embed/>
                </p:oleObj>
              </mc:Choice>
              <mc:Fallback>
                <p:oleObj name="Equation" r:id="rId32" imgW="799920" imgH="215640" progId="Equation.DSMT4">
                  <p:embed/>
                  <p:pic>
                    <p:nvPicPr>
                      <p:cNvPr id="0" name="Object 8"/>
                      <p:cNvPicPr>
                        <a:picLocks noChangeAspect="1" noChangeArrowheads="1"/>
                      </p:cNvPicPr>
                      <p:nvPr/>
                    </p:nvPicPr>
                    <p:blipFill>
                      <a:blip r:embed="rId33"/>
                      <a:srcRect/>
                      <a:stretch>
                        <a:fillRect/>
                      </a:stretch>
                    </p:blipFill>
                    <p:spPr bwMode="auto">
                      <a:xfrm>
                        <a:off x="1383543" y="1547018"/>
                        <a:ext cx="1892313" cy="576263"/>
                      </a:xfrm>
                      <a:prstGeom prst="rect">
                        <a:avLst/>
                      </a:prstGeom>
                      <a:noFill/>
                      <a:ln>
                        <a:noFill/>
                      </a:ln>
                      <a:extLst/>
                    </p:spPr>
                  </p:pic>
                </p:oleObj>
              </mc:Fallback>
            </mc:AlternateContent>
          </a:graphicData>
        </a:graphic>
      </p:graphicFrame>
      <p:sp>
        <p:nvSpPr>
          <p:cNvPr id="133176" name="Rectangle 56"/>
          <p:cNvSpPr>
            <a:spLocks noChangeArrowheads="1"/>
          </p:cNvSpPr>
          <p:nvPr/>
        </p:nvSpPr>
        <p:spPr bwMode="auto">
          <a:xfrm>
            <a:off x="323850" y="908050"/>
            <a:ext cx="576103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3</a:t>
            </a:r>
            <a:r>
              <a:rPr lang="zh-CN" altLang="en-US" sz="2400" b="1">
                <a:solidFill>
                  <a:schemeClr val="bg2"/>
                </a:solidFill>
                <a:latin typeface="Times New Roman" panose="02020603050405020304" pitchFamily="18" charset="0"/>
                <a:ea typeface="楷体_GB2312" pitchFamily="49" charset="-122"/>
              </a:rPr>
              <a:t>）根据需补偿的超前相位选择参数</a:t>
            </a:r>
            <a:r>
              <a:rPr lang="en-US" altLang="zh-CN" sz="2400" b="1" i="1">
                <a:solidFill>
                  <a:schemeClr val="bg2"/>
                </a:solidFill>
                <a:latin typeface="Times New Roman" panose="02020603050405020304" pitchFamily="18" charset="0"/>
                <a:ea typeface="楷体_GB2312" pitchFamily="49" charset="-122"/>
              </a:rPr>
              <a:t>a</a:t>
            </a:r>
          </a:p>
        </p:txBody>
      </p:sp>
      <p:grpSp>
        <p:nvGrpSpPr>
          <p:cNvPr id="8" name="组合 27"/>
          <p:cNvGrpSpPr>
            <a:grpSpLocks/>
          </p:cNvGrpSpPr>
          <p:nvPr/>
        </p:nvGrpSpPr>
        <p:grpSpPr bwMode="auto">
          <a:xfrm>
            <a:off x="71438" y="4265613"/>
            <a:ext cx="4500562" cy="1735137"/>
            <a:chOff x="71437" y="4408507"/>
            <a:chExt cx="4500563" cy="1735137"/>
          </a:xfrm>
        </p:grpSpPr>
        <p:sp>
          <p:nvSpPr>
            <p:cNvPr id="31762" name="Rectangle 57"/>
            <p:cNvSpPr>
              <a:spLocks noChangeArrowheads="1"/>
            </p:cNvSpPr>
            <p:nvPr/>
          </p:nvSpPr>
          <p:spPr bwMode="auto">
            <a:xfrm>
              <a:off x="71437" y="4408507"/>
              <a:ext cx="4500563"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4</a:t>
              </a:r>
              <a:r>
                <a:rPr lang="zh-CN" altLang="en-US" sz="2400" b="1" dirty="0">
                  <a:solidFill>
                    <a:schemeClr val="bg2"/>
                  </a:solidFill>
                  <a:latin typeface="Times New Roman" panose="02020603050405020304" pitchFamily="18" charset="0"/>
                  <a:ea typeface="楷体_GB2312" pitchFamily="49" charset="-122"/>
                </a:rPr>
                <a:t>）选择原系统</a:t>
              </a:r>
              <a:r>
                <a:rPr lang="en-US" altLang="zh-CN" sz="2400" b="1" dirty="0">
                  <a:solidFill>
                    <a:schemeClr val="bg2"/>
                  </a:solidFill>
                  <a:latin typeface="Times New Roman" panose="02020603050405020304" pitchFamily="18" charset="0"/>
                  <a:ea typeface="楷体_GB2312" pitchFamily="49" charset="-122"/>
                </a:rPr>
                <a:t>-</a:t>
              </a:r>
              <a:r>
                <a:rPr lang="en-US" altLang="zh-CN" sz="2400" b="1" dirty="0" err="1">
                  <a:solidFill>
                    <a:schemeClr val="bg2"/>
                  </a:solidFill>
                  <a:latin typeface="Times New Roman" panose="02020603050405020304" pitchFamily="18" charset="0"/>
                  <a:ea typeface="楷体_GB2312" pitchFamily="49" charset="-122"/>
                </a:rPr>
                <a:t>10lg</a:t>
              </a:r>
              <a:r>
                <a:rPr lang="en-US" altLang="zh-CN" sz="2400" b="1" i="1" dirty="0" err="1">
                  <a:solidFill>
                    <a:schemeClr val="bg2"/>
                  </a:solidFill>
                  <a:latin typeface="Times New Roman" panose="02020603050405020304" pitchFamily="18" charset="0"/>
                  <a:ea typeface="楷体_GB2312" pitchFamily="49" charset="-122"/>
                </a:rPr>
                <a:t>a</a:t>
              </a:r>
              <a:r>
                <a:rPr lang="zh-CN" altLang="en-US" sz="2400" b="1" dirty="0">
                  <a:solidFill>
                    <a:schemeClr val="bg2"/>
                  </a:solidFill>
                  <a:latin typeface="Times New Roman" panose="02020603050405020304" pitchFamily="18" charset="0"/>
                  <a:ea typeface="楷体_GB2312" pitchFamily="49" charset="-122"/>
                </a:rPr>
                <a:t>处为校正后系统的剪切频率        ，也是校正网络最大超前相位处</a:t>
              </a:r>
              <a:r>
                <a:rPr lang="en-US" altLang="zh-CN" sz="2400" b="1" dirty="0" err="1">
                  <a:solidFill>
                    <a:schemeClr val="bg2"/>
                  </a:solidFill>
                  <a:latin typeface="Symbol" panose="05050102010706020507" pitchFamily="18" charset="2"/>
                  <a:ea typeface="楷体_GB2312" pitchFamily="49" charset="-122"/>
                </a:rPr>
                <a:t>w</a:t>
              </a:r>
              <a:r>
                <a:rPr lang="en-US" altLang="zh-CN" sz="2400" b="1" baseline="-25000" dirty="0" err="1">
                  <a:solidFill>
                    <a:schemeClr val="bg2"/>
                  </a:solidFill>
                  <a:latin typeface="Times New Roman" panose="02020603050405020304" pitchFamily="18" charset="0"/>
                  <a:ea typeface="楷体_GB2312" pitchFamily="49" charset="-122"/>
                </a:rPr>
                <a:t>m</a:t>
              </a:r>
              <a:r>
                <a:rPr lang="zh-CN" altLang="en-US" sz="2400" b="1" dirty="0">
                  <a:solidFill>
                    <a:schemeClr val="bg2"/>
                  </a:solidFill>
                  <a:latin typeface="Times New Roman" panose="02020603050405020304" pitchFamily="18" charset="0"/>
                  <a:ea typeface="楷体_GB2312" pitchFamily="49" charset="-122"/>
                </a:rPr>
                <a:t>。  </a:t>
              </a:r>
              <a:endParaRPr lang="zh-CN" altLang="en-US" sz="2400" b="1" i="1" dirty="0">
                <a:solidFill>
                  <a:schemeClr val="bg2"/>
                </a:solidFill>
                <a:latin typeface="Times New Roman" panose="02020603050405020304" pitchFamily="18" charset="0"/>
                <a:ea typeface="楷体_GB2312" pitchFamily="49" charset="-122"/>
              </a:endParaRPr>
            </a:p>
          </p:txBody>
        </p:sp>
        <p:graphicFrame>
          <p:nvGraphicFramePr>
            <p:cNvPr id="31763" name="Object 50"/>
            <p:cNvGraphicFramePr>
              <a:graphicFrameLocks noChangeAspect="1"/>
            </p:cNvGraphicFramePr>
            <p:nvPr>
              <p:extLst>
                <p:ext uri="{D42A27DB-BD31-4B8C-83A1-F6EECF244321}">
                  <p14:modId xmlns:p14="http://schemas.microsoft.com/office/powerpoint/2010/main" val="1544972066"/>
                </p:ext>
              </p:extLst>
            </p:nvPr>
          </p:nvGraphicFramePr>
          <p:xfrm>
            <a:off x="2298699" y="4957708"/>
            <a:ext cx="683220" cy="645965"/>
          </p:xfrm>
          <a:graphic>
            <a:graphicData uri="http://schemas.openxmlformats.org/presentationml/2006/ole">
              <mc:AlternateContent xmlns:mc="http://schemas.openxmlformats.org/markup-compatibility/2006">
                <mc:Choice xmlns:v="urn:schemas-microsoft-com:vml" Requires="v">
                  <p:oleObj spid="_x0000_s32299" name="Equation" r:id="rId34" imgW="190440" imgH="241200" progId="Equation.DSMT4">
                    <p:embed/>
                  </p:oleObj>
                </mc:Choice>
                <mc:Fallback>
                  <p:oleObj name="Equation" r:id="rId34" imgW="190440" imgH="241200" progId="Equation.DSMT4">
                    <p:embed/>
                    <p:pic>
                      <p:nvPicPr>
                        <p:cNvPr id="0" name="Object 50"/>
                        <p:cNvPicPr>
                          <a:picLocks noChangeAspect="1" noChangeArrowheads="1"/>
                        </p:cNvPicPr>
                        <p:nvPr/>
                      </p:nvPicPr>
                      <p:blipFill>
                        <a:blip r:embed="rId35"/>
                        <a:srcRect/>
                        <a:stretch>
                          <a:fillRect/>
                        </a:stretch>
                      </p:blipFill>
                      <p:spPr bwMode="auto">
                        <a:xfrm>
                          <a:off x="2298699" y="4957708"/>
                          <a:ext cx="683220" cy="645965"/>
                        </a:xfrm>
                        <a:prstGeom prst="rect">
                          <a:avLst/>
                        </a:prstGeom>
                        <a:noFill/>
                        <a:ln>
                          <a:noFill/>
                        </a:ln>
                        <a:extLst/>
                      </p:spPr>
                    </p:pic>
                  </p:oleObj>
                </mc:Fallback>
              </mc:AlternateContent>
            </a:graphicData>
          </a:graphic>
        </p:graphicFrame>
      </p:grpSp>
      <p:pic>
        <p:nvPicPr>
          <p:cNvPr id="28716" name="Picture 4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22800" y="3209925"/>
            <a:ext cx="45529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6"/>
                                        </p:tgtEl>
                                        <p:attrNameLst>
                                          <p:attrName>style.visibility</p:attrName>
                                        </p:attrNameLst>
                                      </p:cBhvr>
                                      <p:to>
                                        <p:strVal val="visible"/>
                                      </p:to>
                                    </p:set>
                                    <p:animEffect transition="in" filter="blinds(horizontal)">
                                      <p:cBhvr>
                                        <p:cTn id="7" dur="500"/>
                                        <p:tgtEl>
                                          <p:spTgt spid="133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3391"/>
                                        </p:tgtEl>
                                        <p:attrNameLst>
                                          <p:attrName>style.visibility</p:attrName>
                                        </p:attrNameLst>
                                      </p:cBhvr>
                                      <p:to>
                                        <p:strVal val="visible"/>
                                      </p:to>
                                    </p:set>
                                    <p:animEffect transition="in" filter="blinds(horizontal)">
                                      <p:cBhvr>
                                        <p:cTn id="42" dur="500"/>
                                        <p:tgtEl>
                                          <p:spTgt spid="1433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nodeType="clickEffect">
                                  <p:stCondLst>
                                    <p:cond delay="0"/>
                                  </p:stCondLst>
                                  <p:childTnLst>
                                    <p:set>
                                      <p:cBhvr>
                                        <p:cTn id="46" dur="1" fill="hold">
                                          <p:stCondLst>
                                            <p:cond delay="0"/>
                                          </p:stCondLst>
                                        </p:cTn>
                                        <p:tgtEl>
                                          <p:spTgt spid="28716"/>
                                        </p:tgtEl>
                                        <p:attrNameLst>
                                          <p:attrName>style.visibility</p:attrName>
                                        </p:attrNameLst>
                                      </p:cBhvr>
                                      <p:to>
                                        <p:strVal val="visible"/>
                                      </p:to>
                                    </p:set>
                                    <p:animEffect transition="in" filter="circle(in)">
                                      <p:cBhvr>
                                        <p:cTn id="47" dur="2000"/>
                                        <p:tgtEl>
                                          <p:spTgt spid="28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1" grpId="0"/>
      <p:bldP spid="13317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F826CF-C490-4C82-955C-1CE43AE93699}" type="slidenum">
              <a:rPr lang="zh-CN" altLang="en-US" sz="1200">
                <a:latin typeface="Arial Black" panose="020B0A04020102020204" pitchFamily="34" charset="0"/>
              </a:rPr>
              <a:pPr>
                <a:spcBef>
                  <a:spcPct val="0"/>
                </a:spcBef>
                <a:buClrTx/>
                <a:buSzTx/>
                <a:buFontTx/>
                <a:buNone/>
              </a:pPr>
              <a:t>40</a:t>
            </a:fld>
            <a:endParaRPr lang="en-US" altLang="zh-CN" sz="1200">
              <a:latin typeface="Arial Black" panose="020B0A04020102020204" pitchFamily="34" charset="0"/>
            </a:endParaRPr>
          </a:p>
        </p:txBody>
      </p:sp>
      <p:sp>
        <p:nvSpPr>
          <p:cNvPr id="8397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8809447-4E69-457E-9C47-C88CA8D83356}" type="slidenum">
              <a:rPr lang="zh-CN" altLang="en-US" sz="1200">
                <a:latin typeface="Arial Black" panose="020B0A04020102020204" pitchFamily="34" charset="0"/>
              </a:rPr>
              <a:pPr algn="r" eaLnBrk="1" hangingPunct="1">
                <a:spcBef>
                  <a:spcPct val="0"/>
                </a:spcBef>
                <a:buClrTx/>
                <a:buSzTx/>
                <a:buFontTx/>
                <a:buNone/>
              </a:pPr>
              <a:t>40</a:t>
            </a:fld>
            <a:endParaRPr lang="en-US" altLang="zh-CN" sz="1200">
              <a:latin typeface="Arial Black" panose="020B0A04020102020204" pitchFamily="34" charset="0"/>
            </a:endParaRPr>
          </a:p>
        </p:txBody>
      </p:sp>
      <p:sp>
        <p:nvSpPr>
          <p:cNvPr id="83972"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9E72C2D8-540D-45FD-85F0-89A932E5BB13}" type="slidenum">
              <a:rPr lang="zh-CN" altLang="en-US" sz="1200">
                <a:latin typeface="Arial Black" panose="020B0A04020102020204" pitchFamily="34" charset="0"/>
              </a:rPr>
              <a:pPr algn="r" eaLnBrk="1" hangingPunct="1">
                <a:spcBef>
                  <a:spcPct val="0"/>
                </a:spcBef>
                <a:buClrTx/>
                <a:buSzTx/>
                <a:buFontTx/>
                <a:buNone/>
              </a:pPr>
              <a:t>40</a:t>
            </a:fld>
            <a:endParaRPr lang="en-US" altLang="zh-CN" sz="1200">
              <a:latin typeface="Arial Black" panose="020B0A04020102020204" pitchFamily="34" charset="0"/>
            </a:endParaRPr>
          </a:p>
        </p:txBody>
      </p:sp>
      <p:sp>
        <p:nvSpPr>
          <p:cNvPr id="83973"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5A4CC356-414D-4FB8-9417-9F5DCCF7CC11}" type="slidenum">
              <a:rPr lang="zh-CN" altLang="en-US" sz="1200">
                <a:latin typeface="Arial Black" panose="020B0A04020102020204" pitchFamily="34" charset="0"/>
              </a:rPr>
              <a:pPr algn="r" eaLnBrk="1" hangingPunct="1">
                <a:spcBef>
                  <a:spcPct val="0"/>
                </a:spcBef>
                <a:buClrTx/>
                <a:buSzTx/>
                <a:buFontTx/>
                <a:buNone/>
              </a:pPr>
              <a:t>40</a:t>
            </a:fld>
            <a:endParaRPr lang="en-US" altLang="zh-CN" sz="1200">
              <a:latin typeface="Arial Black" panose="020B0A04020102020204" pitchFamily="34" charset="0"/>
            </a:endParaRPr>
          </a:p>
        </p:txBody>
      </p:sp>
      <p:sp>
        <p:nvSpPr>
          <p:cNvPr id="83974" name="Rectangle 2"/>
          <p:cNvSpPr>
            <a:spLocks noGrp="1" noChangeArrowheads="1"/>
          </p:cNvSpPr>
          <p:nvPr>
            <p:ph type="title"/>
          </p:nvPr>
        </p:nvSpPr>
        <p:spPr>
          <a:xfrm>
            <a:off x="457200" y="457200"/>
            <a:ext cx="6562725" cy="739775"/>
          </a:xfrm>
        </p:spPr>
        <p:txBody>
          <a:bodyPr/>
          <a:lstStyle/>
          <a:p>
            <a:pPr eaLnBrk="1" hangingPunct="1"/>
            <a:r>
              <a:rPr lang="zh-CN" altLang="en-US" sz="4000" b="1" dirty="0">
                <a:solidFill>
                  <a:srgbClr val="FF0000"/>
                </a:solidFill>
                <a:ea typeface="楷体_GB2312" pitchFamily="49" charset="-122"/>
              </a:rPr>
              <a:t>作业</a:t>
            </a:r>
          </a:p>
        </p:txBody>
      </p:sp>
      <p:sp>
        <p:nvSpPr>
          <p:cNvPr id="83975" name="Rectangle 9"/>
          <p:cNvSpPr>
            <a:spLocks noChangeArrowheads="1"/>
          </p:cNvSpPr>
          <p:nvPr/>
        </p:nvSpPr>
        <p:spPr bwMode="auto">
          <a:xfrm>
            <a:off x="1042988" y="2080835"/>
            <a:ext cx="2736850" cy="293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SzTx/>
              <a:buFont typeface="Wingdings" panose="05000000000000000000" pitchFamily="2" charset="2"/>
              <a:buNone/>
            </a:pPr>
            <a:r>
              <a:rPr lang="en-US" altLang="zh-CN" sz="2400" b="1" dirty="0" err="1">
                <a:solidFill>
                  <a:schemeClr val="bg2"/>
                </a:solidFill>
              </a:rPr>
              <a:t>P192</a:t>
            </a:r>
            <a:r>
              <a:rPr lang="en-US" altLang="zh-CN" sz="2400" b="1" dirty="0">
                <a:solidFill>
                  <a:schemeClr val="bg2"/>
                </a:solidFill>
              </a:rPr>
              <a:t> 6-9 6-11</a:t>
            </a:r>
          </a:p>
          <a:p>
            <a:pPr eaLnBrk="1" hangingPunct="1">
              <a:lnSpc>
                <a:spcPct val="200000"/>
              </a:lnSpc>
              <a:spcBef>
                <a:spcPct val="0"/>
              </a:spcBef>
              <a:buClrTx/>
              <a:buSzTx/>
              <a:buFontTx/>
              <a:buNone/>
            </a:pPr>
            <a:r>
              <a:rPr lang="en-US" altLang="zh-CN" sz="2400" b="1" dirty="0">
                <a:solidFill>
                  <a:schemeClr val="bg2"/>
                </a:solidFill>
              </a:rPr>
              <a:t>P192 6-10</a:t>
            </a:r>
          </a:p>
          <a:p>
            <a:pPr eaLnBrk="1" hangingPunct="1">
              <a:lnSpc>
                <a:spcPct val="200000"/>
              </a:lnSpc>
              <a:spcBef>
                <a:spcPct val="0"/>
              </a:spcBef>
              <a:buClrTx/>
              <a:buSzTx/>
              <a:buFontTx/>
              <a:buNone/>
            </a:pPr>
            <a:r>
              <a:rPr lang="en-US" altLang="zh-CN" sz="2400" b="1" dirty="0">
                <a:solidFill>
                  <a:schemeClr val="bg2"/>
                </a:solidFill>
              </a:rPr>
              <a:t>P193 6-18</a:t>
            </a:r>
          </a:p>
          <a:p>
            <a:pPr eaLnBrk="1" hangingPunct="1">
              <a:lnSpc>
                <a:spcPct val="200000"/>
              </a:lnSpc>
              <a:spcBef>
                <a:spcPct val="0"/>
              </a:spcBef>
              <a:buClrTx/>
              <a:buSzTx/>
              <a:buFontTx/>
              <a:buNone/>
            </a:pPr>
            <a:r>
              <a:rPr lang="en-US" altLang="zh-CN" sz="2400" b="1" dirty="0">
                <a:solidFill>
                  <a:schemeClr val="bg2"/>
                </a:solidFill>
              </a:rPr>
              <a:t>P194 6-20</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75" y="3105150"/>
            <a:ext cx="45529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771"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384412-A51F-45DE-8CD9-A3BF2B92F4FC}" type="slidenum">
              <a:rPr lang="zh-CN" altLang="en-US" sz="1200">
                <a:latin typeface="Arial Black" panose="020B0A04020102020204" pitchFamily="34" charset="0"/>
              </a:rPr>
              <a:pPr>
                <a:spcBef>
                  <a:spcPct val="0"/>
                </a:spcBef>
                <a:buClrTx/>
                <a:buSzTx/>
                <a:buFontTx/>
                <a:buNone/>
              </a:pPr>
              <a:t>5</a:t>
            </a:fld>
            <a:endParaRPr lang="en-US" altLang="zh-CN" sz="1200">
              <a:latin typeface="Arial Black" panose="020B0A04020102020204" pitchFamily="34" charset="0"/>
            </a:endParaRPr>
          </a:p>
        </p:txBody>
      </p:sp>
      <p:sp>
        <p:nvSpPr>
          <p:cNvPr id="32772"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F7FCB088-8286-4FA7-A733-DBADFB157A1B}" type="slidenum">
              <a:rPr lang="zh-CN" altLang="en-US" sz="1200">
                <a:latin typeface="Arial Black" panose="020B0A04020102020204" pitchFamily="34" charset="0"/>
              </a:rPr>
              <a:pPr algn="r" eaLnBrk="1" hangingPunct="1">
                <a:spcBef>
                  <a:spcPct val="0"/>
                </a:spcBef>
                <a:buClrTx/>
                <a:buSzTx/>
                <a:buFontTx/>
                <a:buNone/>
              </a:pPr>
              <a:t>5</a:t>
            </a:fld>
            <a:endParaRPr lang="en-US" altLang="zh-CN" sz="1200">
              <a:latin typeface="Arial Black" panose="020B0A04020102020204" pitchFamily="34" charset="0"/>
            </a:endParaRPr>
          </a:p>
        </p:txBody>
      </p:sp>
      <p:sp>
        <p:nvSpPr>
          <p:cNvPr id="3277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5D232E3C-CC75-4DDE-AB11-8CA5144A7036}" type="slidenum">
              <a:rPr lang="zh-CN" altLang="en-US" sz="1200">
                <a:latin typeface="Arial Black" panose="020B0A04020102020204" pitchFamily="34" charset="0"/>
              </a:rPr>
              <a:pPr algn="r" eaLnBrk="1" hangingPunct="1">
                <a:spcBef>
                  <a:spcPct val="0"/>
                </a:spcBef>
                <a:buClrTx/>
                <a:buSzTx/>
                <a:buFontTx/>
                <a:buNone/>
              </a:pPr>
              <a:t>5</a:t>
            </a:fld>
            <a:endParaRPr lang="en-US" altLang="zh-CN" sz="1200">
              <a:latin typeface="Arial Black" panose="020B0A04020102020204" pitchFamily="34" charset="0"/>
            </a:endParaRPr>
          </a:p>
        </p:txBody>
      </p:sp>
      <p:graphicFrame>
        <p:nvGraphicFramePr>
          <p:cNvPr id="32774" name="Object 26"/>
          <p:cNvGraphicFramePr>
            <a:graphicFrameLocks noChangeAspect="1"/>
          </p:cNvGraphicFramePr>
          <p:nvPr>
            <p:extLst>
              <p:ext uri="{D42A27DB-BD31-4B8C-83A1-F6EECF244321}">
                <p14:modId xmlns:p14="http://schemas.microsoft.com/office/powerpoint/2010/main" val="1362527012"/>
              </p:ext>
            </p:extLst>
          </p:nvPr>
        </p:nvGraphicFramePr>
        <p:xfrm>
          <a:off x="661194" y="507206"/>
          <a:ext cx="1146175" cy="457200"/>
        </p:xfrm>
        <a:graphic>
          <a:graphicData uri="http://schemas.openxmlformats.org/presentationml/2006/ole">
            <mc:AlternateContent xmlns:mc="http://schemas.openxmlformats.org/markup-compatibility/2006">
              <mc:Choice xmlns:v="urn:schemas-microsoft-com:vml" Requires="v">
                <p:oleObj spid="_x0000_s33017" name="Equation" r:id="rId4" imgW="469800" imgH="177480" progId="Equation.DSMT4">
                  <p:embed/>
                </p:oleObj>
              </mc:Choice>
              <mc:Fallback>
                <p:oleObj name="Equation" r:id="rId4" imgW="469800" imgH="177480" progId="Equation.DSMT4">
                  <p:embed/>
                  <p:pic>
                    <p:nvPicPr>
                      <p:cNvPr id="0" name="Object 26"/>
                      <p:cNvPicPr>
                        <a:picLocks noChangeAspect="1" noChangeArrowheads="1"/>
                      </p:cNvPicPr>
                      <p:nvPr/>
                    </p:nvPicPr>
                    <p:blipFill>
                      <a:blip r:embed="rId5"/>
                      <a:srcRect/>
                      <a:stretch>
                        <a:fillRect/>
                      </a:stretch>
                    </p:blipFill>
                    <p:spPr bwMode="auto">
                      <a:xfrm>
                        <a:off x="661194" y="507206"/>
                        <a:ext cx="1146175" cy="457200"/>
                      </a:xfrm>
                      <a:prstGeom prst="rect">
                        <a:avLst/>
                      </a:prstGeom>
                      <a:noFill/>
                      <a:ln>
                        <a:noFill/>
                      </a:ln>
                      <a:extLst/>
                    </p:spPr>
                  </p:pic>
                </p:oleObj>
              </mc:Fallback>
            </mc:AlternateContent>
          </a:graphicData>
        </a:graphic>
      </p:graphicFrame>
      <p:graphicFrame>
        <p:nvGraphicFramePr>
          <p:cNvPr id="32775" name="Object 29"/>
          <p:cNvGraphicFramePr>
            <a:graphicFrameLocks noChangeAspect="1"/>
          </p:cNvGraphicFramePr>
          <p:nvPr>
            <p:extLst>
              <p:ext uri="{D42A27DB-BD31-4B8C-83A1-F6EECF244321}">
                <p14:modId xmlns:p14="http://schemas.microsoft.com/office/powerpoint/2010/main" val="2533227602"/>
              </p:ext>
            </p:extLst>
          </p:nvPr>
        </p:nvGraphicFramePr>
        <p:xfrm>
          <a:off x="2117725" y="522288"/>
          <a:ext cx="2482850" cy="530225"/>
        </p:xfrm>
        <a:graphic>
          <a:graphicData uri="http://schemas.openxmlformats.org/presentationml/2006/ole">
            <mc:AlternateContent xmlns:mc="http://schemas.openxmlformats.org/markup-compatibility/2006">
              <mc:Choice xmlns:v="urn:schemas-microsoft-com:vml" Requires="v">
                <p:oleObj spid="_x0000_s33018" name="Equation" r:id="rId6" imgW="1002960" imgH="203040" progId="Equation.DSMT4">
                  <p:embed/>
                </p:oleObj>
              </mc:Choice>
              <mc:Fallback>
                <p:oleObj name="Equation" r:id="rId6" imgW="1002960" imgH="203040" progId="Equation.DSMT4">
                  <p:embed/>
                  <p:pic>
                    <p:nvPicPr>
                      <p:cNvPr id="0" name="Object 29"/>
                      <p:cNvPicPr>
                        <a:picLocks noChangeAspect="1" noChangeArrowheads="1"/>
                      </p:cNvPicPr>
                      <p:nvPr/>
                    </p:nvPicPr>
                    <p:blipFill>
                      <a:blip r:embed="rId7"/>
                      <a:srcRect/>
                      <a:stretch>
                        <a:fillRect/>
                      </a:stretch>
                    </p:blipFill>
                    <p:spPr bwMode="auto">
                      <a:xfrm>
                        <a:off x="2117725" y="522288"/>
                        <a:ext cx="2482850" cy="530225"/>
                      </a:xfrm>
                      <a:prstGeom prst="rect">
                        <a:avLst/>
                      </a:prstGeom>
                      <a:noFill/>
                      <a:ln>
                        <a:noFill/>
                      </a:ln>
                      <a:extLst/>
                    </p:spPr>
                  </p:pic>
                </p:oleObj>
              </mc:Fallback>
            </mc:AlternateContent>
          </a:graphicData>
        </a:graphic>
      </p:graphicFrame>
      <p:sp>
        <p:nvSpPr>
          <p:cNvPr id="143391" name="Rectangle 31"/>
          <p:cNvSpPr>
            <a:spLocks noChangeArrowheads="1"/>
          </p:cNvSpPr>
          <p:nvPr/>
        </p:nvSpPr>
        <p:spPr bwMode="auto">
          <a:xfrm>
            <a:off x="0" y="1052513"/>
            <a:ext cx="364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FF0000"/>
                </a:solidFill>
                <a:latin typeface="楷体_GB2312" pitchFamily="49" charset="-122"/>
                <a:ea typeface="楷体_GB2312" pitchFamily="49" charset="-122"/>
              </a:rPr>
              <a:t>原系统的</a:t>
            </a:r>
            <a:r>
              <a:rPr lang="en-US" altLang="zh-CN" sz="2400" b="1" dirty="0">
                <a:solidFill>
                  <a:srgbClr val="FF0000"/>
                </a:solidFill>
                <a:latin typeface="Times New Roman" panose="02020603050405020304" pitchFamily="18" charset="0"/>
                <a:ea typeface="楷体_GB2312" pitchFamily="49" charset="-122"/>
              </a:rPr>
              <a:t>-</a:t>
            </a:r>
            <a:r>
              <a:rPr lang="en-US" altLang="zh-CN" sz="2400" b="1" dirty="0" err="1">
                <a:solidFill>
                  <a:srgbClr val="FF0000"/>
                </a:solidFill>
                <a:latin typeface="Times New Roman" panose="02020603050405020304" pitchFamily="18" charset="0"/>
                <a:ea typeface="楷体_GB2312" pitchFamily="49" charset="-122"/>
              </a:rPr>
              <a:t>6.23dB</a:t>
            </a:r>
            <a:r>
              <a:rPr lang="zh-CN" altLang="en-US" sz="2400" b="1" dirty="0">
                <a:solidFill>
                  <a:srgbClr val="FF0000"/>
                </a:solidFill>
                <a:latin typeface="楷体_GB2312" pitchFamily="49" charset="-122"/>
                <a:ea typeface="楷体_GB2312" pitchFamily="49" charset="-122"/>
              </a:rPr>
              <a:t>处频率为</a:t>
            </a:r>
          </a:p>
        </p:txBody>
      </p:sp>
      <p:graphicFrame>
        <p:nvGraphicFramePr>
          <p:cNvPr id="143392" name="Object 32"/>
          <p:cNvGraphicFramePr>
            <a:graphicFrameLocks noChangeAspect="1"/>
          </p:cNvGraphicFramePr>
          <p:nvPr>
            <p:extLst>
              <p:ext uri="{D42A27DB-BD31-4B8C-83A1-F6EECF244321}">
                <p14:modId xmlns:p14="http://schemas.microsoft.com/office/powerpoint/2010/main" val="1551967381"/>
              </p:ext>
            </p:extLst>
          </p:nvPr>
        </p:nvGraphicFramePr>
        <p:xfrm>
          <a:off x="600075" y="1412776"/>
          <a:ext cx="4489450" cy="1038225"/>
        </p:xfrm>
        <a:graphic>
          <a:graphicData uri="http://schemas.openxmlformats.org/presentationml/2006/ole">
            <mc:AlternateContent xmlns:mc="http://schemas.openxmlformats.org/markup-compatibility/2006">
              <mc:Choice xmlns:v="urn:schemas-microsoft-com:vml" Requires="v">
                <p:oleObj spid="_x0000_s33019" name="Equation" r:id="rId8" imgW="2336760" imgH="431640" progId="Equation.DSMT4">
                  <p:embed/>
                </p:oleObj>
              </mc:Choice>
              <mc:Fallback>
                <p:oleObj name="Equation" r:id="rId8" imgW="2336760" imgH="431640" progId="Equation.DSMT4">
                  <p:embed/>
                  <p:pic>
                    <p:nvPicPr>
                      <p:cNvPr id="0" name="Object 32"/>
                      <p:cNvPicPr>
                        <a:picLocks noChangeAspect="1" noChangeArrowheads="1"/>
                      </p:cNvPicPr>
                      <p:nvPr/>
                    </p:nvPicPr>
                    <p:blipFill>
                      <a:blip r:embed="rId9"/>
                      <a:srcRect/>
                      <a:stretch>
                        <a:fillRect/>
                      </a:stretch>
                    </p:blipFill>
                    <p:spPr bwMode="auto">
                      <a:xfrm>
                        <a:off x="600075" y="1412776"/>
                        <a:ext cx="44894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3" name="Object 33"/>
          <p:cNvGraphicFramePr>
            <a:graphicFrameLocks noChangeAspect="1"/>
          </p:cNvGraphicFramePr>
          <p:nvPr>
            <p:extLst>
              <p:ext uri="{D42A27DB-BD31-4B8C-83A1-F6EECF244321}">
                <p14:modId xmlns:p14="http://schemas.microsoft.com/office/powerpoint/2010/main" val="445822203"/>
              </p:ext>
            </p:extLst>
          </p:nvPr>
        </p:nvGraphicFramePr>
        <p:xfrm>
          <a:off x="5689600" y="1520149"/>
          <a:ext cx="1789112" cy="639763"/>
        </p:xfrm>
        <a:graphic>
          <a:graphicData uri="http://schemas.openxmlformats.org/presentationml/2006/ole">
            <mc:AlternateContent xmlns:mc="http://schemas.openxmlformats.org/markup-compatibility/2006">
              <mc:Choice xmlns:v="urn:schemas-microsoft-com:vml" Requires="v">
                <p:oleObj spid="_x0000_s33020" name="Equation" r:id="rId10" imgW="850680" imgH="228600" progId="Equation.DSMT4">
                  <p:embed/>
                </p:oleObj>
              </mc:Choice>
              <mc:Fallback>
                <p:oleObj name="Equation" r:id="rId10" imgW="850680" imgH="228600" progId="Equation.DSMT4">
                  <p:embed/>
                  <p:pic>
                    <p:nvPicPr>
                      <p:cNvPr id="0" name="Object 33"/>
                      <p:cNvPicPr>
                        <a:picLocks noChangeAspect="1" noChangeArrowheads="1"/>
                      </p:cNvPicPr>
                      <p:nvPr/>
                    </p:nvPicPr>
                    <p:blipFill>
                      <a:blip r:embed="rId11"/>
                      <a:srcRect/>
                      <a:stretch>
                        <a:fillRect/>
                      </a:stretch>
                    </p:blipFill>
                    <p:spPr bwMode="auto">
                      <a:xfrm>
                        <a:off x="5689600" y="1520149"/>
                        <a:ext cx="1789112" cy="639763"/>
                      </a:xfrm>
                      <a:prstGeom prst="rect">
                        <a:avLst/>
                      </a:prstGeom>
                      <a:noFill/>
                      <a:ln>
                        <a:noFill/>
                      </a:ln>
                      <a:extLst/>
                    </p:spPr>
                  </p:pic>
                </p:oleObj>
              </mc:Fallback>
            </mc:AlternateContent>
          </a:graphicData>
        </a:graphic>
      </p:graphicFrame>
      <p:graphicFrame>
        <p:nvGraphicFramePr>
          <p:cNvPr id="143394" name="Object 34"/>
          <p:cNvGraphicFramePr>
            <a:graphicFrameLocks noChangeAspect="1"/>
          </p:cNvGraphicFramePr>
          <p:nvPr>
            <p:extLst>
              <p:ext uri="{D42A27DB-BD31-4B8C-83A1-F6EECF244321}">
                <p14:modId xmlns:p14="http://schemas.microsoft.com/office/powerpoint/2010/main" val="787216453"/>
              </p:ext>
            </p:extLst>
          </p:nvPr>
        </p:nvGraphicFramePr>
        <p:xfrm>
          <a:off x="490538" y="2852936"/>
          <a:ext cx="2635250" cy="838002"/>
        </p:xfrm>
        <a:graphic>
          <a:graphicData uri="http://schemas.openxmlformats.org/presentationml/2006/ole">
            <mc:AlternateContent xmlns:mc="http://schemas.openxmlformats.org/markup-compatibility/2006">
              <mc:Choice xmlns:v="urn:schemas-microsoft-com:vml" Requires="v">
                <p:oleObj spid="_x0000_s33021" name="Equation" r:id="rId12" imgW="1320480" imgH="419040" progId="Equation.DSMT4">
                  <p:embed/>
                </p:oleObj>
              </mc:Choice>
              <mc:Fallback>
                <p:oleObj name="Equation" r:id="rId12" imgW="1320480" imgH="419040" progId="Equation.DSMT4">
                  <p:embed/>
                  <p:pic>
                    <p:nvPicPr>
                      <p:cNvPr id="0" name="Object 34"/>
                      <p:cNvPicPr>
                        <a:picLocks noChangeAspect="1" noChangeArrowheads="1"/>
                      </p:cNvPicPr>
                      <p:nvPr/>
                    </p:nvPicPr>
                    <p:blipFill>
                      <a:blip r:embed="rId13"/>
                      <a:srcRect/>
                      <a:stretch>
                        <a:fillRect/>
                      </a:stretch>
                    </p:blipFill>
                    <p:spPr bwMode="auto">
                      <a:xfrm>
                        <a:off x="490538" y="2852936"/>
                        <a:ext cx="2635250" cy="838002"/>
                      </a:xfrm>
                      <a:prstGeom prst="rect">
                        <a:avLst/>
                      </a:prstGeom>
                      <a:noFill/>
                      <a:ln>
                        <a:noFill/>
                      </a:ln>
                      <a:extLst/>
                    </p:spPr>
                  </p:pic>
                </p:oleObj>
              </mc:Fallback>
            </mc:AlternateContent>
          </a:graphicData>
        </a:graphic>
      </p:graphicFrame>
      <p:graphicFrame>
        <p:nvGraphicFramePr>
          <p:cNvPr id="143395" name="Object 35"/>
          <p:cNvGraphicFramePr>
            <a:graphicFrameLocks noChangeAspect="1"/>
          </p:cNvGraphicFramePr>
          <p:nvPr>
            <p:extLst>
              <p:ext uri="{D42A27DB-BD31-4B8C-83A1-F6EECF244321}">
                <p14:modId xmlns:p14="http://schemas.microsoft.com/office/powerpoint/2010/main" val="2179610829"/>
              </p:ext>
            </p:extLst>
          </p:nvPr>
        </p:nvGraphicFramePr>
        <p:xfrm>
          <a:off x="971885" y="3874394"/>
          <a:ext cx="1609502" cy="477836"/>
        </p:xfrm>
        <a:graphic>
          <a:graphicData uri="http://schemas.openxmlformats.org/presentationml/2006/ole">
            <mc:AlternateContent xmlns:mc="http://schemas.openxmlformats.org/markup-compatibility/2006">
              <mc:Choice xmlns:v="urn:schemas-microsoft-com:vml" Requires="v">
                <p:oleObj spid="_x0000_s33022" name="Equation" r:id="rId14" imgW="698400" imgH="177480" progId="Equation.DSMT4">
                  <p:embed/>
                </p:oleObj>
              </mc:Choice>
              <mc:Fallback>
                <p:oleObj name="Equation" r:id="rId14" imgW="698400" imgH="177480" progId="Equation.DSMT4">
                  <p:embed/>
                  <p:pic>
                    <p:nvPicPr>
                      <p:cNvPr id="0" name="Object 35"/>
                      <p:cNvPicPr>
                        <a:picLocks noChangeAspect="1" noChangeArrowheads="1"/>
                      </p:cNvPicPr>
                      <p:nvPr/>
                    </p:nvPicPr>
                    <p:blipFill>
                      <a:blip r:embed="rId15"/>
                      <a:srcRect/>
                      <a:stretch>
                        <a:fillRect/>
                      </a:stretch>
                    </p:blipFill>
                    <p:spPr bwMode="auto">
                      <a:xfrm>
                        <a:off x="971885" y="3874394"/>
                        <a:ext cx="1609502" cy="477836"/>
                      </a:xfrm>
                      <a:prstGeom prst="rect">
                        <a:avLst/>
                      </a:prstGeom>
                      <a:noFill/>
                      <a:ln>
                        <a:noFill/>
                      </a:ln>
                      <a:extLst/>
                    </p:spPr>
                  </p:pic>
                </p:oleObj>
              </mc:Fallback>
            </mc:AlternateContent>
          </a:graphicData>
        </a:graphic>
      </p:graphicFrame>
      <p:graphicFrame>
        <p:nvGraphicFramePr>
          <p:cNvPr id="143403" name="Object 43"/>
          <p:cNvGraphicFramePr>
            <a:graphicFrameLocks noChangeAspect="1"/>
          </p:cNvGraphicFramePr>
          <p:nvPr>
            <p:extLst>
              <p:ext uri="{D42A27DB-BD31-4B8C-83A1-F6EECF244321}">
                <p14:modId xmlns:p14="http://schemas.microsoft.com/office/powerpoint/2010/main" val="3863473215"/>
              </p:ext>
            </p:extLst>
          </p:nvPr>
        </p:nvGraphicFramePr>
        <p:xfrm>
          <a:off x="517475" y="4395316"/>
          <a:ext cx="3046413" cy="977900"/>
        </p:xfrm>
        <a:graphic>
          <a:graphicData uri="http://schemas.openxmlformats.org/presentationml/2006/ole">
            <mc:AlternateContent xmlns:mc="http://schemas.openxmlformats.org/markup-compatibility/2006">
              <mc:Choice xmlns:v="urn:schemas-microsoft-com:vml" Requires="v">
                <p:oleObj spid="_x0000_s33023" name="Equation" r:id="rId16" imgW="1549080" imgH="393480" progId="Equation.DSMT4">
                  <p:embed/>
                </p:oleObj>
              </mc:Choice>
              <mc:Fallback>
                <p:oleObj name="Equation" r:id="rId16" imgW="1549080" imgH="393480" progId="Equation.DSMT4">
                  <p:embed/>
                  <p:pic>
                    <p:nvPicPr>
                      <p:cNvPr id="0" name="Object 43"/>
                      <p:cNvPicPr>
                        <a:picLocks noChangeAspect="1" noChangeArrowheads="1"/>
                      </p:cNvPicPr>
                      <p:nvPr/>
                    </p:nvPicPr>
                    <p:blipFill>
                      <a:blip r:embed="rId17"/>
                      <a:srcRect/>
                      <a:stretch>
                        <a:fillRect/>
                      </a:stretch>
                    </p:blipFill>
                    <p:spPr bwMode="auto">
                      <a:xfrm>
                        <a:off x="517475" y="4395316"/>
                        <a:ext cx="30464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41" name="Rectangle 29"/>
          <p:cNvSpPr>
            <a:spLocks noChangeArrowheads="1"/>
          </p:cNvSpPr>
          <p:nvPr/>
        </p:nvSpPr>
        <p:spPr bwMode="auto">
          <a:xfrm>
            <a:off x="0" y="2213173"/>
            <a:ext cx="86042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5</a:t>
            </a:r>
            <a:r>
              <a:rPr lang="zh-CN" altLang="en-US" sz="2400" b="1">
                <a:solidFill>
                  <a:schemeClr val="bg2"/>
                </a:solidFill>
                <a:latin typeface="Times New Roman" panose="02020603050405020304" pitchFamily="18" charset="0"/>
                <a:ea typeface="楷体_GB2312" pitchFamily="49" charset="-122"/>
              </a:rPr>
              <a:t>）根据</a:t>
            </a:r>
            <a:r>
              <a:rPr lang="en-US" altLang="zh-CN" sz="2400" b="1">
                <a:solidFill>
                  <a:schemeClr val="bg2"/>
                </a:solidFill>
                <a:latin typeface="Symbol" panose="05050102010706020507" pitchFamily="18" charset="2"/>
                <a:ea typeface="楷体_GB2312" pitchFamily="49" charset="-122"/>
              </a:rPr>
              <a:t>w</a:t>
            </a:r>
            <a:r>
              <a:rPr lang="en-US" altLang="zh-CN" sz="2400" b="1" baseline="-25000">
                <a:solidFill>
                  <a:schemeClr val="bg2"/>
                </a:solidFill>
                <a:latin typeface="Times New Roman" panose="02020603050405020304" pitchFamily="18" charset="0"/>
                <a:ea typeface="楷体_GB2312" pitchFamily="49" charset="-122"/>
              </a:rPr>
              <a:t>m</a:t>
            </a:r>
            <a:r>
              <a:rPr lang="zh-CN" altLang="en-US" sz="2400" b="1">
                <a:solidFill>
                  <a:schemeClr val="bg2"/>
                </a:solidFill>
                <a:latin typeface="Times New Roman" panose="02020603050405020304" pitchFamily="18" charset="0"/>
                <a:ea typeface="楷体_GB2312" pitchFamily="49" charset="-122"/>
              </a:rPr>
              <a:t>计算出参数</a:t>
            </a:r>
            <a:r>
              <a:rPr lang="en-US" altLang="zh-CN" sz="2400" b="1">
                <a:solidFill>
                  <a:schemeClr val="bg2"/>
                </a:solidFill>
                <a:latin typeface="Times New Roman" panose="02020603050405020304" pitchFamily="18" charset="0"/>
                <a:ea typeface="楷体_GB2312" pitchFamily="49" charset="-122"/>
              </a:rPr>
              <a:t>T</a:t>
            </a:r>
            <a:r>
              <a:rPr lang="zh-CN" altLang="en-US" sz="2400" b="1">
                <a:solidFill>
                  <a:schemeClr val="bg2"/>
                </a:solidFill>
                <a:latin typeface="Times New Roman" panose="02020603050405020304" pitchFamily="18" charset="0"/>
                <a:ea typeface="楷体_GB2312" pitchFamily="49" charset="-122"/>
              </a:rPr>
              <a:t>，并画出校正装置的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Times New Roman" panose="02020603050405020304" pitchFamily="18" charset="0"/>
                <a:ea typeface="楷体_GB2312" pitchFamily="49" charset="-122"/>
              </a:rPr>
              <a:t>图。</a:t>
            </a:r>
          </a:p>
        </p:txBody>
      </p:sp>
      <p:sp>
        <p:nvSpPr>
          <p:cNvPr id="13342" name="Rectangle 30"/>
          <p:cNvSpPr>
            <a:spLocks noChangeArrowheads="1"/>
          </p:cNvSpPr>
          <p:nvPr/>
        </p:nvSpPr>
        <p:spPr bwMode="auto">
          <a:xfrm>
            <a:off x="0" y="5373688"/>
            <a:ext cx="450056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6</a:t>
            </a:r>
            <a:r>
              <a:rPr lang="zh-CN" altLang="en-US" sz="2400" b="1" dirty="0">
                <a:solidFill>
                  <a:schemeClr val="bg2"/>
                </a:solidFill>
                <a:latin typeface="Times New Roman" panose="02020603050405020304" pitchFamily="18" charset="0"/>
                <a:ea typeface="楷体_GB2312" pitchFamily="49" charset="-122"/>
              </a:rPr>
              <a:t>）画出校正后系统</a:t>
            </a:r>
            <a:r>
              <a:rPr lang="en-US" altLang="zh-CN" sz="2400" b="1" dirty="0">
                <a:solidFill>
                  <a:schemeClr val="bg2"/>
                </a:solidFill>
                <a:latin typeface="Times New Roman" panose="02020603050405020304" pitchFamily="18" charset="0"/>
                <a:ea typeface="楷体_GB2312" pitchFamily="49" charset="-122"/>
              </a:rPr>
              <a:t>Bode</a:t>
            </a:r>
            <a:r>
              <a:rPr lang="zh-CN" altLang="en-US" sz="2400" b="1" dirty="0">
                <a:solidFill>
                  <a:schemeClr val="bg2"/>
                </a:solidFill>
                <a:latin typeface="Times New Roman" panose="02020603050405020304" pitchFamily="18" charset="0"/>
                <a:ea typeface="楷体_GB2312" pitchFamily="49" charset="-122"/>
              </a:rPr>
              <a:t>图，并</a:t>
            </a:r>
            <a:r>
              <a:rPr lang="zh-CN" altLang="en-US" sz="2400" b="1" dirty="0">
                <a:solidFill>
                  <a:srgbClr val="FF0000"/>
                </a:solidFill>
                <a:latin typeface="Times New Roman" panose="02020603050405020304" pitchFamily="18" charset="0"/>
                <a:ea typeface="楷体_GB2312" pitchFamily="49" charset="-122"/>
              </a:rPr>
              <a:t>验算性能指标</a:t>
            </a:r>
            <a:r>
              <a:rPr lang="zh-CN" altLang="en-US" sz="2400" b="1" dirty="0">
                <a:solidFill>
                  <a:schemeClr val="bg2"/>
                </a:solidFill>
                <a:latin typeface="Times New Roman" panose="02020603050405020304" pitchFamily="18" charset="0"/>
                <a:ea typeface="楷体_GB2312" pitchFamily="49" charset="-122"/>
              </a:rPr>
              <a:t>。</a:t>
            </a:r>
            <a:endParaRPr lang="zh-CN" altLang="en-US" sz="2400" b="1" i="1" dirty="0">
              <a:solidFill>
                <a:schemeClr val="bg2"/>
              </a:solidFill>
              <a:latin typeface="Times New Roman" panose="02020603050405020304" pitchFamily="18" charset="0"/>
              <a:ea typeface="楷体_GB2312" pitchFamily="49" charset="-122"/>
            </a:endParaRPr>
          </a:p>
        </p:txBody>
      </p:sp>
      <p:pic>
        <p:nvPicPr>
          <p:cNvPr id="29729" name="Picture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2488" y="3152775"/>
            <a:ext cx="44291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730" name="Picture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4063" y="3230563"/>
            <a:ext cx="454342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1"/>
                                        </p:tgtEl>
                                        <p:attrNameLst>
                                          <p:attrName>style.visibility</p:attrName>
                                        </p:attrNameLst>
                                      </p:cBhvr>
                                      <p:to>
                                        <p:strVal val="visible"/>
                                      </p:to>
                                    </p:set>
                                    <p:animEffect transition="in" filter="blinds(horizontal)">
                                      <p:cBhvr>
                                        <p:cTn id="7" dur="500"/>
                                        <p:tgtEl>
                                          <p:spTgt spid="143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2"/>
                                        </p:tgtEl>
                                        <p:attrNameLst>
                                          <p:attrName>style.visibility</p:attrName>
                                        </p:attrNameLst>
                                      </p:cBhvr>
                                      <p:to>
                                        <p:strVal val="visible"/>
                                      </p:to>
                                    </p:set>
                                    <p:animEffect transition="in" filter="blinds(horizontal)">
                                      <p:cBhvr>
                                        <p:cTn id="12" dur="500"/>
                                        <p:tgtEl>
                                          <p:spTgt spid="1433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3"/>
                                        </p:tgtEl>
                                        <p:attrNameLst>
                                          <p:attrName>style.visibility</p:attrName>
                                        </p:attrNameLst>
                                      </p:cBhvr>
                                      <p:to>
                                        <p:strVal val="visible"/>
                                      </p:to>
                                    </p:set>
                                    <p:animEffect transition="in" filter="blinds(horizontal)">
                                      <p:cBhvr>
                                        <p:cTn id="17" dur="500"/>
                                        <p:tgtEl>
                                          <p:spTgt spid="1433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41"/>
                                        </p:tgtEl>
                                        <p:attrNameLst>
                                          <p:attrName>style.visibility</p:attrName>
                                        </p:attrNameLst>
                                      </p:cBhvr>
                                      <p:to>
                                        <p:strVal val="visible"/>
                                      </p:to>
                                    </p:set>
                                    <p:animEffect transition="in" filter="blinds(horizontal)">
                                      <p:cBhvr>
                                        <p:cTn id="22" dur="500"/>
                                        <p:tgtEl>
                                          <p:spTgt spid="133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394"/>
                                        </p:tgtEl>
                                        <p:attrNameLst>
                                          <p:attrName>style.visibility</p:attrName>
                                        </p:attrNameLst>
                                      </p:cBhvr>
                                      <p:to>
                                        <p:strVal val="visible"/>
                                      </p:to>
                                    </p:set>
                                    <p:animEffect transition="in" filter="blinds(horizontal)">
                                      <p:cBhvr>
                                        <p:cTn id="27" dur="500"/>
                                        <p:tgtEl>
                                          <p:spTgt spid="1433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395"/>
                                        </p:tgtEl>
                                        <p:attrNameLst>
                                          <p:attrName>style.visibility</p:attrName>
                                        </p:attrNameLst>
                                      </p:cBhvr>
                                      <p:to>
                                        <p:strVal val="visible"/>
                                      </p:to>
                                    </p:set>
                                    <p:animEffect transition="in" filter="blinds(horizontal)">
                                      <p:cBhvr>
                                        <p:cTn id="32" dur="500"/>
                                        <p:tgtEl>
                                          <p:spTgt spid="1433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03"/>
                                        </p:tgtEl>
                                        <p:attrNameLst>
                                          <p:attrName>style.visibility</p:attrName>
                                        </p:attrNameLst>
                                      </p:cBhvr>
                                      <p:to>
                                        <p:strVal val="visible"/>
                                      </p:to>
                                    </p:set>
                                    <p:animEffect transition="in" filter="blinds(horizontal)">
                                      <p:cBhvr>
                                        <p:cTn id="37" dur="500"/>
                                        <p:tgtEl>
                                          <p:spTgt spid="1434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nodeType="clickEffect">
                                  <p:stCondLst>
                                    <p:cond delay="0"/>
                                  </p:stCondLst>
                                  <p:childTnLst>
                                    <p:set>
                                      <p:cBhvr>
                                        <p:cTn id="41" dur="1" fill="hold">
                                          <p:stCondLst>
                                            <p:cond delay="0"/>
                                          </p:stCondLst>
                                        </p:cTn>
                                        <p:tgtEl>
                                          <p:spTgt spid="29729"/>
                                        </p:tgtEl>
                                        <p:attrNameLst>
                                          <p:attrName>style.visibility</p:attrName>
                                        </p:attrNameLst>
                                      </p:cBhvr>
                                      <p:to>
                                        <p:strVal val="visible"/>
                                      </p:to>
                                    </p:set>
                                    <p:animEffect transition="in" filter="circle(in)">
                                      <p:cBhvr>
                                        <p:cTn id="42" dur="2000"/>
                                        <p:tgtEl>
                                          <p:spTgt spid="297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42"/>
                                        </p:tgtEl>
                                        <p:attrNameLst>
                                          <p:attrName>style.visibility</p:attrName>
                                        </p:attrNameLst>
                                      </p:cBhvr>
                                      <p:to>
                                        <p:strVal val="visible"/>
                                      </p:to>
                                    </p:set>
                                    <p:animEffect transition="in" filter="blinds(horizontal)">
                                      <p:cBhvr>
                                        <p:cTn id="47" dur="500"/>
                                        <p:tgtEl>
                                          <p:spTgt spid="133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16" fill="hold" nodeType="clickEffect">
                                  <p:stCondLst>
                                    <p:cond delay="0"/>
                                  </p:stCondLst>
                                  <p:childTnLst>
                                    <p:set>
                                      <p:cBhvr>
                                        <p:cTn id="51" dur="1" fill="hold">
                                          <p:stCondLst>
                                            <p:cond delay="0"/>
                                          </p:stCondLst>
                                        </p:cTn>
                                        <p:tgtEl>
                                          <p:spTgt spid="29730"/>
                                        </p:tgtEl>
                                        <p:attrNameLst>
                                          <p:attrName>style.visibility</p:attrName>
                                        </p:attrNameLst>
                                      </p:cBhvr>
                                      <p:to>
                                        <p:strVal val="visible"/>
                                      </p:to>
                                    </p:set>
                                    <p:animEffect transition="in" filter="circle(in)">
                                      <p:cBhvr>
                                        <p:cTn id="52" dur="2000"/>
                                        <p:tgtEl>
                                          <p:spTgt spid="29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1" grpId="0"/>
      <p:bldP spid="13341" grpId="0"/>
      <p:bldP spid="133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F405CB-177D-4F9C-9D4C-54AAC3D1EDB6}" type="slidenum">
              <a:rPr lang="zh-CN" altLang="en-US" sz="1200">
                <a:latin typeface="Arial Black" panose="020B0A04020102020204" pitchFamily="34" charset="0"/>
              </a:rPr>
              <a:pPr>
                <a:spcBef>
                  <a:spcPct val="0"/>
                </a:spcBef>
                <a:buClrTx/>
                <a:buSzTx/>
                <a:buFontTx/>
                <a:buNone/>
              </a:pPr>
              <a:t>6</a:t>
            </a:fld>
            <a:endParaRPr lang="en-US" altLang="zh-CN" sz="1200">
              <a:latin typeface="Arial Black" panose="020B0A04020102020204" pitchFamily="34" charset="0"/>
            </a:endParaRPr>
          </a:p>
        </p:txBody>
      </p:sp>
      <p:sp>
        <p:nvSpPr>
          <p:cNvPr id="33795"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72A2F2FE-70DD-499C-9C10-4690276BDD4C}" type="slidenum">
              <a:rPr lang="zh-CN" altLang="en-US" sz="1200">
                <a:latin typeface="Arial Black" panose="020B0A04020102020204" pitchFamily="34" charset="0"/>
              </a:rPr>
              <a:pPr algn="r" eaLnBrk="1" hangingPunct="1">
                <a:spcBef>
                  <a:spcPct val="0"/>
                </a:spcBef>
                <a:buClrTx/>
                <a:buSzTx/>
                <a:buFontTx/>
                <a:buNone/>
              </a:pPr>
              <a:t>6</a:t>
            </a:fld>
            <a:endParaRPr lang="en-US" altLang="zh-CN" sz="1200">
              <a:latin typeface="Arial Black" panose="020B0A04020102020204" pitchFamily="34" charset="0"/>
            </a:endParaRPr>
          </a:p>
        </p:txBody>
      </p:sp>
      <p:graphicFrame>
        <p:nvGraphicFramePr>
          <p:cNvPr id="144389" name="Object 5"/>
          <p:cNvGraphicFramePr>
            <a:graphicFrameLocks noChangeAspect="1"/>
          </p:cNvGraphicFramePr>
          <p:nvPr>
            <p:extLst>
              <p:ext uri="{D42A27DB-BD31-4B8C-83A1-F6EECF244321}">
                <p14:modId xmlns:p14="http://schemas.microsoft.com/office/powerpoint/2010/main" val="4285240704"/>
              </p:ext>
            </p:extLst>
          </p:nvPr>
        </p:nvGraphicFramePr>
        <p:xfrm>
          <a:off x="815975" y="1378689"/>
          <a:ext cx="2628900" cy="847725"/>
        </p:xfrm>
        <a:graphic>
          <a:graphicData uri="http://schemas.openxmlformats.org/presentationml/2006/ole">
            <mc:AlternateContent xmlns:mc="http://schemas.openxmlformats.org/markup-compatibility/2006">
              <mc:Choice xmlns:v="urn:schemas-microsoft-com:vml" Requires="v">
                <p:oleObj spid="_x0000_s34004" name="Equation" r:id="rId3" imgW="1320480" imgH="393480" progId="Equation.DSMT4">
                  <p:embed/>
                </p:oleObj>
              </mc:Choice>
              <mc:Fallback>
                <p:oleObj name="Equation" r:id="rId3" imgW="1320480" imgH="393480" progId="Equation.DSMT4">
                  <p:embed/>
                  <p:pic>
                    <p:nvPicPr>
                      <p:cNvPr id="0" name="Object 5"/>
                      <p:cNvPicPr>
                        <a:picLocks noChangeAspect="1" noChangeArrowheads="1"/>
                      </p:cNvPicPr>
                      <p:nvPr/>
                    </p:nvPicPr>
                    <p:blipFill>
                      <a:blip r:embed="rId4"/>
                      <a:srcRect/>
                      <a:stretch>
                        <a:fillRect/>
                      </a:stretch>
                    </p:blipFill>
                    <p:spPr bwMode="auto">
                      <a:xfrm>
                        <a:off x="815975" y="1378689"/>
                        <a:ext cx="2628900" cy="847725"/>
                      </a:xfrm>
                      <a:prstGeom prst="rect">
                        <a:avLst/>
                      </a:prstGeom>
                      <a:noFill/>
                      <a:ln>
                        <a:noFill/>
                      </a:ln>
                      <a:extLst/>
                    </p:spPr>
                  </p:pic>
                </p:oleObj>
              </mc:Fallback>
            </mc:AlternateContent>
          </a:graphicData>
        </a:graphic>
      </p:graphicFrame>
      <p:graphicFrame>
        <p:nvGraphicFramePr>
          <p:cNvPr id="144390" name="Object 6"/>
          <p:cNvGraphicFramePr>
            <a:graphicFrameLocks noChangeAspect="1"/>
          </p:cNvGraphicFramePr>
          <p:nvPr>
            <p:extLst>
              <p:ext uri="{D42A27DB-BD31-4B8C-83A1-F6EECF244321}">
                <p14:modId xmlns:p14="http://schemas.microsoft.com/office/powerpoint/2010/main" val="94154435"/>
              </p:ext>
            </p:extLst>
          </p:nvPr>
        </p:nvGraphicFramePr>
        <p:xfrm>
          <a:off x="877888" y="476672"/>
          <a:ext cx="2074862" cy="901278"/>
        </p:xfrm>
        <a:graphic>
          <a:graphicData uri="http://schemas.openxmlformats.org/presentationml/2006/ole">
            <mc:AlternateContent xmlns:mc="http://schemas.openxmlformats.org/markup-compatibility/2006">
              <mc:Choice xmlns:v="urn:schemas-microsoft-com:vml" Requires="v">
                <p:oleObj spid="_x0000_s34005" name="Equation" r:id="rId5" imgW="1015920" imgH="419040" progId="Equation.DSMT4">
                  <p:embed/>
                </p:oleObj>
              </mc:Choice>
              <mc:Fallback>
                <p:oleObj name="Equation" r:id="rId5" imgW="1015920" imgH="419040" progId="Equation.DSMT4">
                  <p:embed/>
                  <p:pic>
                    <p:nvPicPr>
                      <p:cNvPr id="0" name="Object 6"/>
                      <p:cNvPicPr>
                        <a:picLocks noChangeAspect="1" noChangeArrowheads="1"/>
                      </p:cNvPicPr>
                      <p:nvPr/>
                    </p:nvPicPr>
                    <p:blipFill>
                      <a:blip r:embed="rId6"/>
                      <a:srcRect/>
                      <a:stretch>
                        <a:fillRect/>
                      </a:stretch>
                    </p:blipFill>
                    <p:spPr bwMode="auto">
                      <a:xfrm>
                        <a:off x="877888" y="476672"/>
                        <a:ext cx="2074862" cy="901278"/>
                      </a:xfrm>
                      <a:prstGeom prst="rect">
                        <a:avLst/>
                      </a:prstGeom>
                      <a:noFill/>
                      <a:ln>
                        <a:noFill/>
                      </a:ln>
                      <a:extLst/>
                    </p:spPr>
                  </p:pic>
                </p:oleObj>
              </mc:Fallback>
            </mc:AlternateContent>
          </a:graphicData>
        </a:graphic>
      </p:graphicFrame>
      <p:graphicFrame>
        <p:nvGraphicFramePr>
          <p:cNvPr id="46162" name="Object 82"/>
          <p:cNvGraphicFramePr>
            <a:graphicFrameLocks noChangeAspect="1"/>
          </p:cNvGraphicFramePr>
          <p:nvPr>
            <p:extLst>
              <p:ext uri="{D42A27DB-BD31-4B8C-83A1-F6EECF244321}">
                <p14:modId xmlns:p14="http://schemas.microsoft.com/office/powerpoint/2010/main" val="1246248772"/>
              </p:ext>
            </p:extLst>
          </p:nvPr>
        </p:nvGraphicFramePr>
        <p:xfrm>
          <a:off x="542131" y="2794466"/>
          <a:ext cx="3176587" cy="966787"/>
        </p:xfrm>
        <a:graphic>
          <a:graphicData uri="http://schemas.openxmlformats.org/presentationml/2006/ole">
            <mc:AlternateContent xmlns:mc="http://schemas.openxmlformats.org/markup-compatibility/2006">
              <mc:Choice xmlns:v="urn:schemas-microsoft-com:vml" Requires="v">
                <p:oleObj spid="_x0000_s34006" name="Equation" r:id="rId7" imgW="1752480" imgH="419040" progId="Equation.DSMT4">
                  <p:embed/>
                </p:oleObj>
              </mc:Choice>
              <mc:Fallback>
                <p:oleObj name="Equation" r:id="rId7" imgW="1752480" imgH="419040" progId="Equation.DSMT4">
                  <p:embed/>
                  <p:pic>
                    <p:nvPicPr>
                      <p:cNvPr id="0" name="Object 82"/>
                      <p:cNvPicPr>
                        <a:picLocks noChangeAspect="1" noChangeArrowheads="1"/>
                      </p:cNvPicPr>
                      <p:nvPr/>
                    </p:nvPicPr>
                    <p:blipFill>
                      <a:blip r:embed="rId8"/>
                      <a:srcRect/>
                      <a:stretch>
                        <a:fillRect/>
                      </a:stretch>
                    </p:blipFill>
                    <p:spPr bwMode="auto">
                      <a:xfrm>
                        <a:off x="542131" y="2794466"/>
                        <a:ext cx="3176587"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8"/>
          <p:cNvGraphicFramePr>
            <a:graphicFrameLocks noChangeAspect="1"/>
          </p:cNvGraphicFramePr>
          <p:nvPr>
            <p:extLst>
              <p:ext uri="{D42A27DB-BD31-4B8C-83A1-F6EECF244321}">
                <p14:modId xmlns:p14="http://schemas.microsoft.com/office/powerpoint/2010/main" val="4267435772"/>
              </p:ext>
            </p:extLst>
          </p:nvPr>
        </p:nvGraphicFramePr>
        <p:xfrm>
          <a:off x="415925" y="4094163"/>
          <a:ext cx="4806950" cy="968375"/>
        </p:xfrm>
        <a:graphic>
          <a:graphicData uri="http://schemas.openxmlformats.org/presentationml/2006/ole">
            <mc:AlternateContent xmlns:mc="http://schemas.openxmlformats.org/markup-compatibility/2006">
              <mc:Choice xmlns:v="urn:schemas-microsoft-com:vml" Requires="v">
                <p:oleObj spid="_x0000_s34007" name="Equation" r:id="rId9" imgW="2717640" imgH="419040" progId="Equation.DSMT4">
                  <p:embed/>
                </p:oleObj>
              </mc:Choice>
              <mc:Fallback>
                <p:oleObj name="Equation" r:id="rId9" imgW="2717640" imgH="419040" progId="Equation.DSMT4">
                  <p:embed/>
                  <p:pic>
                    <p:nvPicPr>
                      <p:cNvPr id="0" name="Object 8"/>
                      <p:cNvPicPr>
                        <a:picLocks noChangeAspect="1" noChangeArrowheads="1"/>
                      </p:cNvPicPr>
                      <p:nvPr/>
                    </p:nvPicPr>
                    <p:blipFill>
                      <a:blip r:embed="rId10"/>
                      <a:srcRect/>
                      <a:stretch>
                        <a:fillRect/>
                      </a:stretch>
                    </p:blipFill>
                    <p:spPr bwMode="auto">
                      <a:xfrm>
                        <a:off x="415925" y="4094163"/>
                        <a:ext cx="48069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9"/>
          <p:cNvGraphicFramePr>
            <a:graphicFrameLocks noChangeAspect="1"/>
          </p:cNvGraphicFramePr>
          <p:nvPr>
            <p:extLst>
              <p:ext uri="{D42A27DB-BD31-4B8C-83A1-F6EECF244321}">
                <p14:modId xmlns:p14="http://schemas.microsoft.com/office/powerpoint/2010/main" val="777665566"/>
              </p:ext>
            </p:extLst>
          </p:nvPr>
        </p:nvGraphicFramePr>
        <p:xfrm>
          <a:off x="225425" y="5156201"/>
          <a:ext cx="6203950" cy="625474"/>
        </p:xfrm>
        <a:graphic>
          <a:graphicData uri="http://schemas.openxmlformats.org/presentationml/2006/ole">
            <mc:AlternateContent xmlns:mc="http://schemas.openxmlformats.org/markup-compatibility/2006">
              <mc:Choice xmlns:v="urn:schemas-microsoft-com:vml" Requires="v">
                <p:oleObj spid="_x0000_s34008" name="Equation" r:id="rId11" imgW="3530520" imgH="330120" progId="Equation.DSMT4">
                  <p:embed/>
                </p:oleObj>
              </mc:Choice>
              <mc:Fallback>
                <p:oleObj name="Equation" r:id="rId11" imgW="3530520" imgH="330120" progId="Equation.DSMT4">
                  <p:embed/>
                  <p:pic>
                    <p:nvPicPr>
                      <p:cNvPr id="0" name="Object 9"/>
                      <p:cNvPicPr>
                        <a:picLocks noChangeAspect="1" noChangeArrowheads="1"/>
                      </p:cNvPicPr>
                      <p:nvPr/>
                    </p:nvPicPr>
                    <p:blipFill>
                      <a:blip r:embed="rId12"/>
                      <a:srcRect/>
                      <a:stretch>
                        <a:fillRect/>
                      </a:stretch>
                    </p:blipFill>
                    <p:spPr bwMode="auto">
                      <a:xfrm>
                        <a:off x="225425" y="5156201"/>
                        <a:ext cx="6203950" cy="625474"/>
                      </a:xfrm>
                      <a:prstGeom prst="rect">
                        <a:avLst/>
                      </a:prstGeom>
                      <a:noFill/>
                      <a:ln>
                        <a:noFill/>
                      </a:ln>
                      <a:effectLst/>
                      <a:extLst/>
                    </p:spPr>
                  </p:pic>
                </p:oleObj>
              </mc:Fallback>
            </mc:AlternateContent>
          </a:graphicData>
        </a:graphic>
      </p:graphicFrame>
      <p:graphicFrame>
        <p:nvGraphicFramePr>
          <p:cNvPr id="4" name="Object 10"/>
          <p:cNvGraphicFramePr>
            <a:graphicFrameLocks noChangeAspect="1"/>
          </p:cNvGraphicFramePr>
          <p:nvPr>
            <p:extLst>
              <p:ext uri="{D42A27DB-BD31-4B8C-83A1-F6EECF244321}">
                <p14:modId xmlns:p14="http://schemas.microsoft.com/office/powerpoint/2010/main" val="3947437600"/>
              </p:ext>
            </p:extLst>
          </p:nvPr>
        </p:nvGraphicFramePr>
        <p:xfrm>
          <a:off x="6429375" y="5156201"/>
          <a:ext cx="1057275" cy="457200"/>
        </p:xfrm>
        <a:graphic>
          <a:graphicData uri="http://schemas.openxmlformats.org/presentationml/2006/ole">
            <mc:AlternateContent xmlns:mc="http://schemas.openxmlformats.org/markup-compatibility/2006">
              <mc:Choice xmlns:v="urn:schemas-microsoft-com:vml" Requires="v">
                <p:oleObj spid="_x0000_s34009" name="Equation" r:id="rId13" imgW="469800" imgH="203040" progId="Equation.DSMT4">
                  <p:embed/>
                </p:oleObj>
              </mc:Choice>
              <mc:Fallback>
                <p:oleObj name="Equation" r:id="rId13" imgW="469800" imgH="203040" progId="Equation.DSMT4">
                  <p:embed/>
                  <p:pic>
                    <p:nvPicPr>
                      <p:cNvPr id="0" name="Object 10"/>
                      <p:cNvPicPr>
                        <a:picLocks noChangeAspect="1" noChangeArrowheads="1"/>
                      </p:cNvPicPr>
                      <p:nvPr/>
                    </p:nvPicPr>
                    <p:blipFill>
                      <a:blip r:embed="rId14"/>
                      <a:srcRect/>
                      <a:stretch>
                        <a:fillRect/>
                      </a:stretch>
                    </p:blipFill>
                    <p:spPr bwMode="auto">
                      <a:xfrm>
                        <a:off x="6429375" y="5156201"/>
                        <a:ext cx="1057275" cy="457200"/>
                      </a:xfrm>
                      <a:prstGeom prst="rect">
                        <a:avLst/>
                      </a:prstGeom>
                      <a:noFill/>
                      <a:ln>
                        <a:noFill/>
                      </a:ln>
                      <a:effectLst/>
                      <a:extLst/>
                    </p:spPr>
                  </p:pic>
                </p:oleObj>
              </mc:Fallback>
            </mc:AlternateContent>
          </a:graphicData>
        </a:graphic>
      </p:graphicFrame>
      <p:sp>
        <p:nvSpPr>
          <p:cNvPr id="144396" name="Rectangle 12"/>
          <p:cNvSpPr>
            <a:spLocks noChangeArrowheads="1"/>
          </p:cNvSpPr>
          <p:nvPr/>
        </p:nvSpPr>
        <p:spPr bwMode="auto">
          <a:xfrm>
            <a:off x="395288" y="573405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满足性能指标要求。</a:t>
            </a:r>
          </a:p>
        </p:txBody>
      </p:sp>
      <p:sp>
        <p:nvSpPr>
          <p:cNvPr id="144398" name="Rectangle 14"/>
          <p:cNvSpPr>
            <a:spLocks noChangeArrowheads="1"/>
          </p:cNvSpPr>
          <p:nvPr/>
        </p:nvSpPr>
        <p:spPr bwMode="auto">
          <a:xfrm>
            <a:off x="0" y="22764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加校正后系统为</a:t>
            </a:r>
          </a:p>
        </p:txBody>
      </p:sp>
      <p:sp>
        <p:nvSpPr>
          <p:cNvPr id="144400" name="Rectangle 16"/>
          <p:cNvSpPr>
            <a:spLocks noChangeArrowheads="1"/>
          </p:cNvSpPr>
          <p:nvPr/>
        </p:nvSpPr>
        <p:spPr bwMode="auto">
          <a:xfrm>
            <a:off x="0" y="3716338"/>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验算</a:t>
            </a:r>
          </a:p>
        </p:txBody>
      </p:sp>
      <p:pic>
        <p:nvPicPr>
          <p:cNvPr id="33805"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544513"/>
            <a:ext cx="454342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blinds(horizontal)">
                                      <p:cBhvr>
                                        <p:cTn id="7" dur="500"/>
                                        <p:tgtEl>
                                          <p:spTgt spid="144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Effect transition="in" filter="blinds(horizontal)">
                                      <p:cBhvr>
                                        <p:cTn id="12" dur="500"/>
                                        <p:tgtEl>
                                          <p:spTgt spid="144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4398"/>
                                        </p:tgtEl>
                                        <p:attrNameLst>
                                          <p:attrName>style.visibility</p:attrName>
                                        </p:attrNameLst>
                                      </p:cBhvr>
                                      <p:to>
                                        <p:strVal val="visible"/>
                                      </p:to>
                                    </p:set>
                                    <p:animEffect transition="in" filter="blinds(horizontal)">
                                      <p:cBhvr>
                                        <p:cTn id="17" dur="500"/>
                                        <p:tgtEl>
                                          <p:spTgt spid="1443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162"/>
                                        </p:tgtEl>
                                        <p:attrNameLst>
                                          <p:attrName>style.visibility</p:attrName>
                                        </p:attrNameLst>
                                      </p:cBhvr>
                                      <p:to>
                                        <p:strVal val="visible"/>
                                      </p:to>
                                    </p:set>
                                    <p:animEffect transition="in" filter="blinds(horizontal)">
                                      <p:cBhvr>
                                        <p:cTn id="22" dur="500"/>
                                        <p:tgtEl>
                                          <p:spTgt spid="461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4400"/>
                                        </p:tgtEl>
                                        <p:attrNameLst>
                                          <p:attrName>style.visibility</p:attrName>
                                        </p:attrNameLst>
                                      </p:cBhvr>
                                      <p:to>
                                        <p:strVal val="visible"/>
                                      </p:to>
                                    </p:set>
                                    <p:animEffect transition="in" filter="blinds(horizontal)">
                                      <p:cBhvr>
                                        <p:cTn id="27" dur="500"/>
                                        <p:tgtEl>
                                          <p:spTgt spid="144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4396"/>
                                        </p:tgtEl>
                                        <p:attrNameLst>
                                          <p:attrName>style.visibility</p:attrName>
                                        </p:attrNameLst>
                                      </p:cBhvr>
                                      <p:to>
                                        <p:strVal val="visible"/>
                                      </p:to>
                                    </p:set>
                                    <p:animEffect transition="in" filter="blinds(horizontal)">
                                      <p:cBhvr>
                                        <p:cTn id="47" dur="500"/>
                                        <p:tgtEl>
                                          <p:spTgt spid="144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6" grpId="0"/>
      <p:bldP spid="144398" grpId="0"/>
      <p:bldP spid="1444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1396B9-EDFD-47A6-AC3E-77450421E7E0}" type="slidenum">
              <a:rPr lang="zh-CN" altLang="en-US" sz="120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34819"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BEF9DC0D-043C-4F51-B2CD-66CDE1092557}" type="slidenum">
              <a:rPr lang="zh-CN" altLang="en-US" sz="1200">
                <a:latin typeface="Arial Black" panose="020B0A04020102020204" pitchFamily="34" charset="0"/>
              </a:rPr>
              <a:pPr algn="r" eaLnBrk="1" hangingPunct="1">
                <a:spcBef>
                  <a:spcPct val="0"/>
                </a:spcBef>
                <a:buClrTx/>
                <a:buSzTx/>
                <a:buFontTx/>
                <a:buNone/>
              </a:pPr>
              <a:t>7</a:t>
            </a:fld>
            <a:endParaRPr lang="en-US" altLang="zh-CN" sz="1200">
              <a:latin typeface="Arial Black" panose="020B0A04020102020204" pitchFamily="34" charset="0"/>
            </a:endParaRPr>
          </a:p>
        </p:txBody>
      </p:sp>
      <p:sp>
        <p:nvSpPr>
          <p:cNvPr id="15363" name="Rectangle 4"/>
          <p:cNvSpPr>
            <a:spLocks noChangeArrowheads="1"/>
          </p:cNvSpPr>
          <p:nvPr/>
        </p:nvSpPr>
        <p:spPr bwMode="auto">
          <a:xfrm>
            <a:off x="250825" y="404813"/>
            <a:ext cx="86042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rgbClr val="FF0000"/>
                </a:solidFill>
                <a:latin typeface="楷体_GB2312" pitchFamily="49" charset="-122"/>
                <a:ea typeface="楷体_GB2312" pitchFamily="49" charset="-122"/>
              </a:rPr>
              <a:t>2</a:t>
            </a:r>
            <a:r>
              <a:rPr lang="zh-CN" altLang="en-US" sz="2400" b="1">
                <a:solidFill>
                  <a:srgbClr val="FF0000"/>
                </a:solidFill>
                <a:latin typeface="楷体_GB2312" pitchFamily="49" charset="-122"/>
                <a:ea typeface="楷体_GB2312" pitchFamily="49" charset="-122"/>
              </a:rPr>
              <a:t>、超前校正原理</a:t>
            </a:r>
          </a:p>
          <a:p>
            <a:pPr eaLnBrk="1" hangingPunct="1">
              <a:lnSpc>
                <a:spcPct val="150000"/>
              </a:lnSpc>
              <a:spcBef>
                <a:spcPct val="0"/>
              </a:spcBef>
              <a:buClr>
                <a:srgbClr val="6600CC"/>
              </a:buClr>
              <a:buSzTx/>
              <a:buFont typeface="Wingdings" panose="05000000000000000000" pitchFamily="2" charset="2"/>
              <a:buChar char="l"/>
            </a:pPr>
            <a:r>
              <a:rPr lang="zh-CN" altLang="en-US" sz="2400" b="1">
                <a:solidFill>
                  <a:schemeClr val="bg2"/>
                </a:solidFill>
                <a:latin typeface="楷体_GB2312" pitchFamily="49" charset="-122"/>
                <a:ea typeface="楷体_GB2312" pitchFamily="49" charset="-122"/>
              </a:rPr>
              <a:t> 利用超前网络</a:t>
            </a:r>
            <a:r>
              <a:rPr lang="zh-CN" altLang="en-US" sz="2400" b="1">
                <a:solidFill>
                  <a:srgbClr val="CC0099"/>
                </a:solidFill>
                <a:latin typeface="楷体_GB2312" pitchFamily="49" charset="-122"/>
                <a:ea typeface="楷体_GB2312" pitchFamily="49" charset="-122"/>
              </a:rPr>
              <a:t>相位超前特性</a:t>
            </a:r>
            <a:r>
              <a:rPr lang="zh-CN" altLang="en-US" sz="2400" b="1">
                <a:solidFill>
                  <a:schemeClr val="bg2"/>
                </a:solidFill>
                <a:latin typeface="楷体_GB2312" pitchFamily="49" charset="-122"/>
                <a:ea typeface="楷体_GB2312" pitchFamily="49" charset="-122"/>
              </a:rPr>
              <a:t>提高系统的相位裕度</a:t>
            </a:r>
          </a:p>
          <a:p>
            <a:pPr eaLnBrk="1" hangingPunct="1">
              <a:lnSpc>
                <a:spcPct val="150000"/>
              </a:lnSpc>
              <a:spcBef>
                <a:spcPct val="0"/>
              </a:spcBef>
              <a:buClr>
                <a:srgbClr val="6600CC"/>
              </a:buClr>
              <a:buSzTx/>
              <a:buFont typeface="Wingdings" panose="05000000000000000000" pitchFamily="2" charset="2"/>
              <a:buChar char="l"/>
            </a:pPr>
            <a:r>
              <a:rPr lang="zh-CN" altLang="en-US" sz="2400" b="1">
                <a:solidFill>
                  <a:schemeClr val="bg2"/>
                </a:solidFill>
                <a:latin typeface="楷体_GB2312" pitchFamily="49" charset="-122"/>
                <a:ea typeface="楷体_GB2312" pitchFamily="49" charset="-122"/>
              </a:rPr>
              <a:t> 将</a:t>
            </a:r>
            <a:r>
              <a:rPr lang="zh-CN" altLang="en-US" sz="2400" b="1">
                <a:solidFill>
                  <a:schemeClr val="bg2"/>
                </a:solidFill>
                <a:ea typeface="楷体_GB2312" pitchFamily="49" charset="-122"/>
              </a:rPr>
              <a:t>超前</a:t>
            </a:r>
            <a:r>
              <a:rPr lang="zh-CN" altLang="en-US" sz="2400" b="1">
                <a:solidFill>
                  <a:schemeClr val="bg2"/>
                </a:solidFill>
                <a:latin typeface="楷体_GB2312" pitchFamily="49" charset="-122"/>
                <a:ea typeface="楷体_GB2312" pitchFamily="49" charset="-122"/>
              </a:rPr>
              <a:t>校正的最大超前相位定于校正后系统的剪切频率处</a:t>
            </a:r>
          </a:p>
          <a:p>
            <a:pPr eaLnBrk="1" hangingPunct="1">
              <a:lnSpc>
                <a:spcPct val="150000"/>
              </a:lnSpc>
              <a:spcBef>
                <a:spcPct val="0"/>
              </a:spcBef>
              <a:buClr>
                <a:srgbClr val="6600CC"/>
              </a:buClr>
              <a:buSzTx/>
              <a:buFont typeface="Wingdings" panose="05000000000000000000" pitchFamily="2" charset="2"/>
              <a:buChar char="l"/>
            </a:pPr>
            <a:r>
              <a:rPr lang="zh-CN" altLang="en-US" sz="2400" b="1">
                <a:solidFill>
                  <a:schemeClr val="bg2"/>
                </a:solidFill>
                <a:latin typeface="楷体_GB2312" pitchFamily="49" charset="-122"/>
                <a:ea typeface="楷体_GB2312" pitchFamily="49" charset="-122"/>
              </a:rPr>
              <a:t> 最大超前相位值由原系统与希望相位裕度的差值决定，并</a:t>
            </a:r>
            <a:r>
              <a:rPr lang="zh-CN" altLang="en-US" sz="2400" b="1">
                <a:solidFill>
                  <a:srgbClr val="CC0099"/>
                </a:solidFill>
                <a:latin typeface="楷体_GB2312" pitchFamily="49" charset="-122"/>
                <a:ea typeface="楷体_GB2312" pitchFamily="49" charset="-122"/>
              </a:rPr>
              <a:t>放余量，</a:t>
            </a:r>
            <a:r>
              <a:rPr lang="zh-CN" altLang="en-US" sz="2400" b="1">
                <a:solidFill>
                  <a:schemeClr val="bg2"/>
                </a:solidFill>
                <a:latin typeface="楷体_GB2312" pitchFamily="49" charset="-122"/>
                <a:ea typeface="楷体_GB2312" pitchFamily="49" charset="-122"/>
              </a:rPr>
              <a:t>余量大小由</a:t>
            </a:r>
            <a:r>
              <a:rPr lang="zh-CN" altLang="en-US" sz="2400" b="1">
                <a:solidFill>
                  <a:srgbClr val="FF0000"/>
                </a:solidFill>
                <a:latin typeface="楷体_GB2312" pitchFamily="49" charset="-122"/>
                <a:ea typeface="楷体_GB2312" pitchFamily="49" charset="-122"/>
              </a:rPr>
              <a:t>原系统剪切频率处相频特性变化率</a:t>
            </a:r>
            <a:r>
              <a:rPr lang="zh-CN" altLang="en-US" sz="2400" b="1">
                <a:solidFill>
                  <a:schemeClr val="bg2"/>
                </a:solidFill>
                <a:latin typeface="楷体_GB2312" pitchFamily="49" charset="-122"/>
                <a:ea typeface="楷体_GB2312" pitchFamily="49" charset="-122"/>
              </a:rPr>
              <a:t>决定；</a:t>
            </a:r>
          </a:p>
          <a:p>
            <a:pPr eaLnBrk="1" hangingPunct="1">
              <a:lnSpc>
                <a:spcPct val="150000"/>
              </a:lnSpc>
              <a:spcBef>
                <a:spcPct val="0"/>
              </a:spcBef>
              <a:buClr>
                <a:srgbClr val="6600CC"/>
              </a:buClr>
              <a:buSzTx/>
              <a:buFont typeface="Wingdings" panose="05000000000000000000" pitchFamily="2" charset="2"/>
              <a:buChar char="l"/>
            </a:pPr>
            <a:r>
              <a:rPr lang="zh-CN" altLang="en-US" sz="2400" b="1">
                <a:solidFill>
                  <a:schemeClr val="bg2"/>
                </a:solidFill>
                <a:latin typeface="楷体_GB2312" pitchFamily="49" charset="-122"/>
                <a:ea typeface="楷体_GB2312" pitchFamily="49" charset="-122"/>
              </a:rPr>
              <a:t> 最大超前相位值大于</a:t>
            </a:r>
            <a:r>
              <a:rPr lang="en-US" altLang="zh-CN" sz="2400" b="1">
                <a:solidFill>
                  <a:schemeClr val="bg2"/>
                </a:solidFill>
                <a:latin typeface="Times New Roman" panose="02020603050405020304" pitchFamily="18" charset="0"/>
                <a:ea typeface="楷体_GB2312" pitchFamily="49" charset="-122"/>
              </a:rPr>
              <a:t>60°</a:t>
            </a:r>
            <a:r>
              <a:rPr lang="zh-CN" altLang="en-US" sz="2400" b="1">
                <a:solidFill>
                  <a:schemeClr val="bg2"/>
                </a:solidFill>
                <a:latin typeface="楷体_GB2312" pitchFamily="49" charset="-122"/>
                <a:ea typeface="楷体_GB2312" pitchFamily="49" charset="-122"/>
              </a:rPr>
              <a:t>不适于用一级超前校正网络。</a:t>
            </a:r>
          </a:p>
        </p:txBody>
      </p:sp>
      <p:sp>
        <p:nvSpPr>
          <p:cNvPr id="15368" name="Rectangle 8"/>
          <p:cNvSpPr>
            <a:spLocks noChangeArrowheads="1"/>
          </p:cNvSpPr>
          <p:nvPr/>
        </p:nvSpPr>
        <p:spPr bwMode="auto">
          <a:xfrm>
            <a:off x="107950" y="5013325"/>
            <a:ext cx="8353425"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6600CC"/>
              </a:buClr>
              <a:buSzTx/>
              <a:buFont typeface="Wingdings" panose="05000000000000000000" pitchFamily="2" charset="2"/>
              <a:buChar char="l"/>
            </a:pPr>
            <a:r>
              <a:rPr lang="zh-CN" altLang="en-US" sz="2400" b="1">
                <a:solidFill>
                  <a:srgbClr val="FF0000"/>
                </a:solidFill>
                <a:latin typeface="楷体_GB2312" pitchFamily="49" charset="-122"/>
                <a:ea typeface="楷体_GB2312" pitchFamily="49" charset="-122"/>
              </a:rPr>
              <a:t> 减小</a:t>
            </a:r>
            <a:r>
              <a:rPr lang="zh-CN" altLang="en-US" sz="2400" b="1">
                <a:solidFill>
                  <a:schemeClr val="bg2"/>
                </a:solidFill>
                <a:latin typeface="楷体_GB2312" pitchFamily="49" charset="-122"/>
                <a:ea typeface="楷体_GB2312" pitchFamily="49" charset="-122"/>
              </a:rPr>
              <a:t>对数幅频特性在</a:t>
            </a:r>
            <a:r>
              <a:rPr lang="zh-CN" altLang="en-US" sz="2400" b="1">
                <a:solidFill>
                  <a:srgbClr val="FF0000"/>
                </a:solidFill>
                <a:latin typeface="楷体_GB2312" pitchFamily="49" charset="-122"/>
                <a:ea typeface="楷体_GB2312" pitchFamily="49" charset="-122"/>
              </a:rPr>
              <a:t>剪切频率处的负斜率</a:t>
            </a:r>
            <a:r>
              <a:rPr lang="zh-CN" altLang="en-US" sz="2400" b="1">
                <a:solidFill>
                  <a:schemeClr val="bg2"/>
                </a:solidFill>
                <a:latin typeface="楷体_GB2312" pitchFamily="49" charset="-122"/>
                <a:ea typeface="楷体_GB2312" pitchFamily="49" charset="-122"/>
              </a:rPr>
              <a:t>,从而提高了系统的稳定性;</a:t>
            </a:r>
          </a:p>
          <a:p>
            <a:pPr eaLnBrk="1" hangingPunct="1">
              <a:lnSpc>
                <a:spcPct val="130000"/>
              </a:lnSpc>
              <a:spcBef>
                <a:spcPct val="0"/>
              </a:spcBef>
              <a:buClr>
                <a:srgbClr val="6600CC"/>
              </a:buClr>
              <a:buSzTx/>
              <a:buFont typeface="Wingdings" panose="05000000000000000000" pitchFamily="2" charset="2"/>
              <a:buChar char="l"/>
            </a:pPr>
            <a:r>
              <a:rPr lang="zh-CN" altLang="en-US" sz="2400" b="1">
                <a:solidFill>
                  <a:schemeClr val="bg2"/>
                </a:solidFill>
                <a:latin typeface="楷体_GB2312" pitchFamily="49" charset="-122"/>
                <a:ea typeface="楷体_GB2312" pitchFamily="49" charset="-122"/>
              </a:rPr>
              <a:t> 提高了系统的频带宽度,从而提高了系统的响应速度;</a:t>
            </a:r>
          </a:p>
        </p:txBody>
      </p:sp>
      <p:sp>
        <p:nvSpPr>
          <p:cNvPr id="15370" name="Rectangle 10"/>
          <p:cNvSpPr>
            <a:spLocks noChangeArrowheads="1"/>
          </p:cNvSpPr>
          <p:nvPr/>
        </p:nvSpPr>
        <p:spPr bwMode="auto">
          <a:xfrm>
            <a:off x="0" y="3716338"/>
            <a:ext cx="86423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6600CC"/>
              </a:buClr>
              <a:buSzTx/>
              <a:buFont typeface="Wingdings" panose="05000000000000000000" pitchFamily="2" charset="2"/>
              <a:buNone/>
            </a:pPr>
            <a:r>
              <a:rPr lang="en-US" altLang="zh-CN" sz="2400" b="1">
                <a:solidFill>
                  <a:srgbClr val="FF0000"/>
                </a:solidFill>
                <a:latin typeface="楷体_GB2312" pitchFamily="49" charset="-122"/>
                <a:ea typeface="楷体_GB2312" pitchFamily="49" charset="-122"/>
              </a:rPr>
              <a:t>3</a:t>
            </a:r>
            <a:r>
              <a:rPr lang="zh-CN" altLang="en-US" sz="2400" b="1">
                <a:solidFill>
                  <a:srgbClr val="FF0000"/>
                </a:solidFill>
                <a:latin typeface="楷体_GB2312" pitchFamily="49" charset="-122"/>
                <a:ea typeface="楷体_GB2312" pitchFamily="49" charset="-122"/>
              </a:rPr>
              <a:t>、超前校正特点</a:t>
            </a:r>
            <a:endParaRPr lang="zh-CN" altLang="en-US" sz="2400" b="1">
              <a:solidFill>
                <a:schemeClr val="bg2"/>
              </a:solidFill>
              <a:latin typeface="楷体_GB2312" pitchFamily="49" charset="-122"/>
              <a:ea typeface="楷体_GB2312" pitchFamily="49" charset="-122"/>
            </a:endParaRPr>
          </a:p>
        </p:txBody>
      </p:sp>
      <p:grpSp>
        <p:nvGrpSpPr>
          <p:cNvPr id="2" name="Group 14"/>
          <p:cNvGrpSpPr>
            <a:grpSpLocks/>
          </p:cNvGrpSpPr>
          <p:nvPr/>
        </p:nvGrpSpPr>
        <p:grpSpPr bwMode="auto">
          <a:xfrm>
            <a:off x="107950" y="4508500"/>
            <a:ext cx="8131175" cy="457200"/>
            <a:chOff x="68" y="2840"/>
            <a:chExt cx="5122" cy="288"/>
          </a:xfrm>
        </p:grpSpPr>
        <p:sp>
          <p:nvSpPr>
            <p:cNvPr id="34824" name="Rectangle 12"/>
            <p:cNvSpPr>
              <a:spLocks noChangeArrowheads="1"/>
            </p:cNvSpPr>
            <p:nvPr/>
          </p:nvSpPr>
          <p:spPr bwMode="auto">
            <a:xfrm>
              <a:off x="68" y="2840"/>
              <a:ext cx="4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6600CC"/>
                </a:buClr>
                <a:buSzTx/>
                <a:buFont typeface="Wingdings" panose="05000000000000000000" pitchFamily="2" charset="2"/>
                <a:buChar char="l"/>
              </a:pPr>
              <a:r>
                <a:rPr lang="zh-CN" altLang="en-US" sz="2400" b="1">
                  <a:solidFill>
                    <a:schemeClr val="bg2"/>
                  </a:solidFill>
                  <a:latin typeface="楷体_GB2312" pitchFamily="49" charset="-122"/>
                  <a:ea typeface="楷体_GB2312" pitchFamily="49" charset="-122"/>
                </a:rPr>
                <a:t> 超前校正后系统的剪切频率比原系统的剪切频率大</a:t>
              </a:r>
            </a:p>
          </p:txBody>
        </p:sp>
        <p:graphicFrame>
          <p:nvGraphicFramePr>
            <p:cNvPr id="34825" name="Object 33"/>
            <p:cNvGraphicFramePr>
              <a:graphicFrameLocks noChangeAspect="1"/>
            </p:cNvGraphicFramePr>
            <p:nvPr/>
          </p:nvGraphicFramePr>
          <p:xfrm>
            <a:off x="4604" y="2840"/>
            <a:ext cx="586" cy="276"/>
          </p:xfrm>
          <a:graphic>
            <a:graphicData uri="http://schemas.openxmlformats.org/presentationml/2006/ole">
              <mc:AlternateContent xmlns:mc="http://schemas.openxmlformats.org/markup-compatibility/2006">
                <mc:Choice xmlns:v="urn:schemas-microsoft-com:vml" Requires="v">
                  <p:oleObj spid="_x0000_s34858" name="公式" r:id="rId3" imgW="393774" imgH="126853" progId="Equation.3">
                    <p:embed/>
                  </p:oleObj>
                </mc:Choice>
                <mc:Fallback>
                  <p:oleObj name="公式" r:id="rId3" imgW="393774" imgH="126853"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 y="2840"/>
                          <a:ext cx="58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7" dur="500"/>
                                        <p:tgtEl>
                                          <p:spTgt spid="15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70"/>
                                        </p:tgtEl>
                                        <p:attrNameLst>
                                          <p:attrName>style.visibility</p:attrName>
                                        </p:attrNameLst>
                                      </p:cBhvr>
                                      <p:to>
                                        <p:strVal val="visible"/>
                                      </p:to>
                                    </p:set>
                                    <p:animEffect transition="in" filter="blinds(horizontal)">
                                      <p:cBhvr>
                                        <p:cTn id="32" dur="500"/>
                                        <p:tgtEl>
                                          <p:spTgt spid="153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68">
                                            <p:txEl>
                                              <p:pRg st="0" end="0"/>
                                            </p:txEl>
                                          </p:spTgt>
                                        </p:tgtEl>
                                        <p:attrNameLst>
                                          <p:attrName>style.visibility</p:attrName>
                                        </p:attrNameLst>
                                      </p:cBhvr>
                                      <p:to>
                                        <p:strVal val="visible"/>
                                      </p:to>
                                    </p:set>
                                    <p:animEffect transition="in" filter="blinds(horizontal)">
                                      <p:cBhvr>
                                        <p:cTn id="42" dur="500"/>
                                        <p:tgtEl>
                                          <p:spTgt spid="1536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368">
                                            <p:txEl>
                                              <p:pRg st="1" end="1"/>
                                            </p:txEl>
                                          </p:spTgt>
                                        </p:tgtEl>
                                        <p:attrNameLst>
                                          <p:attrName>style.visibility</p:attrName>
                                        </p:attrNameLst>
                                      </p:cBhvr>
                                      <p:to>
                                        <p:strVal val="visible"/>
                                      </p:to>
                                    </p:set>
                                    <p:animEffect transition="in" filter="blinds(horizontal)">
                                      <p:cBhvr>
                                        <p:cTn id="47" dur="500"/>
                                        <p:tgtEl>
                                          <p:spTgt spid="153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8" grpId="0" build="p"/>
      <p:bldP spid="153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DC940D-74BA-48EE-B7D6-810A4DB1D02C}" type="slidenum">
              <a:rPr lang="zh-CN" altLang="en-US" sz="120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35843"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24CB050-A3CB-4F4E-AA7E-ECCF06470E4B}" type="slidenum">
              <a:rPr lang="zh-CN" altLang="en-US" sz="1200">
                <a:latin typeface="Arial Black" panose="020B0A04020102020204" pitchFamily="34" charset="0"/>
              </a:rPr>
              <a:pPr algn="r" eaLnBrk="1" hangingPunct="1">
                <a:spcBef>
                  <a:spcPct val="0"/>
                </a:spcBef>
                <a:buClrTx/>
                <a:buSzTx/>
                <a:buFontTx/>
                <a:buNone/>
              </a:pPr>
              <a:t>8</a:t>
            </a:fld>
            <a:endParaRPr lang="en-US" altLang="zh-CN" sz="1200">
              <a:latin typeface="Arial Black" panose="020B0A04020102020204" pitchFamily="34" charset="0"/>
            </a:endParaRPr>
          </a:p>
        </p:txBody>
      </p:sp>
      <p:grpSp>
        <p:nvGrpSpPr>
          <p:cNvPr id="2" name="Group 40"/>
          <p:cNvGrpSpPr>
            <a:grpSpLocks/>
          </p:cNvGrpSpPr>
          <p:nvPr/>
        </p:nvGrpSpPr>
        <p:grpSpPr bwMode="auto">
          <a:xfrm>
            <a:off x="395288" y="377826"/>
            <a:ext cx="8208962" cy="530224"/>
            <a:chOff x="249" y="238"/>
            <a:chExt cx="5171" cy="334"/>
          </a:xfrm>
        </p:grpSpPr>
        <p:graphicFrame>
          <p:nvGraphicFramePr>
            <p:cNvPr id="35875" name="Object 6"/>
            <p:cNvGraphicFramePr>
              <a:graphicFrameLocks noChangeAspect="1"/>
            </p:cNvGraphicFramePr>
            <p:nvPr>
              <p:extLst>
                <p:ext uri="{D42A27DB-BD31-4B8C-83A1-F6EECF244321}">
                  <p14:modId xmlns:p14="http://schemas.microsoft.com/office/powerpoint/2010/main" val="2525954642"/>
                </p:ext>
              </p:extLst>
            </p:nvPr>
          </p:nvGraphicFramePr>
          <p:xfrm>
            <a:off x="2914" y="238"/>
            <a:ext cx="873" cy="334"/>
          </p:xfrm>
          <a:graphic>
            <a:graphicData uri="http://schemas.openxmlformats.org/presentationml/2006/ole">
              <mc:AlternateContent xmlns:mc="http://schemas.openxmlformats.org/markup-compatibility/2006">
                <mc:Choice xmlns:v="urn:schemas-microsoft-com:vml" Requires="v">
                  <p:oleObj spid="_x0000_s36293" name="Equation" r:id="rId3" imgW="711000" imgH="241200" progId="Equation.DSMT4">
                    <p:embed/>
                  </p:oleObj>
                </mc:Choice>
                <mc:Fallback>
                  <p:oleObj name="Equation" r:id="rId3" imgW="711000" imgH="241200" progId="Equation.DSMT4">
                    <p:embed/>
                    <p:pic>
                      <p:nvPicPr>
                        <p:cNvPr id="0" name="Object 6"/>
                        <p:cNvPicPr>
                          <a:picLocks noChangeAspect="1" noChangeArrowheads="1"/>
                        </p:cNvPicPr>
                        <p:nvPr/>
                      </p:nvPicPr>
                      <p:blipFill>
                        <a:blip r:embed="rId4"/>
                        <a:srcRect/>
                        <a:stretch>
                          <a:fillRect/>
                        </a:stretch>
                      </p:blipFill>
                      <p:spPr bwMode="auto">
                        <a:xfrm>
                          <a:off x="2914" y="238"/>
                          <a:ext cx="873" cy="334"/>
                        </a:xfrm>
                        <a:prstGeom prst="rect">
                          <a:avLst/>
                        </a:prstGeom>
                        <a:noFill/>
                        <a:ln>
                          <a:noFill/>
                        </a:ln>
                        <a:extLst/>
                      </p:spPr>
                    </p:pic>
                  </p:oleObj>
                </mc:Fallback>
              </mc:AlternateContent>
            </a:graphicData>
          </a:graphic>
        </p:graphicFrame>
        <p:sp>
          <p:nvSpPr>
            <p:cNvPr id="35876" name="Rectangle 7"/>
            <p:cNvSpPr>
              <a:spLocks noChangeArrowheads="1"/>
            </p:cNvSpPr>
            <p:nvPr/>
          </p:nvSpPr>
          <p:spPr bwMode="auto">
            <a:xfrm>
              <a:off x="249" y="255"/>
              <a:ext cx="51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FF0000"/>
                  </a:solidFill>
                  <a:latin typeface="楷体_GB2312" pitchFamily="49" charset="-122"/>
                  <a:ea typeface="楷体_GB2312" pitchFamily="49" charset="-122"/>
                </a:rPr>
                <a:t>4</a:t>
              </a:r>
              <a:r>
                <a:rPr lang="zh-CN" altLang="en-US" sz="2400" b="1" dirty="0">
                  <a:solidFill>
                    <a:srgbClr val="FF0000"/>
                  </a:solidFill>
                  <a:latin typeface="楷体_GB2312" pitchFamily="49" charset="-122"/>
                  <a:ea typeface="楷体_GB2312" pitchFamily="49" charset="-122"/>
                </a:rPr>
                <a:t>、超前校正步骤</a:t>
              </a:r>
              <a:r>
                <a:rPr lang="zh-CN" altLang="en-US" sz="2400" b="1" dirty="0">
                  <a:solidFill>
                    <a:schemeClr val="bg2"/>
                  </a:solidFill>
                  <a:latin typeface="楷体_GB2312" pitchFamily="49" charset="-122"/>
                  <a:ea typeface="楷体_GB2312" pitchFamily="49" charset="-122"/>
                </a:rPr>
                <a:t> </a:t>
              </a:r>
              <a:r>
                <a:rPr lang="en-US" altLang="zh-CN" sz="2400" b="1" dirty="0">
                  <a:solidFill>
                    <a:schemeClr val="bg2"/>
                  </a:solidFill>
                  <a:latin typeface="楷体_GB2312" pitchFamily="49" charset="-122"/>
                  <a:ea typeface="楷体_GB2312" pitchFamily="49" charset="-122"/>
                </a:rPr>
                <a:t>(</a:t>
              </a:r>
              <a:r>
                <a:rPr lang="zh-CN" altLang="en-US" sz="2400" b="1" dirty="0">
                  <a:solidFill>
                    <a:schemeClr val="bg2"/>
                  </a:solidFill>
                  <a:latin typeface="楷体_GB2312" pitchFamily="49" charset="-122"/>
                  <a:ea typeface="楷体_GB2312" pitchFamily="49" charset="-122"/>
                </a:rPr>
                <a:t>设给定指标                 </a:t>
              </a:r>
              <a:r>
                <a:rPr lang="en-US" altLang="zh-CN" sz="2400" b="1" dirty="0">
                  <a:solidFill>
                    <a:schemeClr val="bg2"/>
                  </a:solidFill>
                  <a:latin typeface="楷体_GB2312" pitchFamily="49" charset="-122"/>
                  <a:ea typeface="楷体_GB2312" pitchFamily="49" charset="-122"/>
                </a:rPr>
                <a:t>)</a:t>
              </a:r>
            </a:p>
          </p:txBody>
        </p:sp>
      </p:grpSp>
      <p:graphicFrame>
        <p:nvGraphicFramePr>
          <p:cNvPr id="18434" name="Object 10"/>
          <p:cNvGraphicFramePr>
            <a:graphicFrameLocks noChangeAspect="1"/>
          </p:cNvGraphicFramePr>
          <p:nvPr>
            <p:extLst>
              <p:ext uri="{D42A27DB-BD31-4B8C-83A1-F6EECF244321}">
                <p14:modId xmlns:p14="http://schemas.microsoft.com/office/powerpoint/2010/main" val="1646599328"/>
              </p:ext>
            </p:extLst>
          </p:nvPr>
        </p:nvGraphicFramePr>
        <p:xfrm>
          <a:off x="2345531" y="3293035"/>
          <a:ext cx="1608138" cy="962577"/>
        </p:xfrm>
        <a:graphic>
          <a:graphicData uri="http://schemas.openxmlformats.org/presentationml/2006/ole">
            <mc:AlternateContent xmlns:mc="http://schemas.openxmlformats.org/markup-compatibility/2006">
              <mc:Choice xmlns:v="urn:schemas-microsoft-com:vml" Requires="v">
                <p:oleObj spid="_x0000_s36294" name="Equation" r:id="rId5" imgW="838080" imgH="431640" progId="Equation.DSMT4">
                  <p:embed/>
                </p:oleObj>
              </mc:Choice>
              <mc:Fallback>
                <p:oleObj name="Equation" r:id="rId5" imgW="838080" imgH="431640" progId="Equation.DSMT4">
                  <p:embed/>
                  <p:pic>
                    <p:nvPicPr>
                      <p:cNvPr id="0" name="Object 10"/>
                      <p:cNvPicPr>
                        <a:picLocks noChangeAspect="1" noChangeArrowheads="1"/>
                      </p:cNvPicPr>
                      <p:nvPr/>
                    </p:nvPicPr>
                    <p:blipFill>
                      <a:blip r:embed="rId6"/>
                      <a:srcRect/>
                      <a:stretch>
                        <a:fillRect/>
                      </a:stretch>
                    </p:blipFill>
                    <p:spPr bwMode="auto">
                      <a:xfrm>
                        <a:off x="2345531" y="3293035"/>
                        <a:ext cx="1608138" cy="962577"/>
                      </a:xfrm>
                      <a:prstGeom prst="rect">
                        <a:avLst/>
                      </a:prstGeom>
                      <a:noFill/>
                      <a:ln>
                        <a:noFill/>
                      </a:ln>
                      <a:extLst/>
                    </p:spPr>
                  </p:pic>
                </p:oleObj>
              </mc:Fallback>
            </mc:AlternateContent>
          </a:graphicData>
        </a:graphic>
      </p:graphicFrame>
      <p:grpSp>
        <p:nvGrpSpPr>
          <p:cNvPr id="3" name="Group 13"/>
          <p:cNvGrpSpPr>
            <a:grpSpLocks/>
          </p:cNvGrpSpPr>
          <p:nvPr/>
        </p:nvGrpSpPr>
        <p:grpSpPr bwMode="auto">
          <a:xfrm>
            <a:off x="5321076" y="836712"/>
            <a:ext cx="1627188" cy="731838"/>
            <a:chOff x="805" y="1473"/>
            <a:chExt cx="1025" cy="461"/>
          </a:xfrm>
        </p:grpSpPr>
        <p:graphicFrame>
          <p:nvGraphicFramePr>
            <p:cNvPr id="35872" name="Object 14"/>
            <p:cNvGraphicFramePr>
              <a:graphicFrameLocks noChangeAspect="1"/>
            </p:cNvGraphicFramePr>
            <p:nvPr>
              <p:extLst>
                <p:ext uri="{D42A27DB-BD31-4B8C-83A1-F6EECF244321}">
                  <p14:modId xmlns:p14="http://schemas.microsoft.com/office/powerpoint/2010/main" val="4104066701"/>
                </p:ext>
              </p:extLst>
            </p:nvPr>
          </p:nvGraphicFramePr>
          <p:xfrm>
            <a:off x="805" y="1473"/>
            <a:ext cx="481" cy="461"/>
          </p:xfrm>
          <a:graphic>
            <a:graphicData uri="http://schemas.openxmlformats.org/presentationml/2006/ole">
              <mc:AlternateContent xmlns:mc="http://schemas.openxmlformats.org/markup-compatibility/2006">
                <mc:Choice xmlns:v="urn:schemas-microsoft-com:vml" Requires="v">
                  <p:oleObj spid="_x0000_s36295" name="Equation" r:id="rId7" imgW="190440" imgH="241200" progId="Equation.DSMT4">
                    <p:embed/>
                  </p:oleObj>
                </mc:Choice>
                <mc:Fallback>
                  <p:oleObj name="Equation" r:id="rId7" imgW="190440" imgH="241200" progId="Equation.DSMT4">
                    <p:embed/>
                    <p:pic>
                      <p:nvPicPr>
                        <p:cNvPr id="0" name="Object 14"/>
                        <p:cNvPicPr>
                          <a:picLocks noChangeAspect="1" noChangeArrowheads="1"/>
                        </p:cNvPicPr>
                        <p:nvPr/>
                      </p:nvPicPr>
                      <p:blipFill>
                        <a:blip r:embed="rId8"/>
                        <a:srcRect/>
                        <a:stretch>
                          <a:fillRect/>
                        </a:stretch>
                      </p:blipFill>
                      <p:spPr bwMode="auto">
                        <a:xfrm>
                          <a:off x="805" y="1473"/>
                          <a:ext cx="481" cy="461"/>
                        </a:xfrm>
                        <a:prstGeom prst="rect">
                          <a:avLst/>
                        </a:prstGeom>
                        <a:noFill/>
                        <a:ln>
                          <a:noFill/>
                        </a:ln>
                        <a:extLst/>
                      </p:spPr>
                    </p:pic>
                  </p:oleObj>
                </mc:Fallback>
              </mc:AlternateContent>
            </a:graphicData>
          </a:graphic>
        </p:graphicFrame>
        <p:sp>
          <p:nvSpPr>
            <p:cNvPr id="35873" name="Line 15"/>
            <p:cNvSpPr>
              <a:spLocks noChangeShapeType="1"/>
            </p:cNvSpPr>
            <p:nvPr/>
          </p:nvSpPr>
          <p:spPr bwMode="auto">
            <a:xfrm>
              <a:off x="1247" y="1706"/>
              <a:ext cx="25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74" name="Object 16"/>
            <p:cNvGraphicFramePr>
              <a:graphicFrameLocks noChangeAspect="1"/>
            </p:cNvGraphicFramePr>
            <p:nvPr>
              <p:extLst>
                <p:ext uri="{D42A27DB-BD31-4B8C-83A1-F6EECF244321}">
                  <p14:modId xmlns:p14="http://schemas.microsoft.com/office/powerpoint/2010/main" val="3614516516"/>
                </p:ext>
              </p:extLst>
            </p:nvPr>
          </p:nvGraphicFramePr>
          <p:xfrm>
            <a:off x="1533" y="1571"/>
            <a:ext cx="297" cy="281"/>
          </p:xfrm>
          <a:graphic>
            <a:graphicData uri="http://schemas.openxmlformats.org/presentationml/2006/ole">
              <mc:AlternateContent xmlns:mc="http://schemas.openxmlformats.org/markup-compatibility/2006">
                <mc:Choice xmlns:v="urn:schemas-microsoft-com:vml" Requires="v">
                  <p:oleObj spid="_x0000_s36296" name="Equation" r:id="rId9" imgW="164880" imgH="164880" progId="Equation.DSMT4">
                    <p:embed/>
                  </p:oleObj>
                </mc:Choice>
                <mc:Fallback>
                  <p:oleObj name="Equation" r:id="rId9" imgW="164880" imgH="164880" progId="Equation.DSMT4">
                    <p:embed/>
                    <p:pic>
                      <p:nvPicPr>
                        <p:cNvPr id="0" name="Object 16"/>
                        <p:cNvPicPr>
                          <a:picLocks noChangeAspect="1" noChangeArrowheads="1"/>
                        </p:cNvPicPr>
                        <p:nvPr/>
                      </p:nvPicPr>
                      <p:blipFill>
                        <a:blip r:embed="rId10"/>
                        <a:srcRect/>
                        <a:stretch>
                          <a:fillRect/>
                        </a:stretch>
                      </p:blipFill>
                      <p:spPr bwMode="auto">
                        <a:xfrm>
                          <a:off x="1533" y="1571"/>
                          <a:ext cx="297" cy="281"/>
                        </a:xfrm>
                        <a:prstGeom prst="rect">
                          <a:avLst/>
                        </a:prstGeom>
                        <a:noFill/>
                        <a:ln>
                          <a:noFill/>
                        </a:ln>
                        <a:extLst/>
                      </p:spPr>
                    </p:pic>
                  </p:oleObj>
                </mc:Fallback>
              </mc:AlternateContent>
            </a:graphicData>
          </a:graphic>
        </p:graphicFrame>
      </p:grpSp>
      <p:sp>
        <p:nvSpPr>
          <p:cNvPr id="18451" name="Rectangle 17"/>
          <p:cNvSpPr>
            <a:spLocks noChangeArrowheads="1"/>
          </p:cNvSpPr>
          <p:nvPr/>
        </p:nvSpPr>
        <p:spPr bwMode="auto">
          <a:xfrm>
            <a:off x="0" y="981075"/>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1) </a:t>
            </a:r>
            <a:r>
              <a:rPr lang="zh-CN" altLang="en-US" sz="2400" b="1">
                <a:solidFill>
                  <a:schemeClr val="bg2"/>
                </a:solidFill>
                <a:latin typeface="楷体_GB2312" pitchFamily="49" charset="-122"/>
                <a:ea typeface="楷体_GB2312" pitchFamily="49" charset="-122"/>
              </a:rPr>
              <a:t>根据稳态性能决定低频段斜率和</a:t>
            </a:r>
            <a:r>
              <a:rPr lang="en-US" altLang="zh-CN" sz="2400" b="1">
                <a:solidFill>
                  <a:schemeClr val="bg2"/>
                </a:solidFill>
                <a:latin typeface="Times New Roman" panose="02020603050405020304" pitchFamily="18" charset="0"/>
                <a:ea typeface="楷体_GB2312" pitchFamily="49" charset="-122"/>
              </a:rPr>
              <a:t>K</a:t>
            </a:r>
            <a:r>
              <a:rPr lang="zh-CN" altLang="en-US" sz="2400" b="1">
                <a:solidFill>
                  <a:schemeClr val="bg2"/>
                </a:solidFill>
                <a:latin typeface="楷体_GB2312" pitchFamily="49" charset="-122"/>
                <a:ea typeface="楷体_GB2312" pitchFamily="49" charset="-122"/>
              </a:rPr>
              <a:t>值</a:t>
            </a:r>
          </a:p>
        </p:txBody>
      </p:sp>
      <p:grpSp>
        <p:nvGrpSpPr>
          <p:cNvPr id="4" name="Group 37"/>
          <p:cNvGrpSpPr>
            <a:grpSpLocks/>
          </p:cNvGrpSpPr>
          <p:nvPr/>
        </p:nvGrpSpPr>
        <p:grpSpPr bwMode="auto">
          <a:xfrm>
            <a:off x="0" y="1484314"/>
            <a:ext cx="6310313" cy="735013"/>
            <a:chOff x="0" y="935"/>
            <a:chExt cx="3975" cy="463"/>
          </a:xfrm>
        </p:grpSpPr>
        <p:graphicFrame>
          <p:nvGraphicFramePr>
            <p:cNvPr id="35864" name="Object 19"/>
            <p:cNvGraphicFramePr>
              <a:graphicFrameLocks noChangeAspect="1"/>
            </p:cNvGraphicFramePr>
            <p:nvPr>
              <p:extLst>
                <p:ext uri="{D42A27DB-BD31-4B8C-83A1-F6EECF244321}">
                  <p14:modId xmlns:p14="http://schemas.microsoft.com/office/powerpoint/2010/main" val="2941496333"/>
                </p:ext>
              </p:extLst>
            </p:nvPr>
          </p:nvGraphicFramePr>
          <p:xfrm>
            <a:off x="1118" y="981"/>
            <a:ext cx="537" cy="360"/>
          </p:xfrm>
          <a:graphic>
            <a:graphicData uri="http://schemas.openxmlformats.org/presentationml/2006/ole">
              <mc:AlternateContent xmlns:mc="http://schemas.openxmlformats.org/markup-compatibility/2006">
                <mc:Choice xmlns:v="urn:schemas-microsoft-com:vml" Requires="v">
                  <p:oleObj spid="_x0000_s36297" name="Equation" r:id="rId11" imgW="380880" imgH="228600" progId="Equation.DSMT4">
                    <p:embed/>
                  </p:oleObj>
                </mc:Choice>
                <mc:Fallback>
                  <p:oleObj name="Equation" r:id="rId11" imgW="380880" imgH="228600" progId="Equation.DSMT4">
                    <p:embed/>
                    <p:pic>
                      <p:nvPicPr>
                        <p:cNvPr id="0" name="Object 19"/>
                        <p:cNvPicPr>
                          <a:picLocks noChangeAspect="1" noChangeArrowheads="1"/>
                        </p:cNvPicPr>
                        <p:nvPr/>
                      </p:nvPicPr>
                      <p:blipFill>
                        <a:blip r:embed="rId12"/>
                        <a:srcRect/>
                        <a:stretch>
                          <a:fillRect/>
                        </a:stretch>
                      </p:blipFill>
                      <p:spPr bwMode="auto">
                        <a:xfrm>
                          <a:off x="1118" y="981"/>
                          <a:ext cx="537" cy="360"/>
                        </a:xfrm>
                        <a:prstGeom prst="rect">
                          <a:avLst/>
                        </a:prstGeom>
                        <a:noFill/>
                        <a:ln>
                          <a:noFill/>
                        </a:ln>
                        <a:extLst/>
                      </p:spPr>
                    </p:pic>
                  </p:oleObj>
                </mc:Fallback>
              </mc:AlternateContent>
            </a:graphicData>
          </a:graphic>
        </p:graphicFrame>
        <p:sp>
          <p:nvSpPr>
            <p:cNvPr id="35865" name="Line 20"/>
            <p:cNvSpPr>
              <a:spLocks noChangeShapeType="1"/>
            </p:cNvSpPr>
            <p:nvPr/>
          </p:nvSpPr>
          <p:spPr bwMode="auto">
            <a:xfrm>
              <a:off x="1746" y="1175"/>
              <a:ext cx="24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66" name="Object 21"/>
            <p:cNvGraphicFramePr>
              <a:graphicFrameLocks noChangeAspect="1"/>
            </p:cNvGraphicFramePr>
            <p:nvPr>
              <p:extLst>
                <p:ext uri="{D42A27DB-BD31-4B8C-83A1-F6EECF244321}">
                  <p14:modId xmlns:p14="http://schemas.microsoft.com/office/powerpoint/2010/main" val="3310130002"/>
                </p:ext>
              </p:extLst>
            </p:nvPr>
          </p:nvGraphicFramePr>
          <p:xfrm>
            <a:off x="1984" y="981"/>
            <a:ext cx="637" cy="392"/>
          </p:xfrm>
          <a:graphic>
            <a:graphicData uri="http://schemas.openxmlformats.org/presentationml/2006/ole">
              <mc:AlternateContent xmlns:mc="http://schemas.openxmlformats.org/markup-compatibility/2006">
                <mc:Choice xmlns:v="urn:schemas-microsoft-com:vml" Requires="v">
                  <p:oleObj spid="_x0000_s36298" name="Equation" r:id="rId13" imgW="406080" imgH="228600" progId="Equation.DSMT4">
                    <p:embed/>
                  </p:oleObj>
                </mc:Choice>
                <mc:Fallback>
                  <p:oleObj name="Equation" r:id="rId13" imgW="406080" imgH="228600" progId="Equation.DSMT4">
                    <p:embed/>
                    <p:pic>
                      <p:nvPicPr>
                        <p:cNvPr id="0" name="Object 21"/>
                        <p:cNvPicPr>
                          <a:picLocks noChangeAspect="1" noChangeArrowheads="1"/>
                        </p:cNvPicPr>
                        <p:nvPr/>
                      </p:nvPicPr>
                      <p:blipFill>
                        <a:blip r:embed="rId14"/>
                        <a:srcRect/>
                        <a:stretch>
                          <a:fillRect/>
                        </a:stretch>
                      </p:blipFill>
                      <p:spPr bwMode="auto">
                        <a:xfrm>
                          <a:off x="1984" y="981"/>
                          <a:ext cx="637" cy="392"/>
                        </a:xfrm>
                        <a:prstGeom prst="rect">
                          <a:avLst/>
                        </a:prstGeom>
                        <a:noFill/>
                        <a:ln>
                          <a:noFill/>
                        </a:ln>
                        <a:extLst/>
                      </p:spPr>
                    </p:pic>
                  </p:oleObj>
                </mc:Fallback>
              </mc:AlternateContent>
            </a:graphicData>
          </a:graphic>
        </p:graphicFrame>
        <p:sp>
          <p:nvSpPr>
            <p:cNvPr id="35867" name="Line 22"/>
            <p:cNvSpPr>
              <a:spLocks noChangeShapeType="1"/>
            </p:cNvSpPr>
            <p:nvPr/>
          </p:nvSpPr>
          <p:spPr bwMode="auto">
            <a:xfrm>
              <a:off x="2653" y="1175"/>
              <a:ext cx="24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68" name="Object 23"/>
            <p:cNvGraphicFramePr>
              <a:graphicFrameLocks noChangeAspect="1"/>
            </p:cNvGraphicFramePr>
            <p:nvPr>
              <p:extLst>
                <p:ext uri="{D42A27DB-BD31-4B8C-83A1-F6EECF244321}">
                  <p14:modId xmlns:p14="http://schemas.microsoft.com/office/powerpoint/2010/main" val="4158546353"/>
                </p:ext>
              </p:extLst>
            </p:nvPr>
          </p:nvGraphicFramePr>
          <p:xfrm>
            <a:off x="2856" y="935"/>
            <a:ext cx="416" cy="463"/>
          </p:xfrm>
          <a:graphic>
            <a:graphicData uri="http://schemas.openxmlformats.org/presentationml/2006/ole">
              <mc:AlternateContent xmlns:mc="http://schemas.openxmlformats.org/markup-compatibility/2006">
                <mc:Choice xmlns:v="urn:schemas-microsoft-com:vml" Requires="v">
                  <p:oleObj spid="_x0000_s36299" name="Equation" r:id="rId15" imgW="190440" imgH="228600" progId="Equation.DSMT4">
                    <p:embed/>
                  </p:oleObj>
                </mc:Choice>
                <mc:Fallback>
                  <p:oleObj name="Equation" r:id="rId15" imgW="190440" imgH="228600" progId="Equation.DSMT4">
                    <p:embed/>
                    <p:pic>
                      <p:nvPicPr>
                        <p:cNvPr id="0" name="Object 23"/>
                        <p:cNvPicPr>
                          <a:picLocks noChangeAspect="1" noChangeArrowheads="1"/>
                        </p:cNvPicPr>
                        <p:nvPr/>
                      </p:nvPicPr>
                      <p:blipFill>
                        <a:blip r:embed="rId16"/>
                        <a:srcRect/>
                        <a:stretch>
                          <a:fillRect/>
                        </a:stretch>
                      </p:blipFill>
                      <p:spPr bwMode="auto">
                        <a:xfrm>
                          <a:off x="2856" y="935"/>
                          <a:ext cx="416" cy="463"/>
                        </a:xfrm>
                        <a:prstGeom prst="rect">
                          <a:avLst/>
                        </a:prstGeom>
                        <a:noFill/>
                        <a:ln>
                          <a:noFill/>
                        </a:ln>
                        <a:extLst/>
                      </p:spPr>
                    </p:pic>
                  </p:oleObj>
                </mc:Fallback>
              </mc:AlternateContent>
            </a:graphicData>
          </a:graphic>
        </p:graphicFrame>
        <p:sp>
          <p:nvSpPr>
            <p:cNvPr id="35869" name="Line 24"/>
            <p:cNvSpPr>
              <a:spLocks noChangeShapeType="1"/>
            </p:cNvSpPr>
            <p:nvPr/>
          </p:nvSpPr>
          <p:spPr bwMode="auto">
            <a:xfrm>
              <a:off x="3243" y="1175"/>
              <a:ext cx="240" cy="1"/>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70" name="Object 25"/>
            <p:cNvGraphicFramePr>
              <a:graphicFrameLocks noChangeAspect="1"/>
            </p:cNvGraphicFramePr>
            <p:nvPr>
              <p:extLst>
                <p:ext uri="{D42A27DB-BD31-4B8C-83A1-F6EECF244321}">
                  <p14:modId xmlns:p14="http://schemas.microsoft.com/office/powerpoint/2010/main" val="354104478"/>
                </p:ext>
              </p:extLst>
            </p:nvPr>
          </p:nvGraphicFramePr>
          <p:xfrm>
            <a:off x="3532" y="989"/>
            <a:ext cx="443" cy="355"/>
          </p:xfrm>
          <a:graphic>
            <a:graphicData uri="http://schemas.openxmlformats.org/presentationml/2006/ole">
              <mc:AlternateContent xmlns:mc="http://schemas.openxmlformats.org/markup-compatibility/2006">
                <mc:Choice xmlns:v="urn:schemas-microsoft-com:vml" Requires="v">
                  <p:oleObj spid="_x0000_s36300" name="Equation" r:id="rId17" imgW="126720" imgH="164880" progId="Equation.DSMT4">
                    <p:embed/>
                  </p:oleObj>
                </mc:Choice>
                <mc:Fallback>
                  <p:oleObj name="Equation" r:id="rId17" imgW="126720" imgH="164880" progId="Equation.DSMT4">
                    <p:embed/>
                    <p:pic>
                      <p:nvPicPr>
                        <p:cNvPr id="0" name="Object 25"/>
                        <p:cNvPicPr>
                          <a:picLocks noChangeAspect="1" noChangeArrowheads="1"/>
                        </p:cNvPicPr>
                        <p:nvPr/>
                      </p:nvPicPr>
                      <p:blipFill>
                        <a:blip r:embed="rId18"/>
                        <a:srcRect/>
                        <a:stretch>
                          <a:fillRect/>
                        </a:stretch>
                      </p:blipFill>
                      <p:spPr bwMode="auto">
                        <a:xfrm>
                          <a:off x="3532" y="989"/>
                          <a:ext cx="443" cy="355"/>
                        </a:xfrm>
                        <a:prstGeom prst="rect">
                          <a:avLst/>
                        </a:prstGeom>
                        <a:noFill/>
                        <a:ln>
                          <a:noFill/>
                        </a:ln>
                        <a:extLst/>
                      </p:spPr>
                    </p:pic>
                  </p:oleObj>
                </mc:Fallback>
              </mc:AlternateContent>
            </a:graphicData>
          </a:graphic>
        </p:graphicFrame>
        <p:sp>
          <p:nvSpPr>
            <p:cNvPr id="35871" name="Rectangle 26"/>
            <p:cNvSpPr>
              <a:spLocks noChangeArrowheads="1"/>
            </p:cNvSpPr>
            <p:nvPr/>
          </p:nvSpPr>
          <p:spPr bwMode="auto">
            <a:xfrm>
              <a:off x="0" y="1026"/>
              <a:ext cx="1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2)</a:t>
              </a:r>
              <a:r>
                <a:rPr lang="en-US" altLang="zh-CN" sz="2400" b="1">
                  <a:solidFill>
                    <a:schemeClr val="bg2"/>
                  </a:solidFill>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由原系统</a:t>
              </a:r>
            </a:p>
          </p:txBody>
        </p:sp>
      </p:grpSp>
      <p:grpSp>
        <p:nvGrpSpPr>
          <p:cNvPr id="5" name="Group 39"/>
          <p:cNvGrpSpPr>
            <a:grpSpLocks/>
          </p:cNvGrpSpPr>
          <p:nvPr/>
        </p:nvGrpSpPr>
        <p:grpSpPr bwMode="auto">
          <a:xfrm>
            <a:off x="34925" y="2205037"/>
            <a:ext cx="4465638" cy="695325"/>
            <a:chOff x="22" y="1389"/>
            <a:chExt cx="2813" cy="438"/>
          </a:xfrm>
        </p:grpSpPr>
        <p:graphicFrame>
          <p:nvGraphicFramePr>
            <p:cNvPr id="35862" name="Object 28"/>
            <p:cNvGraphicFramePr>
              <a:graphicFrameLocks noChangeAspect="1"/>
            </p:cNvGraphicFramePr>
            <p:nvPr>
              <p:extLst>
                <p:ext uri="{D42A27DB-BD31-4B8C-83A1-F6EECF244321}">
                  <p14:modId xmlns:p14="http://schemas.microsoft.com/office/powerpoint/2010/main" val="183047217"/>
                </p:ext>
              </p:extLst>
            </p:nvPr>
          </p:nvGraphicFramePr>
          <p:xfrm>
            <a:off x="744" y="1389"/>
            <a:ext cx="2091" cy="438"/>
          </p:xfrm>
          <a:graphic>
            <a:graphicData uri="http://schemas.openxmlformats.org/presentationml/2006/ole">
              <mc:AlternateContent xmlns:mc="http://schemas.openxmlformats.org/markup-compatibility/2006">
                <mc:Choice xmlns:v="urn:schemas-microsoft-com:vml" Requires="v">
                  <p:oleObj spid="_x0000_s36301" name="Equation" r:id="rId19" imgW="1447560" imgH="241200" progId="Equation.DSMT4">
                    <p:embed/>
                  </p:oleObj>
                </mc:Choice>
                <mc:Fallback>
                  <p:oleObj name="Equation" r:id="rId19" imgW="1447560" imgH="241200" progId="Equation.DSMT4">
                    <p:embed/>
                    <p:pic>
                      <p:nvPicPr>
                        <p:cNvPr id="0" name="Object 28"/>
                        <p:cNvPicPr>
                          <a:picLocks noChangeAspect="1" noChangeArrowheads="1"/>
                        </p:cNvPicPr>
                        <p:nvPr/>
                      </p:nvPicPr>
                      <p:blipFill>
                        <a:blip r:embed="rId20"/>
                        <a:srcRect/>
                        <a:stretch>
                          <a:fillRect/>
                        </a:stretch>
                      </p:blipFill>
                      <p:spPr bwMode="auto">
                        <a:xfrm>
                          <a:off x="744" y="1389"/>
                          <a:ext cx="2091" cy="438"/>
                        </a:xfrm>
                        <a:prstGeom prst="rect">
                          <a:avLst/>
                        </a:prstGeom>
                        <a:noFill/>
                        <a:ln>
                          <a:noFill/>
                        </a:ln>
                        <a:extLst/>
                      </p:spPr>
                    </p:pic>
                  </p:oleObj>
                </mc:Fallback>
              </mc:AlternateContent>
            </a:graphicData>
          </a:graphic>
        </p:graphicFrame>
        <p:sp>
          <p:nvSpPr>
            <p:cNvPr id="35863" name="Rectangle 29"/>
            <p:cNvSpPr>
              <a:spLocks noChangeArrowheads="1"/>
            </p:cNvSpPr>
            <p:nvPr/>
          </p:nvSpPr>
          <p:spPr bwMode="auto">
            <a:xfrm>
              <a:off x="22" y="146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3) </a:t>
              </a:r>
              <a:r>
                <a:rPr lang="zh-CN" altLang="en-US" sz="2400" b="1">
                  <a:solidFill>
                    <a:schemeClr val="bg2"/>
                  </a:solidFill>
                  <a:latin typeface="楷体_GB2312" pitchFamily="49" charset="-122"/>
                  <a:ea typeface="楷体_GB2312" pitchFamily="49" charset="-122"/>
                </a:rPr>
                <a:t>确定</a:t>
              </a:r>
            </a:p>
          </p:txBody>
        </p:sp>
      </p:grpSp>
      <p:sp>
        <p:nvSpPr>
          <p:cNvPr id="18454" name="Rectangle 30"/>
          <p:cNvSpPr>
            <a:spLocks noChangeArrowheads="1"/>
          </p:cNvSpPr>
          <p:nvPr/>
        </p:nvSpPr>
        <p:spPr bwMode="auto">
          <a:xfrm>
            <a:off x="0" y="5734050"/>
            <a:ext cx="478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5)</a:t>
            </a:r>
            <a:r>
              <a:rPr lang="en-US" altLang="zh-CN" sz="2400" b="1">
                <a:solidFill>
                  <a:schemeClr val="bg2"/>
                </a:solidFill>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作校正装置的</a:t>
            </a:r>
            <a:r>
              <a:rPr lang="en-US" altLang="zh-CN" sz="2400" b="1">
                <a:solidFill>
                  <a:schemeClr val="bg2"/>
                </a:solidFill>
                <a:latin typeface="Times New Roman" panose="02020603050405020304" pitchFamily="18" charset="0"/>
                <a:ea typeface="楷体_GB2312" pitchFamily="49" charset="-122"/>
              </a:rPr>
              <a:t>Bode</a:t>
            </a:r>
            <a:r>
              <a:rPr lang="zh-CN" altLang="en-US" sz="2400" b="1">
                <a:solidFill>
                  <a:schemeClr val="bg2"/>
                </a:solidFill>
                <a:latin typeface="楷体_GB2312" pitchFamily="49" charset="-122"/>
                <a:ea typeface="楷体_GB2312" pitchFamily="49" charset="-122"/>
              </a:rPr>
              <a:t>图</a:t>
            </a:r>
          </a:p>
        </p:txBody>
      </p:sp>
      <p:grpSp>
        <p:nvGrpSpPr>
          <p:cNvPr id="6" name="Group 41"/>
          <p:cNvGrpSpPr>
            <a:grpSpLocks/>
          </p:cNvGrpSpPr>
          <p:nvPr/>
        </p:nvGrpSpPr>
        <p:grpSpPr bwMode="auto">
          <a:xfrm>
            <a:off x="0" y="6256370"/>
            <a:ext cx="3562350" cy="628650"/>
            <a:chOff x="0" y="4031"/>
            <a:chExt cx="2244" cy="396"/>
          </a:xfrm>
        </p:grpSpPr>
        <p:graphicFrame>
          <p:nvGraphicFramePr>
            <p:cNvPr id="35860" name="Object 32"/>
            <p:cNvGraphicFramePr>
              <a:graphicFrameLocks noChangeAspect="1"/>
            </p:cNvGraphicFramePr>
            <p:nvPr>
              <p:extLst>
                <p:ext uri="{D42A27DB-BD31-4B8C-83A1-F6EECF244321}">
                  <p14:modId xmlns:p14="http://schemas.microsoft.com/office/powerpoint/2010/main" val="4250723469"/>
                </p:ext>
              </p:extLst>
            </p:nvPr>
          </p:nvGraphicFramePr>
          <p:xfrm>
            <a:off x="367" y="4031"/>
            <a:ext cx="1877" cy="396"/>
          </p:xfrm>
          <a:graphic>
            <a:graphicData uri="http://schemas.openxmlformats.org/presentationml/2006/ole">
              <mc:AlternateContent xmlns:mc="http://schemas.openxmlformats.org/markup-compatibility/2006">
                <mc:Choice xmlns:v="urn:schemas-microsoft-com:vml" Requires="v">
                  <p:oleObj spid="_x0000_s36302" name="Equation" r:id="rId21" imgW="1307880" imgH="228600" progId="Equation.DSMT4">
                    <p:embed/>
                  </p:oleObj>
                </mc:Choice>
                <mc:Fallback>
                  <p:oleObj name="Equation" r:id="rId21" imgW="1307880" imgH="228600" progId="Equation.DSMT4">
                    <p:embed/>
                    <p:pic>
                      <p:nvPicPr>
                        <p:cNvPr id="0" name="Object 32"/>
                        <p:cNvPicPr>
                          <a:picLocks noChangeAspect="1" noChangeArrowheads="1"/>
                        </p:cNvPicPr>
                        <p:nvPr/>
                      </p:nvPicPr>
                      <p:blipFill>
                        <a:blip r:embed="rId22"/>
                        <a:srcRect/>
                        <a:stretch>
                          <a:fillRect/>
                        </a:stretch>
                      </p:blipFill>
                      <p:spPr bwMode="auto">
                        <a:xfrm>
                          <a:off x="367" y="4031"/>
                          <a:ext cx="1877" cy="396"/>
                        </a:xfrm>
                        <a:prstGeom prst="rect">
                          <a:avLst/>
                        </a:prstGeom>
                        <a:noFill/>
                        <a:ln>
                          <a:noFill/>
                        </a:ln>
                        <a:extLst/>
                      </p:spPr>
                    </p:pic>
                  </p:oleObj>
                </mc:Fallback>
              </mc:AlternateContent>
            </a:graphicData>
          </a:graphic>
        </p:graphicFrame>
        <p:sp>
          <p:nvSpPr>
            <p:cNvPr id="35861" name="Rectangle 33"/>
            <p:cNvSpPr>
              <a:spLocks noChangeArrowheads="1"/>
            </p:cNvSpPr>
            <p:nvPr/>
          </p:nvSpPr>
          <p:spPr bwMode="auto">
            <a:xfrm>
              <a:off x="0" y="403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6)</a:t>
              </a:r>
            </a:p>
          </p:txBody>
        </p:sp>
      </p:grpSp>
      <p:sp>
        <p:nvSpPr>
          <p:cNvPr id="18456" name="Rectangle 37"/>
          <p:cNvSpPr>
            <a:spLocks noChangeArrowheads="1"/>
          </p:cNvSpPr>
          <p:nvPr/>
        </p:nvSpPr>
        <p:spPr bwMode="auto">
          <a:xfrm>
            <a:off x="4067175" y="6309320"/>
            <a:ext cx="359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FF0000"/>
                </a:solidFill>
                <a:latin typeface="楷体_GB2312" pitchFamily="49" charset="-122"/>
                <a:ea typeface="楷体_GB2312" pitchFamily="49" charset="-122"/>
              </a:rPr>
              <a:t>验算</a:t>
            </a:r>
            <a:r>
              <a:rPr lang="en-US" altLang="zh-CN" sz="2400" b="1" dirty="0" err="1">
                <a:solidFill>
                  <a:srgbClr val="FF0000"/>
                </a:solidFill>
                <a:latin typeface="Symbol" panose="05050102010706020507" pitchFamily="18" charset="2"/>
                <a:ea typeface="楷体_GB2312" pitchFamily="49" charset="-122"/>
              </a:rPr>
              <a:t>w</a:t>
            </a:r>
            <a:r>
              <a:rPr lang="en-US" altLang="zh-CN" sz="2400" b="1" baseline="-25000" dirty="0" err="1">
                <a:solidFill>
                  <a:schemeClr val="bg2"/>
                </a:solidFill>
                <a:latin typeface="Times New Roman" panose="02020603050405020304" pitchFamily="18" charset="0"/>
                <a:ea typeface="楷体_GB2312" pitchFamily="49" charset="-122"/>
              </a:rPr>
              <a:t>c</a:t>
            </a:r>
            <a:r>
              <a:rPr lang="zh-CN" altLang="en-US" sz="2400" b="1" dirty="0">
                <a:solidFill>
                  <a:schemeClr val="bg2"/>
                </a:solidFill>
                <a:latin typeface="楷体_GB2312" pitchFamily="49" charset="-122"/>
                <a:ea typeface="楷体_GB2312" pitchFamily="49" charset="-122"/>
              </a:rPr>
              <a:t>和</a:t>
            </a:r>
            <a:r>
              <a:rPr lang="en-US" altLang="zh-CN" sz="2400" b="1" dirty="0">
                <a:solidFill>
                  <a:schemeClr val="bg2"/>
                </a:solidFill>
                <a:latin typeface="Symbol" panose="05050102010706020507" pitchFamily="18" charset="2"/>
                <a:ea typeface="楷体_GB2312" pitchFamily="49" charset="-122"/>
              </a:rPr>
              <a:t>g</a:t>
            </a:r>
            <a:r>
              <a:rPr lang="zh-CN" altLang="en-US" sz="2400" b="1" dirty="0">
                <a:solidFill>
                  <a:schemeClr val="bg2"/>
                </a:solidFill>
                <a:latin typeface="楷体_GB2312" pitchFamily="49" charset="-122"/>
                <a:ea typeface="楷体_GB2312" pitchFamily="49" charset="-122"/>
              </a:rPr>
              <a:t>是否满足要求</a:t>
            </a:r>
          </a:p>
        </p:txBody>
      </p:sp>
      <p:graphicFrame>
        <p:nvGraphicFramePr>
          <p:cNvPr id="18438" name="Object 40"/>
          <p:cNvGraphicFramePr>
            <a:graphicFrameLocks noChangeAspect="1"/>
          </p:cNvGraphicFramePr>
          <p:nvPr>
            <p:extLst>
              <p:ext uri="{D42A27DB-BD31-4B8C-83A1-F6EECF244321}">
                <p14:modId xmlns:p14="http://schemas.microsoft.com/office/powerpoint/2010/main" val="1151975828"/>
              </p:ext>
            </p:extLst>
          </p:nvPr>
        </p:nvGraphicFramePr>
        <p:xfrm>
          <a:off x="6231260" y="1628800"/>
          <a:ext cx="2589212" cy="587175"/>
        </p:xfrm>
        <a:graphic>
          <a:graphicData uri="http://schemas.openxmlformats.org/presentationml/2006/ole">
            <mc:AlternateContent xmlns:mc="http://schemas.openxmlformats.org/markup-compatibility/2006">
              <mc:Choice xmlns:v="urn:schemas-microsoft-com:vml" Requires="v">
                <p:oleObj spid="_x0000_s36303" name="Equation" r:id="rId23" imgW="1079280" imgH="228600" progId="Equation.DSMT4">
                  <p:embed/>
                </p:oleObj>
              </mc:Choice>
              <mc:Fallback>
                <p:oleObj name="Equation" r:id="rId23" imgW="1079280" imgH="228600" progId="Equation.DSMT4">
                  <p:embed/>
                  <p:pic>
                    <p:nvPicPr>
                      <p:cNvPr id="0" name="Object 40"/>
                      <p:cNvPicPr>
                        <a:picLocks noChangeAspect="1" noChangeArrowheads="1"/>
                      </p:cNvPicPr>
                      <p:nvPr/>
                    </p:nvPicPr>
                    <p:blipFill>
                      <a:blip r:embed="rId24"/>
                      <a:srcRect/>
                      <a:stretch>
                        <a:fillRect/>
                      </a:stretch>
                    </p:blipFill>
                    <p:spPr bwMode="auto">
                      <a:xfrm>
                        <a:off x="6231260" y="1628800"/>
                        <a:ext cx="2589212" cy="587175"/>
                      </a:xfrm>
                      <a:prstGeom prst="rect">
                        <a:avLst/>
                      </a:prstGeom>
                      <a:noFill/>
                      <a:ln>
                        <a:noFill/>
                      </a:ln>
                      <a:extLst/>
                    </p:spPr>
                  </p:pic>
                </p:oleObj>
              </mc:Fallback>
            </mc:AlternateContent>
          </a:graphicData>
        </a:graphic>
      </p:graphicFrame>
      <p:graphicFrame>
        <p:nvGraphicFramePr>
          <p:cNvPr id="18439" name="Object 37"/>
          <p:cNvGraphicFramePr>
            <a:graphicFrameLocks noChangeAspect="1"/>
          </p:cNvGraphicFramePr>
          <p:nvPr>
            <p:extLst>
              <p:ext uri="{D42A27DB-BD31-4B8C-83A1-F6EECF244321}">
                <p14:modId xmlns:p14="http://schemas.microsoft.com/office/powerpoint/2010/main" val="661778020"/>
              </p:ext>
            </p:extLst>
          </p:nvPr>
        </p:nvGraphicFramePr>
        <p:xfrm>
          <a:off x="1940322" y="2780928"/>
          <a:ext cx="1479550" cy="614009"/>
        </p:xfrm>
        <a:graphic>
          <a:graphicData uri="http://schemas.openxmlformats.org/presentationml/2006/ole">
            <mc:AlternateContent xmlns:mc="http://schemas.openxmlformats.org/markup-compatibility/2006">
              <mc:Choice xmlns:v="urn:schemas-microsoft-com:vml" Requires="v">
                <p:oleObj spid="_x0000_s36304" name="Equation" r:id="rId25" imgW="698400" imgH="241200" progId="Equation.DSMT4">
                  <p:embed/>
                </p:oleObj>
              </mc:Choice>
              <mc:Fallback>
                <p:oleObj name="Equation" r:id="rId25" imgW="698400" imgH="241200" progId="Equation.DSMT4">
                  <p:embed/>
                  <p:pic>
                    <p:nvPicPr>
                      <p:cNvPr id="0" name="Object 37"/>
                      <p:cNvPicPr>
                        <a:picLocks noChangeAspect="1" noChangeArrowheads="1"/>
                      </p:cNvPicPr>
                      <p:nvPr/>
                    </p:nvPicPr>
                    <p:blipFill>
                      <a:blip r:embed="rId26"/>
                      <a:srcRect/>
                      <a:stretch>
                        <a:fillRect/>
                      </a:stretch>
                    </p:blipFill>
                    <p:spPr bwMode="auto">
                      <a:xfrm>
                        <a:off x="1940322" y="2780928"/>
                        <a:ext cx="1479550" cy="614009"/>
                      </a:xfrm>
                      <a:prstGeom prst="rect">
                        <a:avLst/>
                      </a:prstGeom>
                      <a:noFill/>
                      <a:ln>
                        <a:noFill/>
                      </a:ln>
                      <a:extLst/>
                    </p:spPr>
                  </p:pic>
                </p:oleObj>
              </mc:Fallback>
            </mc:AlternateContent>
          </a:graphicData>
        </a:graphic>
      </p:graphicFrame>
      <p:sp>
        <p:nvSpPr>
          <p:cNvPr id="18457" name="Rectangle 39"/>
          <p:cNvSpPr>
            <a:spLocks noChangeArrowheads="1"/>
          </p:cNvSpPr>
          <p:nvPr/>
        </p:nvSpPr>
        <p:spPr bwMode="auto">
          <a:xfrm>
            <a:off x="3492500" y="2852738"/>
            <a:ext cx="306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可以考虑用超前校正</a:t>
            </a:r>
          </a:p>
        </p:txBody>
      </p:sp>
      <p:graphicFrame>
        <p:nvGraphicFramePr>
          <p:cNvPr id="18440" name="Object 8"/>
          <p:cNvGraphicFramePr>
            <a:graphicFrameLocks noChangeAspect="1"/>
          </p:cNvGraphicFramePr>
          <p:nvPr>
            <p:extLst>
              <p:ext uri="{D42A27DB-BD31-4B8C-83A1-F6EECF244321}">
                <p14:modId xmlns:p14="http://schemas.microsoft.com/office/powerpoint/2010/main" val="1684854010"/>
              </p:ext>
            </p:extLst>
          </p:nvPr>
        </p:nvGraphicFramePr>
        <p:xfrm>
          <a:off x="2098675" y="4747345"/>
          <a:ext cx="1321197" cy="908918"/>
        </p:xfrm>
        <a:graphic>
          <a:graphicData uri="http://schemas.openxmlformats.org/presentationml/2006/ole">
            <mc:AlternateContent xmlns:mc="http://schemas.openxmlformats.org/markup-compatibility/2006">
              <mc:Choice xmlns:v="urn:schemas-microsoft-com:vml" Requires="v">
                <p:oleObj spid="_x0000_s36305" name="Equation" r:id="rId27" imgW="698400" imgH="419040" progId="Equation.DSMT4">
                  <p:embed/>
                </p:oleObj>
              </mc:Choice>
              <mc:Fallback>
                <p:oleObj name="Equation" r:id="rId27" imgW="698400" imgH="419040" progId="Equation.DSMT4">
                  <p:embed/>
                  <p:pic>
                    <p:nvPicPr>
                      <p:cNvPr id="0" name="Object 8"/>
                      <p:cNvPicPr>
                        <a:picLocks noChangeAspect="1" noChangeArrowheads="1"/>
                      </p:cNvPicPr>
                      <p:nvPr/>
                    </p:nvPicPr>
                    <p:blipFill>
                      <a:blip r:embed="rId28"/>
                      <a:srcRect/>
                      <a:stretch>
                        <a:fillRect/>
                      </a:stretch>
                    </p:blipFill>
                    <p:spPr bwMode="auto">
                      <a:xfrm>
                        <a:off x="2098675" y="4747345"/>
                        <a:ext cx="1321197" cy="908918"/>
                      </a:xfrm>
                      <a:prstGeom prst="rect">
                        <a:avLst/>
                      </a:prstGeom>
                      <a:noFill/>
                      <a:ln>
                        <a:noFill/>
                      </a:ln>
                      <a:extLst/>
                    </p:spPr>
                  </p:pic>
                </p:oleObj>
              </mc:Fallback>
            </mc:AlternateContent>
          </a:graphicData>
        </a:graphic>
      </p:graphicFrame>
      <p:sp>
        <p:nvSpPr>
          <p:cNvPr id="18458" name="Rectangle 29"/>
          <p:cNvSpPr>
            <a:spLocks noChangeArrowheads="1"/>
          </p:cNvSpPr>
          <p:nvPr/>
        </p:nvSpPr>
        <p:spPr bwMode="auto">
          <a:xfrm>
            <a:off x="0" y="4076700"/>
            <a:ext cx="88931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2400" b="1" dirty="0">
                <a:solidFill>
                  <a:schemeClr val="bg2"/>
                </a:solidFill>
                <a:latin typeface="Times New Roman" panose="02020603050405020304" pitchFamily="18" charset="0"/>
                <a:ea typeface="楷体_GB2312" pitchFamily="49" charset="-122"/>
              </a:rPr>
              <a:t>4) </a:t>
            </a:r>
            <a:r>
              <a:rPr lang="zh-CN" altLang="en-US" sz="2400" b="1" dirty="0">
                <a:solidFill>
                  <a:schemeClr val="bg2"/>
                </a:solidFill>
                <a:latin typeface="楷体_GB2312" pitchFamily="49" charset="-122"/>
                <a:ea typeface="楷体_GB2312" pitchFamily="49" charset="-122"/>
              </a:rPr>
              <a:t>将</a:t>
            </a:r>
            <a:r>
              <a:rPr lang="zh-CN" altLang="en-US" sz="2400" b="1" dirty="0">
                <a:solidFill>
                  <a:srgbClr val="FF0000"/>
                </a:solidFill>
                <a:latin typeface="楷体_GB2312" pitchFamily="49" charset="-122"/>
                <a:ea typeface="楷体_GB2312" pitchFamily="49" charset="-122"/>
              </a:rPr>
              <a:t>原系统</a:t>
            </a:r>
            <a:r>
              <a:rPr lang="en-US" altLang="zh-CN" sz="2400" b="1" dirty="0">
                <a:solidFill>
                  <a:srgbClr val="FF0000"/>
                </a:solidFill>
                <a:latin typeface="Times New Roman" panose="02020603050405020304" pitchFamily="18" charset="0"/>
                <a:ea typeface="楷体_GB2312" pitchFamily="49" charset="-122"/>
              </a:rPr>
              <a:t>-10lg</a:t>
            </a:r>
            <a:r>
              <a:rPr lang="en-US" altLang="zh-CN" sz="2400" b="1" i="1" dirty="0">
                <a:solidFill>
                  <a:srgbClr val="FF0000"/>
                </a:solidFill>
                <a:latin typeface="Times New Roman" panose="02020603050405020304" pitchFamily="18" charset="0"/>
                <a:ea typeface="楷体_GB2312" pitchFamily="49" charset="-122"/>
              </a:rPr>
              <a:t>a</a:t>
            </a:r>
            <a:r>
              <a:rPr lang="zh-CN" altLang="en-US" sz="2400" b="1" dirty="0">
                <a:solidFill>
                  <a:srgbClr val="FF0000"/>
                </a:solidFill>
                <a:latin typeface="楷体_GB2312" pitchFamily="49" charset="-122"/>
                <a:ea typeface="楷体_GB2312" pitchFamily="49" charset="-122"/>
              </a:rPr>
              <a:t>处定为超前校正网络</a:t>
            </a:r>
            <a:r>
              <a:rPr lang="en-US" altLang="zh-CN" sz="2400" b="1" dirty="0" err="1">
                <a:solidFill>
                  <a:srgbClr val="FF0000"/>
                </a:solidFill>
                <a:latin typeface="Symbol" panose="05050102010706020507" pitchFamily="18" charset="2"/>
                <a:ea typeface="楷体_GB2312" pitchFamily="49" charset="-122"/>
              </a:rPr>
              <a:t>w</a:t>
            </a:r>
            <a:r>
              <a:rPr lang="en-US" altLang="zh-CN" sz="2400" b="1" baseline="-25000" dirty="0" err="1">
                <a:solidFill>
                  <a:srgbClr val="FF0000"/>
                </a:solidFill>
                <a:latin typeface="楷体_GB2312" pitchFamily="49" charset="-122"/>
                <a:ea typeface="楷体_GB2312" pitchFamily="49" charset="-122"/>
              </a:rPr>
              <a:t>m</a:t>
            </a:r>
            <a:r>
              <a:rPr lang="zh-CN" altLang="en-US" sz="2400" b="1" dirty="0">
                <a:solidFill>
                  <a:srgbClr val="FF0000"/>
                </a:solidFill>
                <a:latin typeface="楷体_GB2312" pitchFamily="49" charset="-122"/>
                <a:ea typeface="楷体_GB2312" pitchFamily="49" charset="-122"/>
              </a:rPr>
              <a:t>处</a:t>
            </a:r>
            <a:r>
              <a:rPr lang="zh-CN" altLang="en-US" sz="2400" b="1" dirty="0">
                <a:solidFill>
                  <a:schemeClr val="bg2"/>
                </a:solidFill>
                <a:latin typeface="楷体_GB2312" pitchFamily="49" charset="-122"/>
                <a:ea typeface="楷体_GB2312" pitchFamily="49" charset="-122"/>
              </a:rPr>
              <a:t>，即校正后系统的剪切频率处</a:t>
            </a:r>
            <a:endParaRPr lang="en-US" altLang="zh-CN" sz="2400" b="1" dirty="0">
              <a:solidFill>
                <a:schemeClr val="bg2"/>
              </a:solidFill>
              <a:latin typeface="楷体_GB2312" pitchFamily="49" charset="-122"/>
              <a:ea typeface="楷体_GB2312" pitchFamily="49" charset="-122"/>
            </a:endParaRPr>
          </a:p>
        </p:txBody>
      </p:sp>
      <p:sp>
        <p:nvSpPr>
          <p:cNvPr id="18459" name="Rectangle 44"/>
          <p:cNvSpPr>
            <a:spLocks noChangeArrowheads="1"/>
          </p:cNvSpPr>
          <p:nvPr/>
        </p:nvSpPr>
        <p:spPr bwMode="auto">
          <a:xfrm>
            <a:off x="4140200" y="5013325"/>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确定参数</a:t>
            </a:r>
            <a:r>
              <a:rPr lang="en-US" altLang="zh-CN" sz="2400" b="1">
                <a:solidFill>
                  <a:schemeClr val="bg2"/>
                </a:solidFill>
                <a:latin typeface="Times New Roman" panose="02020603050405020304" pitchFamily="18" charset="0"/>
                <a:ea typeface="楷体_GB2312" pitchFamily="49" charset="-122"/>
              </a:rPr>
              <a:t>T</a:t>
            </a:r>
          </a:p>
        </p:txBody>
      </p:sp>
      <p:sp>
        <p:nvSpPr>
          <p:cNvPr id="18460" name="Rectangle 45"/>
          <p:cNvSpPr>
            <a:spLocks noChangeArrowheads="1"/>
          </p:cNvSpPr>
          <p:nvPr/>
        </p:nvSpPr>
        <p:spPr bwMode="auto">
          <a:xfrm>
            <a:off x="4140200" y="3520419"/>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确定参数</a:t>
            </a:r>
            <a:r>
              <a:rPr lang="en-US" altLang="zh-CN" sz="2400" b="1" i="1" dirty="0">
                <a:solidFill>
                  <a:schemeClr val="bg2"/>
                </a:solidFill>
                <a:latin typeface="Times New Roman" panose="02020603050405020304" pitchFamily="18" charset="0"/>
                <a:ea typeface="楷体_GB2312" pitchFamily="49" charset="-122"/>
              </a:rPr>
              <a:t>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51"/>
                                        </p:tgtEl>
                                        <p:attrNameLst>
                                          <p:attrName>style.visibility</p:attrName>
                                        </p:attrNameLst>
                                      </p:cBhvr>
                                      <p:to>
                                        <p:strVal val="visible"/>
                                      </p:to>
                                    </p:set>
                                    <p:animEffect transition="in" filter="blinds(horizontal)">
                                      <p:cBhvr>
                                        <p:cTn id="12" dur="500"/>
                                        <p:tgtEl>
                                          <p:spTgt spid="18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transition="in" filter="blinds(horizontal)">
                                      <p:cBhvr>
                                        <p:cTn id="27" dur="500"/>
                                        <p:tgtEl>
                                          <p:spTgt spid="18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439"/>
                                        </p:tgtEl>
                                        <p:attrNameLst>
                                          <p:attrName>style.visibility</p:attrName>
                                        </p:attrNameLst>
                                      </p:cBhvr>
                                      <p:to>
                                        <p:strVal val="visible"/>
                                      </p:to>
                                    </p:set>
                                    <p:animEffect transition="in" filter="blinds(horizontal)">
                                      <p:cBhvr>
                                        <p:cTn id="37" dur="500"/>
                                        <p:tgtEl>
                                          <p:spTgt spid="184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57"/>
                                        </p:tgtEl>
                                        <p:attrNameLst>
                                          <p:attrName>style.visibility</p:attrName>
                                        </p:attrNameLst>
                                      </p:cBhvr>
                                      <p:to>
                                        <p:strVal val="visible"/>
                                      </p:to>
                                    </p:set>
                                    <p:animEffect transition="in" filter="blinds(horizontal)">
                                      <p:cBhvr>
                                        <p:cTn id="42" dur="500"/>
                                        <p:tgtEl>
                                          <p:spTgt spid="184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8434"/>
                                        </p:tgtEl>
                                        <p:attrNameLst>
                                          <p:attrName>style.visibility</p:attrName>
                                        </p:attrNameLst>
                                      </p:cBhvr>
                                      <p:to>
                                        <p:strVal val="visible"/>
                                      </p:to>
                                    </p:set>
                                    <p:animEffect transition="in" filter="blinds(horizontal)">
                                      <p:cBhvr>
                                        <p:cTn id="47" dur="500"/>
                                        <p:tgtEl>
                                          <p:spTgt spid="184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460"/>
                                        </p:tgtEl>
                                        <p:attrNameLst>
                                          <p:attrName>style.visibility</p:attrName>
                                        </p:attrNameLst>
                                      </p:cBhvr>
                                      <p:to>
                                        <p:strVal val="visible"/>
                                      </p:to>
                                    </p:set>
                                    <p:animEffect transition="in" filter="blinds(horizontal)">
                                      <p:cBhvr>
                                        <p:cTn id="52" dur="500"/>
                                        <p:tgtEl>
                                          <p:spTgt spid="184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458"/>
                                        </p:tgtEl>
                                        <p:attrNameLst>
                                          <p:attrName>style.visibility</p:attrName>
                                        </p:attrNameLst>
                                      </p:cBhvr>
                                      <p:to>
                                        <p:strVal val="visible"/>
                                      </p:to>
                                    </p:set>
                                    <p:animEffect transition="in" filter="blinds(horizontal)">
                                      <p:cBhvr>
                                        <p:cTn id="57" dur="500"/>
                                        <p:tgtEl>
                                          <p:spTgt spid="184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8440"/>
                                        </p:tgtEl>
                                        <p:attrNameLst>
                                          <p:attrName>style.visibility</p:attrName>
                                        </p:attrNameLst>
                                      </p:cBhvr>
                                      <p:to>
                                        <p:strVal val="visible"/>
                                      </p:to>
                                    </p:set>
                                    <p:animEffect transition="in" filter="blinds(horizontal)">
                                      <p:cBhvr>
                                        <p:cTn id="62" dur="500"/>
                                        <p:tgtEl>
                                          <p:spTgt spid="184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459"/>
                                        </p:tgtEl>
                                        <p:attrNameLst>
                                          <p:attrName>style.visibility</p:attrName>
                                        </p:attrNameLst>
                                      </p:cBhvr>
                                      <p:to>
                                        <p:strVal val="visible"/>
                                      </p:to>
                                    </p:set>
                                    <p:animEffect transition="in" filter="blinds(horizontal)">
                                      <p:cBhvr>
                                        <p:cTn id="67" dur="500"/>
                                        <p:tgtEl>
                                          <p:spTgt spid="1845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454"/>
                                        </p:tgtEl>
                                        <p:attrNameLst>
                                          <p:attrName>style.visibility</p:attrName>
                                        </p:attrNameLst>
                                      </p:cBhvr>
                                      <p:to>
                                        <p:strVal val="visible"/>
                                      </p:to>
                                    </p:set>
                                    <p:animEffect transition="in" filter="blinds(horizontal)">
                                      <p:cBhvr>
                                        <p:cTn id="72" dur="500"/>
                                        <p:tgtEl>
                                          <p:spTgt spid="1845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blinds(horizontal)">
                                      <p:cBhvr>
                                        <p:cTn id="77" dur="500"/>
                                        <p:tgtEl>
                                          <p:spTgt spid="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8456"/>
                                        </p:tgtEl>
                                        <p:attrNameLst>
                                          <p:attrName>style.visibility</p:attrName>
                                        </p:attrNameLst>
                                      </p:cBhvr>
                                      <p:to>
                                        <p:strVal val="visible"/>
                                      </p:to>
                                    </p:set>
                                    <p:animEffect transition="in" filter="blinds(horizontal)">
                                      <p:cBhvr>
                                        <p:cTn id="82" dur="500"/>
                                        <p:tgtEl>
                                          <p:spTgt spid="18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p:bldP spid="18454" grpId="0"/>
      <p:bldP spid="18456" grpId="0"/>
      <p:bldP spid="18457" grpId="0"/>
      <p:bldP spid="18458" grpId="0"/>
      <p:bldP spid="18459" grpId="0"/>
      <p:bldP spid="184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FF521B-678B-4395-ADEC-63308B032880}" type="slidenum">
              <a:rPr lang="zh-CN" altLang="en-US" sz="120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p:sp>
        <p:nvSpPr>
          <p:cNvPr id="48131"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E94CD420-AFB3-438C-9C39-218E8BB16CF4}" type="slidenum">
              <a:rPr lang="zh-CN" altLang="en-US" sz="1200">
                <a:latin typeface="Arial Black" panose="020B0A04020102020204" pitchFamily="34" charset="0"/>
              </a:rPr>
              <a:pPr algn="r" eaLnBrk="1" hangingPunct="1">
                <a:spcBef>
                  <a:spcPct val="0"/>
                </a:spcBef>
                <a:buClrTx/>
                <a:buSzTx/>
                <a:buFontTx/>
                <a:buNone/>
              </a:pPr>
              <a:t>9</a:t>
            </a:fld>
            <a:endParaRPr lang="en-US" altLang="zh-CN" sz="1200">
              <a:latin typeface="Arial Black" panose="020B0A04020102020204" pitchFamily="34" charset="0"/>
            </a:endParaRPr>
          </a:p>
        </p:txBody>
      </p:sp>
      <p:sp>
        <p:nvSpPr>
          <p:cNvPr id="138242" name="Rectangle 2"/>
          <p:cNvSpPr>
            <a:spLocks noChangeArrowheads="1"/>
          </p:cNvSpPr>
          <p:nvPr/>
        </p:nvSpPr>
        <p:spPr bwMode="auto">
          <a:xfrm>
            <a:off x="0" y="549275"/>
            <a:ext cx="556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例</a:t>
            </a:r>
            <a:r>
              <a:rPr lang="en-US" altLang="zh-CN" sz="2400" b="1" dirty="0">
                <a:solidFill>
                  <a:schemeClr val="bg2"/>
                </a:solidFill>
                <a:latin typeface="楷体_GB2312" pitchFamily="49" charset="-122"/>
                <a:ea typeface="楷体_GB2312" pitchFamily="49" charset="-122"/>
              </a:rPr>
              <a:t>2</a:t>
            </a:r>
            <a:r>
              <a:rPr lang="zh-CN" altLang="en-US" sz="2400" b="1" dirty="0">
                <a:solidFill>
                  <a:schemeClr val="bg2"/>
                </a:solidFill>
                <a:latin typeface="楷体_GB2312" pitchFamily="49" charset="-122"/>
                <a:ea typeface="楷体_GB2312" pitchFamily="49" charset="-122"/>
              </a:rPr>
              <a:t>：设单位反馈系统的开环传递函数为</a:t>
            </a:r>
          </a:p>
        </p:txBody>
      </p:sp>
      <p:graphicFrame>
        <p:nvGraphicFramePr>
          <p:cNvPr id="138284" name="Object 44"/>
          <p:cNvGraphicFramePr>
            <a:graphicFrameLocks noChangeAspect="1"/>
          </p:cNvGraphicFramePr>
          <p:nvPr>
            <p:extLst>
              <p:ext uri="{D42A27DB-BD31-4B8C-83A1-F6EECF244321}">
                <p14:modId xmlns:p14="http://schemas.microsoft.com/office/powerpoint/2010/main" val="2020527365"/>
              </p:ext>
            </p:extLst>
          </p:nvPr>
        </p:nvGraphicFramePr>
        <p:xfrm>
          <a:off x="3225800" y="996950"/>
          <a:ext cx="3476625" cy="954088"/>
        </p:xfrm>
        <a:graphic>
          <a:graphicData uri="http://schemas.openxmlformats.org/presentationml/2006/ole">
            <mc:AlternateContent xmlns:mc="http://schemas.openxmlformats.org/markup-compatibility/2006">
              <mc:Choice xmlns:v="urn:schemas-microsoft-com:vml" Requires="v">
                <p:oleObj spid="_x0000_s72904" name="Equation" r:id="rId3" imgW="1790640" imgH="419040" progId="Equation.DSMT4">
                  <p:embed/>
                </p:oleObj>
              </mc:Choice>
              <mc:Fallback>
                <p:oleObj name="Equation" r:id="rId3" imgW="1790640" imgH="419040" progId="Equation.DSMT4">
                  <p:embed/>
                  <p:pic>
                    <p:nvPicPr>
                      <p:cNvPr id="138284" name="Object 44"/>
                      <p:cNvPicPr>
                        <a:picLocks noChangeAspect="1" noChangeArrowheads="1"/>
                      </p:cNvPicPr>
                      <p:nvPr/>
                    </p:nvPicPr>
                    <p:blipFill>
                      <a:blip r:embed="rId4"/>
                      <a:srcRect/>
                      <a:stretch>
                        <a:fillRect/>
                      </a:stretch>
                    </p:blipFill>
                    <p:spPr bwMode="auto">
                      <a:xfrm>
                        <a:off x="3225800" y="996950"/>
                        <a:ext cx="3476625" cy="954088"/>
                      </a:xfrm>
                      <a:prstGeom prst="rect">
                        <a:avLst/>
                      </a:prstGeom>
                      <a:noFill/>
                      <a:ln>
                        <a:noFill/>
                      </a:ln>
                      <a:extLst/>
                    </p:spPr>
                  </p:pic>
                </p:oleObj>
              </mc:Fallback>
            </mc:AlternateContent>
          </a:graphicData>
        </a:graphic>
      </p:graphicFrame>
      <p:sp>
        <p:nvSpPr>
          <p:cNvPr id="138286" name="Rectangle 46"/>
          <p:cNvSpPr>
            <a:spLocks noChangeArrowheads="1"/>
          </p:cNvSpPr>
          <p:nvPr/>
        </p:nvSpPr>
        <p:spPr bwMode="auto">
          <a:xfrm>
            <a:off x="323850" y="1844675"/>
            <a:ext cx="84788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试设计校正装置使系统的静态速度误差系数</a:t>
            </a:r>
            <a:r>
              <a:rPr lang="en-US" altLang="zh-CN" sz="2400" b="1" dirty="0" err="1">
                <a:solidFill>
                  <a:schemeClr val="bg2"/>
                </a:solidFill>
                <a:latin typeface="Times New Roman" panose="02020603050405020304" pitchFamily="18" charset="0"/>
                <a:ea typeface="楷体_GB2312" pitchFamily="49" charset="-122"/>
              </a:rPr>
              <a:t>K</a:t>
            </a:r>
            <a:r>
              <a:rPr lang="en-US" altLang="zh-CN" sz="2400" b="1" baseline="-25000" dirty="0" err="1">
                <a:solidFill>
                  <a:schemeClr val="bg2"/>
                </a:solidFill>
                <a:latin typeface="Times New Roman" panose="02020603050405020304" pitchFamily="18" charset="0"/>
                <a:ea typeface="楷体_GB2312" pitchFamily="49" charset="-122"/>
              </a:rPr>
              <a:t>v</a:t>
            </a:r>
            <a:r>
              <a:rPr lang="zh-CN" altLang="en-US" sz="2400" b="1" dirty="0">
                <a:solidFill>
                  <a:schemeClr val="bg2"/>
                </a:solidFill>
                <a:latin typeface="Times New Roman" panose="02020603050405020304" pitchFamily="18" charset="0"/>
                <a:ea typeface="楷体_GB2312" pitchFamily="49" charset="-122"/>
              </a:rPr>
              <a:t>不小于</a:t>
            </a:r>
            <a:r>
              <a:rPr lang="en-US" altLang="zh-CN" sz="2400" b="1" dirty="0">
                <a:solidFill>
                  <a:schemeClr val="bg2"/>
                </a:solidFill>
                <a:latin typeface="Times New Roman" panose="02020603050405020304" pitchFamily="18" charset="0"/>
                <a:ea typeface="楷体_GB2312" pitchFamily="49" charset="-122"/>
              </a:rPr>
              <a:t>5</a:t>
            </a:r>
            <a:r>
              <a:rPr lang="zh-CN" altLang="en-US" sz="2400" b="1" dirty="0">
                <a:solidFill>
                  <a:schemeClr val="bg2"/>
                </a:solidFill>
                <a:latin typeface="Times New Roman" panose="02020603050405020304" pitchFamily="18" charset="0"/>
                <a:ea typeface="楷体_GB2312" pitchFamily="49" charset="-122"/>
              </a:rPr>
              <a:t>秒</a:t>
            </a:r>
            <a:r>
              <a:rPr lang="en-US" altLang="zh-CN" sz="2400" b="1" baseline="50000" dirty="0">
                <a:solidFill>
                  <a:schemeClr val="bg2"/>
                </a:solidFill>
                <a:latin typeface="Times New Roman" panose="02020603050405020304" pitchFamily="18" charset="0"/>
                <a:ea typeface="楷体_GB2312" pitchFamily="49" charset="-122"/>
              </a:rPr>
              <a:t>-1</a:t>
            </a:r>
            <a:r>
              <a:rPr lang="zh-CN" altLang="en-US" sz="2400" b="1" dirty="0">
                <a:solidFill>
                  <a:schemeClr val="bg2"/>
                </a:solidFill>
                <a:latin typeface="Times New Roman" panose="02020603050405020304" pitchFamily="18" charset="0"/>
                <a:ea typeface="楷体_GB2312" pitchFamily="49" charset="-122"/>
              </a:rPr>
              <a:t>，超调量不大于</a:t>
            </a:r>
            <a:r>
              <a:rPr lang="en-US" altLang="zh-CN" sz="2400" b="1" dirty="0">
                <a:solidFill>
                  <a:schemeClr val="bg2"/>
                </a:solidFill>
                <a:latin typeface="Times New Roman" panose="02020603050405020304" pitchFamily="18" charset="0"/>
                <a:ea typeface="楷体_GB2312" pitchFamily="49" charset="-122"/>
              </a:rPr>
              <a:t>30%</a:t>
            </a:r>
            <a:r>
              <a:rPr lang="zh-CN" altLang="en-US" sz="2400" b="1" dirty="0">
                <a:solidFill>
                  <a:schemeClr val="bg2"/>
                </a:solidFill>
                <a:latin typeface="Times New Roman" panose="02020603050405020304" pitchFamily="18" charset="0"/>
                <a:ea typeface="楷体_GB2312" pitchFamily="49" charset="-122"/>
              </a:rPr>
              <a:t>，调节时间不大于</a:t>
            </a:r>
            <a:r>
              <a:rPr lang="en-US" altLang="zh-CN" sz="2400" b="1" dirty="0">
                <a:solidFill>
                  <a:schemeClr val="bg2"/>
                </a:solidFill>
                <a:latin typeface="Times New Roman" panose="02020603050405020304" pitchFamily="18" charset="0"/>
                <a:ea typeface="楷体_GB2312" pitchFamily="49" charset="-122"/>
              </a:rPr>
              <a:t>1</a:t>
            </a:r>
            <a:r>
              <a:rPr lang="zh-CN" altLang="en-US" sz="2400" b="1" dirty="0">
                <a:solidFill>
                  <a:schemeClr val="bg2"/>
                </a:solidFill>
                <a:latin typeface="Times New Roman" panose="02020603050405020304" pitchFamily="18" charset="0"/>
                <a:ea typeface="楷体_GB2312" pitchFamily="49" charset="-122"/>
              </a:rPr>
              <a:t>秒。</a:t>
            </a:r>
          </a:p>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解：</a:t>
            </a:r>
            <a:r>
              <a:rPr lang="en-US" altLang="zh-CN" sz="2400" b="1" dirty="0">
                <a:solidFill>
                  <a:schemeClr val="bg2"/>
                </a:solidFill>
                <a:latin typeface="Times New Roman" panose="02020603050405020304" pitchFamily="18" charset="0"/>
                <a:ea typeface="楷体_GB2312" pitchFamily="49" charset="-122"/>
              </a:rPr>
              <a:t>1</a:t>
            </a:r>
            <a:r>
              <a:rPr lang="zh-CN" altLang="en-US" sz="2400" b="1" dirty="0">
                <a:solidFill>
                  <a:schemeClr val="bg2"/>
                </a:solidFill>
                <a:latin typeface="Times New Roman" panose="02020603050405020304" pitchFamily="18" charset="0"/>
                <a:ea typeface="楷体_GB2312" pitchFamily="49" charset="-122"/>
              </a:rPr>
              <a:t>）首先根据稳态性能要求确定</a:t>
            </a:r>
            <a:r>
              <a:rPr lang="en-US" altLang="zh-CN" sz="2400" b="1" dirty="0">
                <a:solidFill>
                  <a:schemeClr val="bg2"/>
                </a:solidFill>
                <a:latin typeface="Times New Roman" panose="02020603050405020304" pitchFamily="18" charset="0"/>
                <a:ea typeface="楷体_GB2312" pitchFamily="49" charset="-122"/>
              </a:rPr>
              <a:t>K</a:t>
            </a:r>
            <a:r>
              <a:rPr lang="zh-CN" altLang="en-US" sz="2400" b="1" dirty="0">
                <a:solidFill>
                  <a:schemeClr val="bg2"/>
                </a:solidFill>
                <a:latin typeface="Times New Roman" panose="02020603050405020304" pitchFamily="18" charset="0"/>
                <a:ea typeface="楷体_GB2312" pitchFamily="49" charset="-122"/>
              </a:rPr>
              <a:t>值，并将时域指标转为频域指标。</a:t>
            </a:r>
            <a:endParaRPr lang="en-US" altLang="zh-CN" sz="2400" b="1" dirty="0">
              <a:solidFill>
                <a:schemeClr val="bg2"/>
              </a:solidFill>
              <a:latin typeface="Times New Roman" panose="02020603050405020304" pitchFamily="18" charset="0"/>
              <a:ea typeface="楷体_GB2312" pitchFamily="49" charset="-122"/>
            </a:endParaRPr>
          </a:p>
        </p:txBody>
      </p:sp>
      <p:graphicFrame>
        <p:nvGraphicFramePr>
          <p:cNvPr id="138288" name="Object 48"/>
          <p:cNvGraphicFramePr>
            <a:graphicFrameLocks noChangeAspect="1"/>
          </p:cNvGraphicFramePr>
          <p:nvPr>
            <p:extLst>
              <p:ext uri="{D42A27DB-BD31-4B8C-83A1-F6EECF244321}">
                <p14:modId xmlns:p14="http://schemas.microsoft.com/office/powerpoint/2010/main" val="989241320"/>
              </p:ext>
            </p:extLst>
          </p:nvPr>
        </p:nvGraphicFramePr>
        <p:xfrm>
          <a:off x="2328069" y="3719513"/>
          <a:ext cx="984250" cy="463550"/>
        </p:xfrm>
        <a:graphic>
          <a:graphicData uri="http://schemas.openxmlformats.org/presentationml/2006/ole">
            <mc:AlternateContent xmlns:mc="http://schemas.openxmlformats.org/markup-compatibility/2006">
              <mc:Choice xmlns:v="urn:schemas-microsoft-com:vml" Requires="v">
                <p:oleObj spid="_x0000_s72905" name="Equation" r:id="rId5" imgW="393480" imgH="177480" progId="Equation.DSMT4">
                  <p:embed/>
                </p:oleObj>
              </mc:Choice>
              <mc:Fallback>
                <p:oleObj name="Equation" r:id="rId5" imgW="393480" imgH="177480" progId="Equation.DSMT4">
                  <p:embed/>
                  <p:pic>
                    <p:nvPicPr>
                      <p:cNvPr id="138288" name="Object 48"/>
                      <p:cNvPicPr>
                        <a:picLocks noChangeAspect="1" noChangeArrowheads="1"/>
                      </p:cNvPicPr>
                      <p:nvPr/>
                    </p:nvPicPr>
                    <p:blipFill>
                      <a:blip r:embed="rId6"/>
                      <a:srcRect/>
                      <a:stretch>
                        <a:fillRect/>
                      </a:stretch>
                    </p:blipFill>
                    <p:spPr bwMode="auto">
                      <a:xfrm>
                        <a:off x="2328069" y="3719513"/>
                        <a:ext cx="984250" cy="463550"/>
                      </a:xfrm>
                      <a:prstGeom prst="rect">
                        <a:avLst/>
                      </a:prstGeom>
                      <a:noFill/>
                      <a:ln>
                        <a:noFill/>
                      </a:ln>
                      <a:extLst/>
                    </p:spPr>
                  </p:pic>
                </p:oleObj>
              </mc:Fallback>
            </mc:AlternateContent>
          </a:graphicData>
        </a:graphic>
      </p:graphicFrame>
      <p:graphicFrame>
        <p:nvGraphicFramePr>
          <p:cNvPr id="2" name="Object 14"/>
          <p:cNvGraphicFramePr>
            <a:graphicFrameLocks noChangeAspect="1"/>
          </p:cNvGraphicFramePr>
          <p:nvPr>
            <p:extLst>
              <p:ext uri="{D42A27DB-BD31-4B8C-83A1-F6EECF244321}">
                <p14:modId xmlns:p14="http://schemas.microsoft.com/office/powerpoint/2010/main" val="4111780466"/>
              </p:ext>
            </p:extLst>
          </p:nvPr>
        </p:nvGraphicFramePr>
        <p:xfrm>
          <a:off x="3824288" y="3696289"/>
          <a:ext cx="1343025" cy="500515"/>
        </p:xfrm>
        <a:graphic>
          <a:graphicData uri="http://schemas.openxmlformats.org/presentationml/2006/ole">
            <mc:AlternateContent xmlns:mc="http://schemas.openxmlformats.org/markup-compatibility/2006">
              <mc:Choice xmlns:v="urn:schemas-microsoft-com:vml" Requires="v">
                <p:oleObj spid="_x0000_s72906" name="Equation" r:id="rId7" imgW="596880" imgH="215640" progId="Equation.DSMT4">
                  <p:embed/>
                </p:oleObj>
              </mc:Choice>
              <mc:Fallback>
                <p:oleObj name="Equation" r:id="rId7" imgW="596880" imgH="215640" progId="Equation.DSMT4">
                  <p:embed/>
                  <p:pic>
                    <p:nvPicPr>
                      <p:cNvPr id="2" name="Object 14"/>
                      <p:cNvPicPr>
                        <a:picLocks noChangeAspect="1" noChangeArrowheads="1"/>
                      </p:cNvPicPr>
                      <p:nvPr/>
                    </p:nvPicPr>
                    <p:blipFill>
                      <a:blip r:embed="rId8"/>
                      <a:srcRect/>
                      <a:stretch>
                        <a:fillRect/>
                      </a:stretch>
                    </p:blipFill>
                    <p:spPr bwMode="auto">
                      <a:xfrm>
                        <a:off x="3824288" y="3696289"/>
                        <a:ext cx="1343025" cy="500515"/>
                      </a:xfrm>
                      <a:prstGeom prst="rect">
                        <a:avLst/>
                      </a:prstGeom>
                      <a:noFill/>
                      <a:ln>
                        <a:noFill/>
                      </a:ln>
                      <a:extLst/>
                    </p:spPr>
                  </p:pic>
                </p:oleObj>
              </mc:Fallback>
            </mc:AlternateContent>
          </a:graphicData>
        </a:graphic>
      </p:graphicFrame>
      <p:graphicFrame>
        <p:nvGraphicFramePr>
          <p:cNvPr id="3" name="Object 15"/>
          <p:cNvGraphicFramePr>
            <a:graphicFrameLocks noChangeAspect="1"/>
          </p:cNvGraphicFramePr>
          <p:nvPr>
            <p:extLst>
              <p:ext uri="{D42A27DB-BD31-4B8C-83A1-F6EECF244321}">
                <p14:modId xmlns:p14="http://schemas.microsoft.com/office/powerpoint/2010/main" val="3146577596"/>
              </p:ext>
            </p:extLst>
          </p:nvPr>
        </p:nvGraphicFramePr>
        <p:xfrm>
          <a:off x="1952844" y="4130729"/>
          <a:ext cx="3546475" cy="785813"/>
        </p:xfrm>
        <a:graphic>
          <a:graphicData uri="http://schemas.openxmlformats.org/presentationml/2006/ole">
            <mc:AlternateContent xmlns:mc="http://schemas.openxmlformats.org/markup-compatibility/2006">
              <mc:Choice xmlns:v="urn:schemas-microsoft-com:vml" Requires="v">
                <p:oleObj spid="_x0000_s72907" name="Equation" r:id="rId9" imgW="1815840" imgH="419040" progId="Equation.DSMT4">
                  <p:embed/>
                </p:oleObj>
              </mc:Choice>
              <mc:Fallback>
                <p:oleObj name="Equation" r:id="rId9" imgW="1815840" imgH="419040" progId="Equation.DSMT4">
                  <p:embed/>
                  <p:pic>
                    <p:nvPicPr>
                      <p:cNvPr id="3" name="Object 15"/>
                      <p:cNvPicPr>
                        <a:picLocks noChangeAspect="1" noChangeArrowheads="1"/>
                      </p:cNvPicPr>
                      <p:nvPr/>
                    </p:nvPicPr>
                    <p:blipFill>
                      <a:blip r:embed="rId10"/>
                      <a:srcRect/>
                      <a:stretch>
                        <a:fillRect/>
                      </a:stretch>
                    </p:blipFill>
                    <p:spPr bwMode="auto">
                      <a:xfrm>
                        <a:off x="1952844" y="4130729"/>
                        <a:ext cx="3546475" cy="785813"/>
                      </a:xfrm>
                      <a:prstGeom prst="rect">
                        <a:avLst/>
                      </a:prstGeom>
                      <a:noFill/>
                      <a:ln>
                        <a:noFill/>
                      </a:ln>
                      <a:extLst/>
                    </p:spPr>
                  </p:pic>
                </p:oleObj>
              </mc:Fallback>
            </mc:AlternateContent>
          </a:graphicData>
        </a:graphic>
      </p:graphicFrame>
      <p:graphicFrame>
        <p:nvGraphicFramePr>
          <p:cNvPr id="4" name="Object 16"/>
          <p:cNvGraphicFramePr>
            <a:graphicFrameLocks noChangeAspect="1"/>
          </p:cNvGraphicFramePr>
          <p:nvPr>
            <p:extLst>
              <p:ext uri="{D42A27DB-BD31-4B8C-83A1-F6EECF244321}">
                <p14:modId xmlns:p14="http://schemas.microsoft.com/office/powerpoint/2010/main" val="1747894951"/>
              </p:ext>
            </p:extLst>
          </p:nvPr>
        </p:nvGraphicFramePr>
        <p:xfrm>
          <a:off x="564029" y="4750200"/>
          <a:ext cx="1593850" cy="833437"/>
        </p:xfrm>
        <a:graphic>
          <a:graphicData uri="http://schemas.openxmlformats.org/presentationml/2006/ole">
            <mc:AlternateContent xmlns:mc="http://schemas.openxmlformats.org/markup-compatibility/2006">
              <mc:Choice xmlns:v="urn:schemas-microsoft-com:vml" Requires="v">
                <p:oleObj spid="_x0000_s72908" name="Equation" r:id="rId11" imgW="749160" imgH="419040" progId="Equation.DSMT4">
                  <p:embed/>
                </p:oleObj>
              </mc:Choice>
              <mc:Fallback>
                <p:oleObj name="Equation" r:id="rId11" imgW="749160" imgH="419040" progId="Equation.DSMT4">
                  <p:embed/>
                  <p:pic>
                    <p:nvPicPr>
                      <p:cNvPr id="4" name="Object 16"/>
                      <p:cNvPicPr>
                        <a:picLocks noChangeAspect="1" noChangeArrowheads="1"/>
                      </p:cNvPicPr>
                      <p:nvPr/>
                    </p:nvPicPr>
                    <p:blipFill>
                      <a:blip r:embed="rId12"/>
                      <a:srcRect/>
                      <a:stretch>
                        <a:fillRect/>
                      </a:stretch>
                    </p:blipFill>
                    <p:spPr bwMode="auto">
                      <a:xfrm>
                        <a:off x="564029" y="4750200"/>
                        <a:ext cx="1593850" cy="833437"/>
                      </a:xfrm>
                      <a:prstGeom prst="rect">
                        <a:avLst/>
                      </a:prstGeom>
                      <a:noFill/>
                      <a:ln>
                        <a:noFill/>
                      </a:ln>
                      <a:extLst/>
                    </p:spPr>
                  </p:pic>
                </p:oleObj>
              </mc:Fallback>
            </mc:AlternateContent>
          </a:graphicData>
        </a:graphic>
      </p:graphicFrame>
      <p:graphicFrame>
        <p:nvGraphicFramePr>
          <p:cNvPr id="5" name="Object 17"/>
          <p:cNvGraphicFramePr>
            <a:graphicFrameLocks noChangeAspect="1"/>
          </p:cNvGraphicFramePr>
          <p:nvPr>
            <p:extLst>
              <p:ext uri="{D42A27DB-BD31-4B8C-83A1-F6EECF244321}">
                <p14:modId xmlns:p14="http://schemas.microsoft.com/office/powerpoint/2010/main" val="1929021585"/>
              </p:ext>
            </p:extLst>
          </p:nvPr>
        </p:nvGraphicFramePr>
        <p:xfrm>
          <a:off x="2298700" y="4753675"/>
          <a:ext cx="1930400" cy="917575"/>
        </p:xfrm>
        <a:graphic>
          <a:graphicData uri="http://schemas.openxmlformats.org/presentationml/2006/ole">
            <mc:AlternateContent xmlns:mc="http://schemas.openxmlformats.org/markup-compatibility/2006">
              <mc:Choice xmlns:v="urn:schemas-microsoft-com:vml" Requires="v">
                <p:oleObj spid="_x0000_s72909" name="Equation" r:id="rId13" imgW="927000" imgH="419040" progId="Equation.DSMT4">
                  <p:embed/>
                </p:oleObj>
              </mc:Choice>
              <mc:Fallback>
                <p:oleObj name="Equation" r:id="rId13" imgW="927000" imgH="419040" progId="Equation.DSMT4">
                  <p:embed/>
                  <p:pic>
                    <p:nvPicPr>
                      <p:cNvPr id="5" name="Object 17"/>
                      <p:cNvPicPr>
                        <a:picLocks noChangeAspect="1" noChangeArrowheads="1"/>
                      </p:cNvPicPr>
                      <p:nvPr/>
                    </p:nvPicPr>
                    <p:blipFill>
                      <a:blip r:embed="rId14"/>
                      <a:srcRect/>
                      <a:stretch>
                        <a:fillRect/>
                      </a:stretch>
                    </p:blipFill>
                    <p:spPr bwMode="auto">
                      <a:xfrm>
                        <a:off x="2298700" y="4753675"/>
                        <a:ext cx="1930400" cy="917575"/>
                      </a:xfrm>
                      <a:prstGeom prst="rect">
                        <a:avLst/>
                      </a:prstGeom>
                      <a:noFill/>
                      <a:ln>
                        <a:noFill/>
                      </a:ln>
                      <a:extLst/>
                    </p:spPr>
                  </p:pic>
                </p:oleObj>
              </mc:Fallback>
            </mc:AlternateContent>
          </a:graphicData>
        </a:graphic>
      </p:graphicFrame>
      <p:graphicFrame>
        <p:nvGraphicFramePr>
          <p:cNvPr id="6" name="Object 18"/>
          <p:cNvGraphicFramePr>
            <a:graphicFrameLocks noChangeAspect="1"/>
          </p:cNvGraphicFramePr>
          <p:nvPr>
            <p:extLst>
              <p:ext uri="{D42A27DB-BD31-4B8C-83A1-F6EECF244321}">
                <p14:modId xmlns:p14="http://schemas.microsoft.com/office/powerpoint/2010/main" val="2924510792"/>
              </p:ext>
            </p:extLst>
          </p:nvPr>
        </p:nvGraphicFramePr>
        <p:xfrm>
          <a:off x="4689475" y="4941168"/>
          <a:ext cx="1304925" cy="517525"/>
        </p:xfrm>
        <a:graphic>
          <a:graphicData uri="http://schemas.openxmlformats.org/presentationml/2006/ole">
            <mc:AlternateContent xmlns:mc="http://schemas.openxmlformats.org/markup-compatibility/2006">
              <mc:Choice xmlns:v="urn:schemas-microsoft-com:vml" Requires="v">
                <p:oleObj spid="_x0000_s72910" name="Equation" r:id="rId15" imgW="634680" imgH="228600" progId="Equation.DSMT4">
                  <p:embed/>
                </p:oleObj>
              </mc:Choice>
              <mc:Fallback>
                <p:oleObj name="Equation" r:id="rId15" imgW="634680" imgH="228600" progId="Equation.DSMT4">
                  <p:embed/>
                  <p:pic>
                    <p:nvPicPr>
                      <p:cNvPr id="6" name="Object 18"/>
                      <p:cNvPicPr>
                        <a:picLocks noChangeAspect="1" noChangeArrowheads="1"/>
                      </p:cNvPicPr>
                      <p:nvPr/>
                    </p:nvPicPr>
                    <p:blipFill>
                      <a:blip r:embed="rId16"/>
                      <a:srcRect/>
                      <a:stretch>
                        <a:fillRect/>
                      </a:stretch>
                    </p:blipFill>
                    <p:spPr bwMode="auto">
                      <a:xfrm>
                        <a:off x="4689475" y="4941168"/>
                        <a:ext cx="1304925" cy="517525"/>
                      </a:xfrm>
                      <a:prstGeom prst="rect">
                        <a:avLst/>
                      </a:prstGeom>
                      <a:noFill/>
                      <a:ln>
                        <a:noFill/>
                      </a:ln>
                      <a:extLst/>
                    </p:spPr>
                  </p:pic>
                </p:oleObj>
              </mc:Fallback>
            </mc:AlternateContent>
          </a:graphicData>
        </a:graphic>
      </p:graphicFrame>
      <p:graphicFrame>
        <p:nvGraphicFramePr>
          <p:cNvPr id="7" name="Object 19"/>
          <p:cNvGraphicFramePr>
            <a:graphicFrameLocks noChangeAspect="1"/>
          </p:cNvGraphicFramePr>
          <p:nvPr>
            <p:extLst>
              <p:ext uri="{D42A27DB-BD31-4B8C-83A1-F6EECF244321}">
                <p14:modId xmlns:p14="http://schemas.microsoft.com/office/powerpoint/2010/main" val="596524148"/>
              </p:ext>
            </p:extLst>
          </p:nvPr>
        </p:nvGraphicFramePr>
        <p:xfrm>
          <a:off x="564029" y="5694593"/>
          <a:ext cx="5332413" cy="901700"/>
        </p:xfrm>
        <a:graphic>
          <a:graphicData uri="http://schemas.openxmlformats.org/presentationml/2006/ole">
            <mc:AlternateContent xmlns:mc="http://schemas.openxmlformats.org/markup-compatibility/2006">
              <mc:Choice xmlns:v="urn:schemas-microsoft-com:vml" Requires="v">
                <p:oleObj spid="_x0000_s72911" name="Equation" r:id="rId17" imgW="2793960" imgH="457200" progId="Equation.DSMT4">
                  <p:embed/>
                </p:oleObj>
              </mc:Choice>
              <mc:Fallback>
                <p:oleObj name="Equation" r:id="rId17" imgW="2793960" imgH="457200" progId="Equation.DSMT4">
                  <p:embed/>
                  <p:pic>
                    <p:nvPicPr>
                      <p:cNvPr id="7" name="Object 19"/>
                      <p:cNvPicPr>
                        <a:picLocks noChangeAspect="1" noChangeArrowheads="1"/>
                      </p:cNvPicPr>
                      <p:nvPr/>
                    </p:nvPicPr>
                    <p:blipFill>
                      <a:blip r:embed="rId18"/>
                      <a:srcRect/>
                      <a:stretch>
                        <a:fillRect/>
                      </a:stretch>
                    </p:blipFill>
                    <p:spPr bwMode="auto">
                      <a:xfrm>
                        <a:off x="564029" y="5694593"/>
                        <a:ext cx="5332413" cy="901700"/>
                      </a:xfrm>
                      <a:prstGeom prst="rect">
                        <a:avLst/>
                      </a:prstGeom>
                      <a:noFill/>
                      <a:ln>
                        <a:noFill/>
                      </a:ln>
                      <a:extLst/>
                    </p:spPr>
                  </p:pic>
                </p:oleObj>
              </mc:Fallback>
            </mc:AlternateContent>
          </a:graphicData>
        </a:graphic>
      </p:graphicFrame>
      <p:graphicFrame>
        <p:nvGraphicFramePr>
          <p:cNvPr id="8" name="Object 20"/>
          <p:cNvGraphicFramePr>
            <a:graphicFrameLocks noChangeAspect="1"/>
          </p:cNvGraphicFramePr>
          <p:nvPr>
            <p:extLst>
              <p:ext uri="{D42A27DB-BD31-4B8C-83A1-F6EECF244321}">
                <p14:modId xmlns:p14="http://schemas.microsoft.com/office/powerpoint/2010/main" val="936080309"/>
              </p:ext>
            </p:extLst>
          </p:nvPr>
        </p:nvGraphicFramePr>
        <p:xfrm>
          <a:off x="6235700" y="5877272"/>
          <a:ext cx="1949450" cy="558329"/>
        </p:xfrm>
        <a:graphic>
          <a:graphicData uri="http://schemas.openxmlformats.org/presentationml/2006/ole">
            <mc:AlternateContent xmlns:mc="http://schemas.openxmlformats.org/markup-compatibility/2006">
              <mc:Choice xmlns:v="urn:schemas-microsoft-com:vml" Requires="v">
                <p:oleObj spid="_x0000_s72912" name="Equation" r:id="rId19" imgW="939600" imgH="241200" progId="Equation.DSMT4">
                  <p:embed/>
                </p:oleObj>
              </mc:Choice>
              <mc:Fallback>
                <p:oleObj name="Equation" r:id="rId19" imgW="939600" imgH="241200" progId="Equation.DSMT4">
                  <p:embed/>
                  <p:pic>
                    <p:nvPicPr>
                      <p:cNvPr id="8" name="Object 20"/>
                      <p:cNvPicPr>
                        <a:picLocks noChangeAspect="1" noChangeArrowheads="1"/>
                      </p:cNvPicPr>
                      <p:nvPr/>
                    </p:nvPicPr>
                    <p:blipFill>
                      <a:blip r:embed="rId20"/>
                      <a:srcRect/>
                      <a:stretch>
                        <a:fillRect/>
                      </a:stretch>
                    </p:blipFill>
                    <p:spPr bwMode="auto">
                      <a:xfrm>
                        <a:off x="6235700" y="5877272"/>
                        <a:ext cx="1949450" cy="55832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7552448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linds(horizontal)">
                                      <p:cBhvr>
                                        <p:cTn id="7" dur="500"/>
                                        <p:tgtEl>
                                          <p:spTgt spid="138242"/>
                                        </p:tgtEl>
                                      </p:cBhvr>
                                    </p:animEffect>
                                  </p:childTnLst>
                                </p:cTn>
                              </p:par>
                              <p:par>
                                <p:cTn id="8" presetID="3" presetClass="entr" presetSubtype="10" fill="hold" nodeType="withEffect">
                                  <p:stCondLst>
                                    <p:cond delay="0"/>
                                  </p:stCondLst>
                                  <p:childTnLst>
                                    <p:set>
                                      <p:cBhvr>
                                        <p:cTn id="9" dur="1" fill="hold">
                                          <p:stCondLst>
                                            <p:cond delay="0"/>
                                          </p:stCondLst>
                                        </p:cTn>
                                        <p:tgtEl>
                                          <p:spTgt spid="138284"/>
                                        </p:tgtEl>
                                        <p:attrNameLst>
                                          <p:attrName>style.visibility</p:attrName>
                                        </p:attrNameLst>
                                      </p:cBhvr>
                                      <p:to>
                                        <p:strVal val="visible"/>
                                      </p:to>
                                    </p:set>
                                    <p:animEffect transition="in" filter="blinds(horizontal)">
                                      <p:cBhvr>
                                        <p:cTn id="10" dur="500"/>
                                        <p:tgtEl>
                                          <p:spTgt spid="1382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8286">
                                            <p:txEl>
                                              <p:pRg st="0" end="0"/>
                                            </p:txEl>
                                          </p:spTgt>
                                        </p:tgtEl>
                                        <p:attrNameLst>
                                          <p:attrName>style.visibility</p:attrName>
                                        </p:attrNameLst>
                                      </p:cBhvr>
                                      <p:to>
                                        <p:strVal val="visible"/>
                                      </p:to>
                                    </p:set>
                                    <p:animEffect transition="in" filter="blinds(horizontal)">
                                      <p:cBhvr>
                                        <p:cTn id="15" dur="500"/>
                                        <p:tgtEl>
                                          <p:spTgt spid="13828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8286">
                                            <p:txEl>
                                              <p:pRg st="1" end="1"/>
                                            </p:txEl>
                                          </p:spTgt>
                                        </p:tgtEl>
                                        <p:attrNameLst>
                                          <p:attrName>style.visibility</p:attrName>
                                        </p:attrNameLst>
                                      </p:cBhvr>
                                      <p:to>
                                        <p:strVal val="visible"/>
                                      </p:to>
                                    </p:set>
                                    <p:animEffect transition="in" filter="blinds(horizontal)">
                                      <p:cBhvr>
                                        <p:cTn id="20" dur="500"/>
                                        <p:tgtEl>
                                          <p:spTgt spid="13828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8288"/>
                                        </p:tgtEl>
                                        <p:attrNameLst>
                                          <p:attrName>style.visibility</p:attrName>
                                        </p:attrNameLst>
                                      </p:cBhvr>
                                      <p:to>
                                        <p:strVal val="visible"/>
                                      </p:to>
                                    </p:set>
                                    <p:animEffect transition="in" filter="blinds(horizontal)">
                                      <p:cBhvr>
                                        <p:cTn id="25" dur="500"/>
                                        <p:tgtEl>
                                          <p:spTgt spid="1382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blinds(horizontal)">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86" grpId="0" build="p"/>
    </p:bldLst>
  </p:timing>
</p:sld>
</file>

<file path=ppt/theme/theme1.xml><?xml version="1.0" encoding="utf-8"?>
<a:theme xmlns:a="http://schemas.openxmlformats.org/drawingml/2006/main" name="万彬模板">
  <a:themeElements>
    <a:clrScheme name="万彬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万彬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万彬模板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万彬模板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万彬模板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万彬模板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万彬模板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万彬模板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万彬模板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万彬模板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万彬模板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万彬模板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万彬模板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万彬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2-6 气体分析</Template>
  <TotalTime>15167</TotalTime>
  <Words>2332</Words>
  <Application>Microsoft Office PowerPoint</Application>
  <PresentationFormat>全屏显示(4:3)</PresentationFormat>
  <Paragraphs>289</Paragraphs>
  <Slides>40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40</vt:i4>
      </vt:variant>
    </vt:vector>
  </HeadingPairs>
  <TitlesOfParts>
    <vt:vector size="52" baseType="lpstr">
      <vt:lpstr>楷体_GB2312</vt:lpstr>
      <vt:lpstr>宋体</vt:lpstr>
      <vt:lpstr>Arial</vt:lpstr>
      <vt:lpstr>Arial Black</vt:lpstr>
      <vt:lpstr>Symbol</vt:lpstr>
      <vt:lpstr>Times New Roman</vt:lpstr>
      <vt:lpstr>Wingdings</vt:lpstr>
      <vt:lpstr>万彬模板</vt:lpstr>
      <vt:lpstr>公式</vt:lpstr>
      <vt:lpstr>Equation</vt:lpstr>
      <vt:lpstr>位图图像</vt:lpstr>
      <vt:lpstr>Equation.3</vt:lpstr>
      <vt:lpstr>6.3  串联校正设计</vt:lpstr>
      <vt:lpstr>6.3.1 串联超前校正设计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6.3.2 串联滞后校正设计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超前校正与滞后校正的比较</vt:lpstr>
      <vt:lpstr>PowerPoint 演示文稿</vt:lpstr>
      <vt:lpstr>PowerPoint 演示文稿</vt:lpstr>
      <vt:lpstr>PowerPoint 演示文稿</vt:lpstr>
      <vt:lpstr>6.3.3 期望频率特性法校正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控制系统的综合与校正</dc:title>
  <dc:creator>user</dc:creator>
  <cp:lastModifiedBy>Administrator</cp:lastModifiedBy>
  <cp:revision>1383</cp:revision>
  <cp:lastPrinted>2017-12-27T15:20:58Z</cp:lastPrinted>
  <dcterms:created xsi:type="dcterms:W3CDTF">2002-03-13T02:07:52Z</dcterms:created>
  <dcterms:modified xsi:type="dcterms:W3CDTF">2022-11-19T08:27:23Z</dcterms:modified>
</cp:coreProperties>
</file>