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sldIdLst>
    <p:sldId id="412" r:id="rId2"/>
    <p:sldId id="413" r:id="rId3"/>
    <p:sldId id="416" r:id="rId4"/>
    <p:sldId id="417" r:id="rId5"/>
    <p:sldId id="418" r:id="rId6"/>
    <p:sldId id="419" r:id="rId7"/>
    <p:sldId id="424" r:id="rId8"/>
    <p:sldId id="426" r:id="rId9"/>
    <p:sldId id="425" r:id="rId10"/>
    <p:sldId id="436" r:id="rId11"/>
    <p:sldId id="430" r:id="rId12"/>
    <p:sldId id="431" r:id="rId13"/>
    <p:sldId id="432" r:id="rId14"/>
    <p:sldId id="433" r:id="rId15"/>
    <p:sldId id="376" r:id="rId16"/>
    <p:sldId id="378" r:id="rId17"/>
    <p:sldId id="379" r:id="rId18"/>
    <p:sldId id="380" r:id="rId19"/>
    <p:sldId id="402" r:id="rId20"/>
    <p:sldId id="381" r:id="rId21"/>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rgbClr val="FFFFFF"/>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kern="1200">
        <a:solidFill>
          <a:srgbClr val="FFFFFF"/>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kern="1200">
        <a:solidFill>
          <a:srgbClr val="FFFFFF"/>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rgbClr val="FFFFFF"/>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rgbClr val="FFFFFF"/>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rgbClr val="FFFFFF"/>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rgbClr val="FFFFFF"/>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rgbClr val="FFFFFF"/>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rgbClr val="FFFF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CC0099"/>
    <a:srgbClr val="FF6699"/>
    <a:srgbClr val="993366"/>
    <a:srgbClr val="CCFFCC"/>
    <a:srgbClr val="CC3300"/>
    <a:srgbClr val="99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0" autoAdjust="0"/>
    <p:restoredTop sz="94689" autoAdjust="0"/>
  </p:normalViewPr>
  <p:slideViewPr>
    <p:cSldViewPr>
      <p:cViewPr varScale="1">
        <p:scale>
          <a:sx n="82" d="100"/>
          <a:sy n="82" d="100"/>
        </p:scale>
        <p:origin x="1147" y="48"/>
      </p:cViewPr>
      <p:guideLst>
        <p:guide orient="horz"/>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24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18" Type="http://schemas.openxmlformats.org/officeDocument/2006/relationships/image" Target="../media/image29.wmf"/><Relationship Id="rId3" Type="http://schemas.openxmlformats.org/officeDocument/2006/relationships/image" Target="../media/image14.wmf"/><Relationship Id="rId21" Type="http://schemas.openxmlformats.org/officeDocument/2006/relationships/image" Target="../media/image32.wmf"/><Relationship Id="rId7" Type="http://schemas.openxmlformats.org/officeDocument/2006/relationships/image" Target="../media/image18.wmf"/><Relationship Id="rId12" Type="http://schemas.openxmlformats.org/officeDocument/2006/relationships/image" Target="../media/image23.wmf"/><Relationship Id="rId17" Type="http://schemas.openxmlformats.org/officeDocument/2006/relationships/image" Target="../media/image28.wmf"/><Relationship Id="rId2" Type="http://schemas.openxmlformats.org/officeDocument/2006/relationships/image" Target="../media/image13.wmf"/><Relationship Id="rId16" Type="http://schemas.openxmlformats.org/officeDocument/2006/relationships/image" Target="../media/image27.wmf"/><Relationship Id="rId20" Type="http://schemas.openxmlformats.org/officeDocument/2006/relationships/image" Target="../media/image31.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5" Type="http://schemas.openxmlformats.org/officeDocument/2006/relationships/image" Target="../media/image26.wmf"/><Relationship Id="rId10" Type="http://schemas.openxmlformats.org/officeDocument/2006/relationships/image" Target="../media/image21.wmf"/><Relationship Id="rId19" Type="http://schemas.openxmlformats.org/officeDocument/2006/relationships/image" Target="../media/image30.wmf"/><Relationship Id="rId4" Type="http://schemas.openxmlformats.org/officeDocument/2006/relationships/image" Target="../media/image15.wmf"/><Relationship Id="rId9" Type="http://schemas.openxmlformats.org/officeDocument/2006/relationships/image" Target="../media/image20.wmf"/><Relationship Id="rId14" Type="http://schemas.openxmlformats.org/officeDocument/2006/relationships/image" Target="../media/image25.wmf"/><Relationship Id="rId22"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18" Type="http://schemas.openxmlformats.org/officeDocument/2006/relationships/image" Target="../media/image59.wmf"/><Relationship Id="rId3" Type="http://schemas.openxmlformats.org/officeDocument/2006/relationships/image" Target="../media/image44.wmf"/><Relationship Id="rId21" Type="http://schemas.openxmlformats.org/officeDocument/2006/relationships/image" Target="../media/image62.wmf"/><Relationship Id="rId7" Type="http://schemas.openxmlformats.org/officeDocument/2006/relationships/image" Target="../media/image48.wmf"/><Relationship Id="rId12" Type="http://schemas.openxmlformats.org/officeDocument/2006/relationships/image" Target="../media/image53.wmf"/><Relationship Id="rId17" Type="http://schemas.openxmlformats.org/officeDocument/2006/relationships/image" Target="../media/image58.wmf"/><Relationship Id="rId2" Type="http://schemas.openxmlformats.org/officeDocument/2006/relationships/image" Target="../media/image43.wmf"/><Relationship Id="rId16" Type="http://schemas.openxmlformats.org/officeDocument/2006/relationships/image" Target="../media/image57.wmf"/><Relationship Id="rId20" Type="http://schemas.openxmlformats.org/officeDocument/2006/relationships/image" Target="../media/image61.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19" Type="http://schemas.openxmlformats.org/officeDocument/2006/relationships/image" Target="../media/image60.wmf"/><Relationship Id="rId4" Type="http://schemas.openxmlformats.org/officeDocument/2006/relationships/image" Target="../media/image45.emf"/><Relationship Id="rId9" Type="http://schemas.openxmlformats.org/officeDocument/2006/relationships/image" Target="../media/image50.wmf"/><Relationship Id="rId14" Type="http://schemas.openxmlformats.org/officeDocument/2006/relationships/image" Target="../media/image55.wmf"/><Relationship Id="rId22"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emf"/><Relationship Id="rId5" Type="http://schemas.openxmlformats.org/officeDocument/2006/relationships/image" Target="../media/image85.wmf"/><Relationship Id="rId10" Type="http://schemas.openxmlformats.org/officeDocument/2006/relationships/image" Target="../media/image90.wmf"/><Relationship Id="rId4" Type="http://schemas.openxmlformats.org/officeDocument/2006/relationships/image" Target="../media/image84.wmf"/><Relationship Id="rId9" Type="http://schemas.openxmlformats.org/officeDocument/2006/relationships/image" Target="../media/image8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a:extLst>
              <a:ext uri="{FF2B5EF4-FFF2-40B4-BE49-F238E27FC236}">
                <a16:creationId xmlns:a16="http://schemas.microsoft.com/office/drawing/2014/main" id="{C3996B2C-EDB1-472F-A90B-40DACFC70E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zh-CN" altLang="en-US"/>
          </a:p>
        </p:txBody>
      </p:sp>
      <p:sp>
        <p:nvSpPr>
          <p:cNvPr id="110595" name="Rectangle 1027">
            <a:extLst>
              <a:ext uri="{FF2B5EF4-FFF2-40B4-BE49-F238E27FC236}">
                <a16:creationId xmlns:a16="http://schemas.microsoft.com/office/drawing/2014/main" id="{1741A372-E33E-4320-B572-694BECAE091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ltLang="zh-CN"/>
          </a:p>
        </p:txBody>
      </p:sp>
      <p:sp>
        <p:nvSpPr>
          <p:cNvPr id="3076" name="Rectangle 1028">
            <a:extLst>
              <a:ext uri="{FF2B5EF4-FFF2-40B4-BE49-F238E27FC236}">
                <a16:creationId xmlns:a16="http://schemas.microsoft.com/office/drawing/2014/main" id="{A85B04F8-27AA-4268-8CA0-DDF490970B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1029">
            <a:extLst>
              <a:ext uri="{FF2B5EF4-FFF2-40B4-BE49-F238E27FC236}">
                <a16:creationId xmlns:a16="http://schemas.microsoft.com/office/drawing/2014/main" id="{FCED9D7F-82D9-44A0-B2E7-A6ADAD51DA0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0598" name="Rectangle 1030">
            <a:extLst>
              <a:ext uri="{FF2B5EF4-FFF2-40B4-BE49-F238E27FC236}">
                <a16:creationId xmlns:a16="http://schemas.microsoft.com/office/drawing/2014/main" id="{5E3FD7A2-A838-46D6-9777-37225679796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ltLang="zh-CN"/>
          </a:p>
        </p:txBody>
      </p:sp>
      <p:sp>
        <p:nvSpPr>
          <p:cNvPr id="110599" name="Rectangle 1031">
            <a:extLst>
              <a:ext uri="{FF2B5EF4-FFF2-40B4-BE49-F238E27FC236}">
                <a16:creationId xmlns:a16="http://schemas.microsoft.com/office/drawing/2014/main" id="{AB8DE545-E36C-4B76-909A-CB4E4F9273B8}"/>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1949E67A-2795-49BC-8680-505A3647E4D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FB47C07-0A8C-4F0B-8EE1-10F504F1BCFC}"/>
              </a:ext>
            </a:extLst>
          </p:cNvPr>
          <p:cNvGrpSpPr>
            <a:grpSpLocks/>
          </p:cNvGrpSpPr>
          <p:nvPr/>
        </p:nvGrpSpPr>
        <p:grpSpPr bwMode="auto">
          <a:xfrm>
            <a:off x="0" y="0"/>
            <a:ext cx="1828800" cy="6856413"/>
            <a:chOff x="0" y="0"/>
            <a:chExt cx="1152" cy="4319"/>
          </a:xfrm>
        </p:grpSpPr>
        <p:sp>
          <p:nvSpPr>
            <p:cNvPr id="5" name="Rectangle 3">
              <a:extLst>
                <a:ext uri="{FF2B5EF4-FFF2-40B4-BE49-F238E27FC236}">
                  <a16:creationId xmlns:a16="http://schemas.microsoft.com/office/drawing/2014/main" id="{7E2F6BD0-4C8B-4357-8760-8157B5C7AE41}"/>
                </a:ext>
              </a:extLst>
            </p:cNvPr>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rgbClr val="FFFFFF"/>
                  </a:solidFill>
                  <a:latin typeface="Times New Roman" panose="02020603050405020304" pitchFamily="18" charset="0"/>
                  <a:ea typeface="宋体" panose="02010600030101010101" pitchFamily="2" charset="-122"/>
                </a:defRPr>
              </a:lvl1pPr>
              <a:lvl2pPr marL="742950" indent="-285750">
                <a:defRPr kumimoji="1">
                  <a:solidFill>
                    <a:srgbClr val="FFFFFF"/>
                  </a:solidFill>
                  <a:latin typeface="Times New Roman" panose="02020603050405020304" pitchFamily="18" charset="0"/>
                  <a:ea typeface="宋体" panose="02010600030101010101" pitchFamily="2" charset="-122"/>
                </a:defRPr>
              </a:lvl2pPr>
              <a:lvl3pPr marL="1143000" indent="-228600">
                <a:defRPr kumimoji="1">
                  <a:solidFill>
                    <a:srgbClr val="FFFFFF"/>
                  </a:solidFill>
                  <a:latin typeface="Times New Roman" panose="02020603050405020304" pitchFamily="18" charset="0"/>
                  <a:ea typeface="宋体" panose="02010600030101010101" pitchFamily="2" charset="-122"/>
                </a:defRPr>
              </a:lvl3pPr>
              <a:lvl4pPr marL="1600200" indent="-228600">
                <a:defRPr kumimoji="1">
                  <a:solidFill>
                    <a:srgbClr val="FFFFFF"/>
                  </a:solidFill>
                  <a:latin typeface="Times New Roman" panose="02020603050405020304" pitchFamily="18" charset="0"/>
                  <a:ea typeface="宋体" panose="02010600030101010101" pitchFamily="2" charset="-122"/>
                </a:defRPr>
              </a:lvl4pPr>
              <a:lvl5pPr marL="2057400" indent="-228600">
                <a:defRPr kumimoji="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en-US" sz="2400">
                <a:solidFill>
                  <a:schemeClr val="tx1"/>
                </a:solidFill>
              </a:endParaRPr>
            </a:p>
          </p:txBody>
        </p:sp>
        <p:sp>
          <p:nvSpPr>
            <p:cNvPr id="6" name="Rectangle 4">
              <a:extLst>
                <a:ext uri="{FF2B5EF4-FFF2-40B4-BE49-F238E27FC236}">
                  <a16:creationId xmlns:a16="http://schemas.microsoft.com/office/drawing/2014/main" id="{EA04BAF9-0509-45E6-B1E7-6EEE105366D4}"/>
                </a:ext>
              </a:extLst>
            </p:cNvPr>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rgbClr val="FFFFFF"/>
                  </a:solidFill>
                  <a:latin typeface="Times New Roman" panose="02020603050405020304" pitchFamily="18" charset="0"/>
                  <a:ea typeface="宋体" panose="02010600030101010101" pitchFamily="2" charset="-122"/>
                </a:defRPr>
              </a:lvl1pPr>
              <a:lvl2pPr marL="742950" indent="-285750">
                <a:defRPr kumimoji="1">
                  <a:solidFill>
                    <a:srgbClr val="FFFFFF"/>
                  </a:solidFill>
                  <a:latin typeface="Times New Roman" panose="02020603050405020304" pitchFamily="18" charset="0"/>
                  <a:ea typeface="宋体" panose="02010600030101010101" pitchFamily="2" charset="-122"/>
                </a:defRPr>
              </a:lvl2pPr>
              <a:lvl3pPr marL="1143000" indent="-228600">
                <a:defRPr kumimoji="1">
                  <a:solidFill>
                    <a:srgbClr val="FFFFFF"/>
                  </a:solidFill>
                  <a:latin typeface="Times New Roman" panose="02020603050405020304" pitchFamily="18" charset="0"/>
                  <a:ea typeface="宋体" panose="02010600030101010101" pitchFamily="2" charset="-122"/>
                </a:defRPr>
              </a:lvl3pPr>
              <a:lvl4pPr marL="1600200" indent="-228600">
                <a:defRPr kumimoji="1">
                  <a:solidFill>
                    <a:srgbClr val="FFFFFF"/>
                  </a:solidFill>
                  <a:latin typeface="Times New Roman" panose="02020603050405020304" pitchFamily="18" charset="0"/>
                  <a:ea typeface="宋体" panose="02010600030101010101" pitchFamily="2" charset="-122"/>
                </a:defRPr>
              </a:lvl4pPr>
              <a:lvl5pPr marL="2057400" indent="-228600">
                <a:defRPr kumimoji="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en-US" sz="2400">
                <a:solidFill>
                  <a:schemeClr val="tx1"/>
                </a:solidFill>
              </a:endParaRPr>
            </a:p>
          </p:txBody>
        </p:sp>
        <p:pic>
          <p:nvPicPr>
            <p:cNvPr id="7" name="Picture 5">
              <a:extLst>
                <a:ext uri="{FF2B5EF4-FFF2-40B4-BE49-F238E27FC236}">
                  <a16:creationId xmlns:a16="http://schemas.microsoft.com/office/drawing/2014/main" id="{06941387-26F1-43F4-880D-DDF6E15FF86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083" name="Rectangle 11"/>
          <p:cNvSpPr>
            <a:spLocks noGrp="1" noChangeArrowheads="1"/>
          </p:cNvSpPr>
          <p:nvPr>
            <p:ph type="ctrTitle" sz="quarter"/>
          </p:nvPr>
        </p:nvSpPr>
        <p:spPr>
          <a:xfrm>
            <a:off x="1905000" y="1676400"/>
            <a:ext cx="6934200" cy="2116138"/>
          </a:xfrm>
        </p:spPr>
        <p:txBody>
          <a:bodyPr/>
          <a:lstStyle>
            <a:lvl1pPr>
              <a:defRPr/>
            </a:lvl1pPr>
          </a:lstStyle>
          <a:p>
            <a:pPr lvl="0"/>
            <a:r>
              <a:rPr lang="zh-CN" altLang="en-US" noProof="0"/>
              <a:t>单击此处编辑母版标题样式</a:t>
            </a:r>
          </a:p>
        </p:txBody>
      </p:sp>
      <p:sp>
        <p:nvSpPr>
          <p:cNvPr id="3084" name="Rectangle 12"/>
          <p:cNvSpPr>
            <a:spLocks noGrp="1" noChangeArrowheads="1"/>
          </p:cNvSpPr>
          <p:nvPr>
            <p:ph type="subTitle" sz="quarter" idx="1"/>
          </p:nvPr>
        </p:nvSpPr>
        <p:spPr>
          <a:xfrm>
            <a:off x="1911350" y="3968750"/>
            <a:ext cx="6400800" cy="1752600"/>
          </a:xfrm>
        </p:spPr>
        <p:txBody>
          <a:bodyPr/>
          <a:lstStyle>
            <a:lvl1pPr marL="0" indent="0">
              <a:buFont typeface="Symbol" panose="05050102010706020507" pitchFamily="18" charset="2"/>
              <a:buNone/>
              <a:defRPr/>
            </a:lvl1pPr>
          </a:lstStyle>
          <a:p>
            <a:pPr lvl="0"/>
            <a:r>
              <a:rPr lang="zh-CN" altLang="en-US" noProof="0"/>
              <a:t>单击此处编辑母版副标题样式</a:t>
            </a:r>
          </a:p>
        </p:txBody>
      </p:sp>
      <p:sp>
        <p:nvSpPr>
          <p:cNvPr id="8" name="Rectangle 13">
            <a:extLst>
              <a:ext uri="{FF2B5EF4-FFF2-40B4-BE49-F238E27FC236}">
                <a16:creationId xmlns:a16="http://schemas.microsoft.com/office/drawing/2014/main" id="{72C3E981-A5CB-4B70-9321-AA2F3D10725A}"/>
              </a:ext>
            </a:extLst>
          </p:cNvPr>
          <p:cNvSpPr>
            <a:spLocks noGrp="1" noChangeArrowheads="1"/>
          </p:cNvSpPr>
          <p:nvPr>
            <p:ph type="dt" sz="quarter" idx="10"/>
          </p:nvPr>
        </p:nvSpPr>
        <p:spPr>
          <a:xfrm>
            <a:off x="1828800" y="6400800"/>
            <a:ext cx="1905000" cy="457200"/>
          </a:xfrm>
        </p:spPr>
        <p:txBody>
          <a:bodyPr/>
          <a:lstStyle>
            <a:lvl1pPr>
              <a:defRPr/>
            </a:lvl1pPr>
          </a:lstStyle>
          <a:p>
            <a:pPr>
              <a:defRPr/>
            </a:pPr>
            <a:fld id="{BAE622F5-AF0C-4B2F-9EB5-78C4A3C266C3}" type="datetime1">
              <a:rPr lang="zh-CN" altLang="en-US"/>
              <a:pPr>
                <a:defRPr/>
              </a:pPr>
              <a:t>2022/11/19 Saturday</a:t>
            </a:fld>
            <a:endParaRPr lang="en-US" altLang="zh-CN"/>
          </a:p>
        </p:txBody>
      </p:sp>
      <p:sp>
        <p:nvSpPr>
          <p:cNvPr id="9" name="Rectangle 14">
            <a:extLst>
              <a:ext uri="{FF2B5EF4-FFF2-40B4-BE49-F238E27FC236}">
                <a16:creationId xmlns:a16="http://schemas.microsoft.com/office/drawing/2014/main" id="{9D8FBBAE-1A37-4AE8-AB0D-5D9FA2D62CC6}"/>
              </a:ext>
            </a:extLst>
          </p:cNvPr>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0" name="Rectangle 15">
            <a:extLst>
              <a:ext uri="{FF2B5EF4-FFF2-40B4-BE49-F238E27FC236}">
                <a16:creationId xmlns:a16="http://schemas.microsoft.com/office/drawing/2014/main" id="{0F2A0457-FA8F-45A0-8D58-CAF8ACA22126}"/>
              </a:ext>
            </a:extLst>
          </p:cNvPr>
          <p:cNvSpPr>
            <a:spLocks noGrp="1" noChangeArrowheads="1"/>
          </p:cNvSpPr>
          <p:nvPr>
            <p:ph type="sldNum" sz="quarter" idx="12"/>
          </p:nvPr>
        </p:nvSpPr>
        <p:spPr/>
        <p:txBody>
          <a:bodyPr/>
          <a:lstStyle>
            <a:lvl1pPr>
              <a:defRPr/>
            </a:lvl1pPr>
          </a:lstStyle>
          <a:p>
            <a:pPr>
              <a:defRPr/>
            </a:pPr>
            <a:fld id="{690FC471-56C4-49A2-9177-8136A76E5ACA}" type="slidenum">
              <a:rPr lang="zh-CN" altLang="en-US"/>
              <a:pPr>
                <a:defRPr/>
              </a:pPr>
              <a:t>‹#›</a:t>
            </a:fld>
            <a:endParaRPr lang="en-US" altLang="zh-CN"/>
          </a:p>
        </p:txBody>
      </p:sp>
    </p:spTree>
    <p:extLst>
      <p:ext uri="{BB962C8B-B14F-4D97-AF65-F5344CB8AC3E}">
        <p14:creationId xmlns:p14="http://schemas.microsoft.com/office/powerpoint/2010/main" val="577699275"/>
      </p:ext>
    </p:extLst>
  </p:cSld>
  <p:clrMapOvr>
    <a:masterClrMapping/>
  </p:clrMapOvr>
  <p:transition spd="med">
    <p:random/>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a:extLst>
              <a:ext uri="{FF2B5EF4-FFF2-40B4-BE49-F238E27FC236}">
                <a16:creationId xmlns:a16="http://schemas.microsoft.com/office/drawing/2014/main" id="{3F9F77D6-4D31-40FD-A3E0-6436C001AFB8}"/>
              </a:ext>
            </a:extLst>
          </p:cNvPr>
          <p:cNvSpPr>
            <a:spLocks noGrp="1" noChangeArrowheads="1"/>
          </p:cNvSpPr>
          <p:nvPr>
            <p:ph type="dt" sz="half" idx="10"/>
          </p:nvPr>
        </p:nvSpPr>
        <p:spPr>
          <a:ln/>
        </p:spPr>
        <p:txBody>
          <a:bodyPr/>
          <a:lstStyle>
            <a:lvl1pPr>
              <a:defRPr/>
            </a:lvl1pPr>
          </a:lstStyle>
          <a:p>
            <a:pPr>
              <a:defRPr/>
            </a:pPr>
            <a:fld id="{6C9553B8-A9F6-4314-9459-0FC38D610501}" type="datetime1">
              <a:rPr lang="zh-CN" altLang="en-US"/>
              <a:pPr>
                <a:defRPr/>
              </a:pPr>
              <a:t>2022/11/19 Saturday</a:t>
            </a:fld>
            <a:endParaRPr lang="en-US" altLang="zh-CN"/>
          </a:p>
        </p:txBody>
      </p:sp>
      <p:sp>
        <p:nvSpPr>
          <p:cNvPr id="5" name="Rectangle 14">
            <a:extLst>
              <a:ext uri="{FF2B5EF4-FFF2-40B4-BE49-F238E27FC236}">
                <a16:creationId xmlns:a16="http://schemas.microsoft.com/office/drawing/2014/main" id="{5D089DC0-0D80-4FC0-95B8-399FEE0D73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F95A594E-63C5-4772-BEED-045AC1306B2D}"/>
              </a:ext>
            </a:extLst>
          </p:cNvPr>
          <p:cNvSpPr>
            <a:spLocks noGrp="1" noChangeArrowheads="1"/>
          </p:cNvSpPr>
          <p:nvPr>
            <p:ph type="sldNum" sz="quarter" idx="12"/>
          </p:nvPr>
        </p:nvSpPr>
        <p:spPr>
          <a:ln/>
        </p:spPr>
        <p:txBody>
          <a:bodyPr/>
          <a:lstStyle>
            <a:lvl1pPr>
              <a:defRPr/>
            </a:lvl1pPr>
          </a:lstStyle>
          <a:p>
            <a:pPr>
              <a:defRPr/>
            </a:pPr>
            <a:fld id="{A0D9A0ED-C746-434E-8042-E02A3B613E06}" type="slidenum">
              <a:rPr lang="zh-CN" altLang="en-US"/>
              <a:pPr>
                <a:defRPr/>
              </a:pPr>
              <a:t>‹#›</a:t>
            </a:fld>
            <a:endParaRPr lang="en-US" altLang="zh-CN"/>
          </a:p>
        </p:txBody>
      </p:sp>
    </p:spTree>
    <p:extLst>
      <p:ext uri="{BB962C8B-B14F-4D97-AF65-F5344CB8AC3E}">
        <p14:creationId xmlns:p14="http://schemas.microsoft.com/office/powerpoint/2010/main" val="1746151069"/>
      </p:ext>
    </p:extLst>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304800"/>
            <a:ext cx="5676900" cy="5791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a:extLst>
              <a:ext uri="{FF2B5EF4-FFF2-40B4-BE49-F238E27FC236}">
                <a16:creationId xmlns:a16="http://schemas.microsoft.com/office/drawing/2014/main" id="{9F3FE14C-26AC-4B9A-82B7-3E666903EE13}"/>
              </a:ext>
            </a:extLst>
          </p:cNvPr>
          <p:cNvSpPr>
            <a:spLocks noGrp="1" noChangeArrowheads="1"/>
          </p:cNvSpPr>
          <p:nvPr>
            <p:ph type="dt" sz="half" idx="10"/>
          </p:nvPr>
        </p:nvSpPr>
        <p:spPr>
          <a:ln/>
        </p:spPr>
        <p:txBody>
          <a:bodyPr/>
          <a:lstStyle>
            <a:lvl1pPr>
              <a:defRPr/>
            </a:lvl1pPr>
          </a:lstStyle>
          <a:p>
            <a:pPr>
              <a:defRPr/>
            </a:pPr>
            <a:fld id="{23DE2F0B-E09D-43C0-A9DC-429942C0FF45}" type="datetime1">
              <a:rPr lang="zh-CN" altLang="en-US"/>
              <a:pPr>
                <a:defRPr/>
              </a:pPr>
              <a:t>2022/11/19 Saturday</a:t>
            </a:fld>
            <a:endParaRPr lang="en-US" altLang="zh-CN"/>
          </a:p>
        </p:txBody>
      </p:sp>
      <p:sp>
        <p:nvSpPr>
          <p:cNvPr id="5" name="Rectangle 14">
            <a:extLst>
              <a:ext uri="{FF2B5EF4-FFF2-40B4-BE49-F238E27FC236}">
                <a16:creationId xmlns:a16="http://schemas.microsoft.com/office/drawing/2014/main" id="{E963F4FA-E789-4772-B9B9-3AD4960002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0E883708-565B-44A5-8C72-E9921D234BF1}"/>
              </a:ext>
            </a:extLst>
          </p:cNvPr>
          <p:cNvSpPr>
            <a:spLocks noGrp="1" noChangeArrowheads="1"/>
          </p:cNvSpPr>
          <p:nvPr>
            <p:ph type="sldNum" sz="quarter" idx="12"/>
          </p:nvPr>
        </p:nvSpPr>
        <p:spPr>
          <a:ln/>
        </p:spPr>
        <p:txBody>
          <a:bodyPr/>
          <a:lstStyle>
            <a:lvl1pPr>
              <a:defRPr/>
            </a:lvl1pPr>
          </a:lstStyle>
          <a:p>
            <a:pPr>
              <a:defRPr/>
            </a:pPr>
            <a:fld id="{378DF828-0BEC-446C-86B3-56ECD0529139}" type="slidenum">
              <a:rPr lang="zh-CN" altLang="en-US"/>
              <a:pPr>
                <a:defRPr/>
              </a:pPr>
              <a:t>‹#›</a:t>
            </a:fld>
            <a:endParaRPr lang="en-US" altLang="zh-CN"/>
          </a:p>
        </p:txBody>
      </p:sp>
    </p:spTree>
    <p:extLst>
      <p:ext uri="{BB962C8B-B14F-4D97-AF65-F5344CB8AC3E}">
        <p14:creationId xmlns:p14="http://schemas.microsoft.com/office/powerpoint/2010/main" val="3615615185"/>
      </p:ext>
    </p:extLst>
  </p:cSld>
  <p:clrMapOvr>
    <a:masterClrMapping/>
  </p:clrMapOvr>
  <p:transition spd="med">
    <p:random/>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a:extLst>
              <a:ext uri="{FF2B5EF4-FFF2-40B4-BE49-F238E27FC236}">
                <a16:creationId xmlns:a16="http://schemas.microsoft.com/office/drawing/2014/main" id="{E5A039F2-FC0E-47E6-A6C8-6B0F28C78F7E}"/>
              </a:ext>
            </a:extLst>
          </p:cNvPr>
          <p:cNvSpPr>
            <a:spLocks noGrp="1" noChangeArrowheads="1"/>
          </p:cNvSpPr>
          <p:nvPr>
            <p:ph type="dt" sz="half" idx="10"/>
          </p:nvPr>
        </p:nvSpPr>
        <p:spPr>
          <a:ln/>
        </p:spPr>
        <p:txBody>
          <a:bodyPr/>
          <a:lstStyle>
            <a:lvl1pPr>
              <a:defRPr/>
            </a:lvl1pPr>
          </a:lstStyle>
          <a:p>
            <a:pPr>
              <a:defRPr/>
            </a:pPr>
            <a:fld id="{D779CFB1-2F52-4806-9F04-028013E4779A}" type="datetime1">
              <a:rPr lang="zh-CN" altLang="en-US"/>
              <a:pPr>
                <a:defRPr/>
              </a:pPr>
              <a:t>2022/11/19 Saturday</a:t>
            </a:fld>
            <a:endParaRPr lang="en-US" altLang="zh-CN"/>
          </a:p>
        </p:txBody>
      </p:sp>
      <p:sp>
        <p:nvSpPr>
          <p:cNvPr id="5" name="Rectangle 14">
            <a:extLst>
              <a:ext uri="{FF2B5EF4-FFF2-40B4-BE49-F238E27FC236}">
                <a16:creationId xmlns:a16="http://schemas.microsoft.com/office/drawing/2014/main" id="{E7D2450F-F257-42FF-9144-06BF3FCD6B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B1525BE9-D46D-4AFC-AE16-FEE896C39498}"/>
              </a:ext>
            </a:extLst>
          </p:cNvPr>
          <p:cNvSpPr>
            <a:spLocks noGrp="1" noChangeArrowheads="1"/>
          </p:cNvSpPr>
          <p:nvPr>
            <p:ph type="sldNum" sz="quarter" idx="12"/>
          </p:nvPr>
        </p:nvSpPr>
        <p:spPr>
          <a:ln/>
        </p:spPr>
        <p:txBody>
          <a:bodyPr/>
          <a:lstStyle>
            <a:lvl1pPr>
              <a:defRPr/>
            </a:lvl1pPr>
          </a:lstStyle>
          <a:p>
            <a:pPr>
              <a:defRPr/>
            </a:pPr>
            <a:fld id="{09D32379-2DCF-4C89-8CEC-5AC935339733}" type="slidenum">
              <a:rPr lang="zh-CN" altLang="en-US"/>
              <a:pPr>
                <a:defRPr/>
              </a:pPr>
              <a:t>‹#›</a:t>
            </a:fld>
            <a:endParaRPr lang="en-US" altLang="zh-CN"/>
          </a:p>
        </p:txBody>
      </p:sp>
    </p:spTree>
    <p:extLst>
      <p:ext uri="{BB962C8B-B14F-4D97-AF65-F5344CB8AC3E}">
        <p14:creationId xmlns:p14="http://schemas.microsoft.com/office/powerpoint/2010/main" val="1560522943"/>
      </p:ext>
    </p:extLst>
  </p:cSld>
  <p:clrMapOvr>
    <a:masterClrMapping/>
  </p:clrMapOvr>
  <p:transition spd="med">
    <p:random/>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3">
            <a:extLst>
              <a:ext uri="{FF2B5EF4-FFF2-40B4-BE49-F238E27FC236}">
                <a16:creationId xmlns:a16="http://schemas.microsoft.com/office/drawing/2014/main" id="{3EF872F3-1116-43C7-9F19-32DBA4CC792E}"/>
              </a:ext>
            </a:extLst>
          </p:cNvPr>
          <p:cNvSpPr>
            <a:spLocks noGrp="1" noChangeArrowheads="1"/>
          </p:cNvSpPr>
          <p:nvPr>
            <p:ph type="dt" sz="half" idx="10"/>
          </p:nvPr>
        </p:nvSpPr>
        <p:spPr>
          <a:ln/>
        </p:spPr>
        <p:txBody>
          <a:bodyPr/>
          <a:lstStyle>
            <a:lvl1pPr>
              <a:defRPr/>
            </a:lvl1pPr>
          </a:lstStyle>
          <a:p>
            <a:pPr>
              <a:defRPr/>
            </a:pPr>
            <a:fld id="{FC26A472-E299-4661-BBD2-3DB99F982145}" type="datetime1">
              <a:rPr lang="zh-CN" altLang="en-US"/>
              <a:pPr>
                <a:defRPr/>
              </a:pPr>
              <a:t>2022/11/19 Saturday</a:t>
            </a:fld>
            <a:endParaRPr lang="en-US" altLang="zh-CN"/>
          </a:p>
        </p:txBody>
      </p:sp>
      <p:sp>
        <p:nvSpPr>
          <p:cNvPr id="5" name="Rectangle 14">
            <a:extLst>
              <a:ext uri="{FF2B5EF4-FFF2-40B4-BE49-F238E27FC236}">
                <a16:creationId xmlns:a16="http://schemas.microsoft.com/office/drawing/2014/main" id="{FFA1D746-5620-4B19-AFEA-D917170A1F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a:extLst>
              <a:ext uri="{FF2B5EF4-FFF2-40B4-BE49-F238E27FC236}">
                <a16:creationId xmlns:a16="http://schemas.microsoft.com/office/drawing/2014/main" id="{9C8E0A5F-C3CC-45D8-9C30-76B57C63842F}"/>
              </a:ext>
            </a:extLst>
          </p:cNvPr>
          <p:cNvSpPr>
            <a:spLocks noGrp="1" noChangeArrowheads="1"/>
          </p:cNvSpPr>
          <p:nvPr>
            <p:ph type="sldNum" sz="quarter" idx="12"/>
          </p:nvPr>
        </p:nvSpPr>
        <p:spPr>
          <a:ln/>
        </p:spPr>
        <p:txBody>
          <a:bodyPr/>
          <a:lstStyle>
            <a:lvl1pPr>
              <a:defRPr/>
            </a:lvl1pPr>
          </a:lstStyle>
          <a:p>
            <a:pPr>
              <a:defRPr/>
            </a:pPr>
            <a:fld id="{0066514C-DFD1-4E49-8336-6F499633B0E3}" type="slidenum">
              <a:rPr lang="zh-CN" altLang="en-US"/>
              <a:pPr>
                <a:defRPr/>
              </a:pPr>
              <a:t>‹#›</a:t>
            </a:fld>
            <a:endParaRPr lang="en-US" altLang="zh-CN"/>
          </a:p>
        </p:txBody>
      </p:sp>
    </p:spTree>
    <p:extLst>
      <p:ext uri="{BB962C8B-B14F-4D97-AF65-F5344CB8AC3E}">
        <p14:creationId xmlns:p14="http://schemas.microsoft.com/office/powerpoint/2010/main" val="4153283251"/>
      </p:ext>
    </p:extLst>
  </p:cSld>
  <p:clrMapOvr>
    <a:masterClrMapping/>
  </p:clrMapOvr>
  <p:transition spd="med">
    <p:random/>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1600200"/>
            <a:ext cx="38100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81600" y="1600200"/>
            <a:ext cx="38100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a:extLst>
              <a:ext uri="{FF2B5EF4-FFF2-40B4-BE49-F238E27FC236}">
                <a16:creationId xmlns:a16="http://schemas.microsoft.com/office/drawing/2014/main" id="{C9855EA8-EFCF-4800-ADCF-BEE5A25B617C}"/>
              </a:ext>
            </a:extLst>
          </p:cNvPr>
          <p:cNvSpPr>
            <a:spLocks noGrp="1" noChangeArrowheads="1"/>
          </p:cNvSpPr>
          <p:nvPr>
            <p:ph type="dt" sz="half" idx="10"/>
          </p:nvPr>
        </p:nvSpPr>
        <p:spPr>
          <a:ln/>
        </p:spPr>
        <p:txBody>
          <a:bodyPr/>
          <a:lstStyle>
            <a:lvl1pPr>
              <a:defRPr/>
            </a:lvl1pPr>
          </a:lstStyle>
          <a:p>
            <a:pPr>
              <a:defRPr/>
            </a:pPr>
            <a:fld id="{095857ED-EF62-459F-8C61-6A6F93FA508E}" type="datetime1">
              <a:rPr lang="zh-CN" altLang="en-US"/>
              <a:pPr>
                <a:defRPr/>
              </a:pPr>
              <a:t>2022/11/19 Saturday</a:t>
            </a:fld>
            <a:endParaRPr lang="en-US" altLang="zh-CN"/>
          </a:p>
        </p:txBody>
      </p:sp>
      <p:sp>
        <p:nvSpPr>
          <p:cNvPr id="6" name="Rectangle 14">
            <a:extLst>
              <a:ext uri="{FF2B5EF4-FFF2-40B4-BE49-F238E27FC236}">
                <a16:creationId xmlns:a16="http://schemas.microsoft.com/office/drawing/2014/main" id="{8F067B1C-3BD6-40B5-8069-8D137AE1A5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a:extLst>
              <a:ext uri="{FF2B5EF4-FFF2-40B4-BE49-F238E27FC236}">
                <a16:creationId xmlns:a16="http://schemas.microsoft.com/office/drawing/2014/main" id="{9C60D0F7-C806-48CE-A265-5B2F3FAFA314}"/>
              </a:ext>
            </a:extLst>
          </p:cNvPr>
          <p:cNvSpPr>
            <a:spLocks noGrp="1" noChangeArrowheads="1"/>
          </p:cNvSpPr>
          <p:nvPr>
            <p:ph type="sldNum" sz="quarter" idx="12"/>
          </p:nvPr>
        </p:nvSpPr>
        <p:spPr>
          <a:ln/>
        </p:spPr>
        <p:txBody>
          <a:bodyPr/>
          <a:lstStyle>
            <a:lvl1pPr>
              <a:defRPr/>
            </a:lvl1pPr>
          </a:lstStyle>
          <a:p>
            <a:pPr>
              <a:defRPr/>
            </a:pPr>
            <a:fld id="{33C726AA-C53A-4C0E-8258-2E2F001C06F2}" type="slidenum">
              <a:rPr lang="zh-CN" altLang="en-US"/>
              <a:pPr>
                <a:defRPr/>
              </a:pPr>
              <a:t>‹#›</a:t>
            </a:fld>
            <a:endParaRPr lang="en-US" altLang="zh-CN"/>
          </a:p>
        </p:txBody>
      </p:sp>
    </p:spTree>
    <p:extLst>
      <p:ext uri="{BB962C8B-B14F-4D97-AF65-F5344CB8AC3E}">
        <p14:creationId xmlns:p14="http://schemas.microsoft.com/office/powerpoint/2010/main" val="3075797995"/>
      </p:ext>
    </p:extLst>
  </p:cSld>
  <p:clrMapOvr>
    <a:masterClrMapping/>
  </p:clrMapOvr>
  <p:transition spd="med">
    <p:random/>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3">
            <a:extLst>
              <a:ext uri="{FF2B5EF4-FFF2-40B4-BE49-F238E27FC236}">
                <a16:creationId xmlns:a16="http://schemas.microsoft.com/office/drawing/2014/main" id="{F270DABE-E930-48A5-9121-999055F3E7C0}"/>
              </a:ext>
            </a:extLst>
          </p:cNvPr>
          <p:cNvSpPr>
            <a:spLocks noGrp="1" noChangeArrowheads="1"/>
          </p:cNvSpPr>
          <p:nvPr>
            <p:ph type="dt" sz="half" idx="10"/>
          </p:nvPr>
        </p:nvSpPr>
        <p:spPr>
          <a:ln/>
        </p:spPr>
        <p:txBody>
          <a:bodyPr/>
          <a:lstStyle>
            <a:lvl1pPr>
              <a:defRPr/>
            </a:lvl1pPr>
          </a:lstStyle>
          <a:p>
            <a:pPr>
              <a:defRPr/>
            </a:pPr>
            <a:fld id="{42FA2734-81BC-40D3-B3FF-4A146A030307}" type="datetime1">
              <a:rPr lang="zh-CN" altLang="en-US"/>
              <a:pPr>
                <a:defRPr/>
              </a:pPr>
              <a:t>2022/11/19 Saturday</a:t>
            </a:fld>
            <a:endParaRPr lang="en-US" altLang="zh-CN"/>
          </a:p>
        </p:txBody>
      </p:sp>
      <p:sp>
        <p:nvSpPr>
          <p:cNvPr id="8" name="Rectangle 14">
            <a:extLst>
              <a:ext uri="{FF2B5EF4-FFF2-40B4-BE49-F238E27FC236}">
                <a16:creationId xmlns:a16="http://schemas.microsoft.com/office/drawing/2014/main" id="{31B17295-29F4-4E00-B304-ABE0DC66BF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5">
            <a:extLst>
              <a:ext uri="{FF2B5EF4-FFF2-40B4-BE49-F238E27FC236}">
                <a16:creationId xmlns:a16="http://schemas.microsoft.com/office/drawing/2014/main" id="{7D2C7531-87F3-4889-800C-D5E1E876C79F}"/>
              </a:ext>
            </a:extLst>
          </p:cNvPr>
          <p:cNvSpPr>
            <a:spLocks noGrp="1" noChangeArrowheads="1"/>
          </p:cNvSpPr>
          <p:nvPr>
            <p:ph type="sldNum" sz="quarter" idx="12"/>
          </p:nvPr>
        </p:nvSpPr>
        <p:spPr>
          <a:ln/>
        </p:spPr>
        <p:txBody>
          <a:bodyPr/>
          <a:lstStyle>
            <a:lvl1pPr>
              <a:defRPr/>
            </a:lvl1pPr>
          </a:lstStyle>
          <a:p>
            <a:pPr>
              <a:defRPr/>
            </a:pPr>
            <a:fld id="{AF12B23C-EB19-40BB-B97E-4CC8C8D661B1}" type="slidenum">
              <a:rPr lang="zh-CN" altLang="en-US"/>
              <a:pPr>
                <a:defRPr/>
              </a:pPr>
              <a:t>‹#›</a:t>
            </a:fld>
            <a:endParaRPr lang="en-US" altLang="zh-CN"/>
          </a:p>
        </p:txBody>
      </p:sp>
    </p:spTree>
    <p:extLst>
      <p:ext uri="{BB962C8B-B14F-4D97-AF65-F5344CB8AC3E}">
        <p14:creationId xmlns:p14="http://schemas.microsoft.com/office/powerpoint/2010/main" val="553636366"/>
      </p:ext>
    </p:extLst>
  </p:cSld>
  <p:clrMapOvr>
    <a:masterClrMapping/>
  </p:clrMapOvr>
  <p:transition spd="med">
    <p:random/>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3">
            <a:extLst>
              <a:ext uri="{FF2B5EF4-FFF2-40B4-BE49-F238E27FC236}">
                <a16:creationId xmlns:a16="http://schemas.microsoft.com/office/drawing/2014/main" id="{A245D864-7D4B-47E8-9CB7-B29AB8A84E88}"/>
              </a:ext>
            </a:extLst>
          </p:cNvPr>
          <p:cNvSpPr>
            <a:spLocks noGrp="1" noChangeArrowheads="1"/>
          </p:cNvSpPr>
          <p:nvPr>
            <p:ph type="dt" sz="half" idx="10"/>
          </p:nvPr>
        </p:nvSpPr>
        <p:spPr>
          <a:ln/>
        </p:spPr>
        <p:txBody>
          <a:bodyPr/>
          <a:lstStyle>
            <a:lvl1pPr>
              <a:defRPr/>
            </a:lvl1pPr>
          </a:lstStyle>
          <a:p>
            <a:pPr>
              <a:defRPr/>
            </a:pPr>
            <a:fld id="{1CD82A4C-6814-48E7-B7A1-FA572ED7C73E}" type="datetime1">
              <a:rPr lang="zh-CN" altLang="en-US"/>
              <a:pPr>
                <a:defRPr/>
              </a:pPr>
              <a:t>2022/11/19 Saturday</a:t>
            </a:fld>
            <a:endParaRPr lang="en-US" altLang="zh-CN"/>
          </a:p>
        </p:txBody>
      </p:sp>
      <p:sp>
        <p:nvSpPr>
          <p:cNvPr id="4" name="Rectangle 14">
            <a:extLst>
              <a:ext uri="{FF2B5EF4-FFF2-40B4-BE49-F238E27FC236}">
                <a16:creationId xmlns:a16="http://schemas.microsoft.com/office/drawing/2014/main" id="{F53243D8-E77C-4DAF-B415-28243D9199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5">
            <a:extLst>
              <a:ext uri="{FF2B5EF4-FFF2-40B4-BE49-F238E27FC236}">
                <a16:creationId xmlns:a16="http://schemas.microsoft.com/office/drawing/2014/main" id="{E054A7B4-323E-41FC-8405-F422932EA864}"/>
              </a:ext>
            </a:extLst>
          </p:cNvPr>
          <p:cNvSpPr>
            <a:spLocks noGrp="1" noChangeArrowheads="1"/>
          </p:cNvSpPr>
          <p:nvPr>
            <p:ph type="sldNum" sz="quarter" idx="12"/>
          </p:nvPr>
        </p:nvSpPr>
        <p:spPr>
          <a:ln/>
        </p:spPr>
        <p:txBody>
          <a:bodyPr/>
          <a:lstStyle>
            <a:lvl1pPr>
              <a:defRPr/>
            </a:lvl1pPr>
          </a:lstStyle>
          <a:p>
            <a:pPr>
              <a:defRPr/>
            </a:pPr>
            <a:fld id="{E24B06AF-AC56-46AC-B354-3B4BD1033417}" type="slidenum">
              <a:rPr lang="zh-CN" altLang="en-US"/>
              <a:pPr>
                <a:defRPr/>
              </a:pPr>
              <a:t>‹#›</a:t>
            </a:fld>
            <a:endParaRPr lang="en-US" altLang="zh-CN"/>
          </a:p>
        </p:txBody>
      </p:sp>
    </p:spTree>
    <p:extLst>
      <p:ext uri="{BB962C8B-B14F-4D97-AF65-F5344CB8AC3E}">
        <p14:creationId xmlns:p14="http://schemas.microsoft.com/office/powerpoint/2010/main" val="1965549591"/>
      </p:ext>
    </p:extLst>
  </p:cSld>
  <p:clrMapOvr>
    <a:masterClrMapping/>
  </p:clrMapOvr>
  <p:transition spd="med">
    <p:random/>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51D7B203-AEB9-4689-B3C5-9250CC14B09A}"/>
              </a:ext>
            </a:extLst>
          </p:cNvPr>
          <p:cNvSpPr>
            <a:spLocks noGrp="1" noChangeArrowheads="1"/>
          </p:cNvSpPr>
          <p:nvPr>
            <p:ph type="dt" sz="half" idx="10"/>
          </p:nvPr>
        </p:nvSpPr>
        <p:spPr>
          <a:ln/>
        </p:spPr>
        <p:txBody>
          <a:bodyPr/>
          <a:lstStyle>
            <a:lvl1pPr>
              <a:defRPr/>
            </a:lvl1pPr>
          </a:lstStyle>
          <a:p>
            <a:pPr>
              <a:defRPr/>
            </a:pPr>
            <a:fld id="{8AD8FB0E-81A1-4830-8DF0-7C9AF4A2E673}" type="datetime1">
              <a:rPr lang="zh-CN" altLang="en-US"/>
              <a:pPr>
                <a:defRPr/>
              </a:pPr>
              <a:t>2022/11/19 Saturday</a:t>
            </a:fld>
            <a:endParaRPr lang="en-US" altLang="zh-CN"/>
          </a:p>
        </p:txBody>
      </p:sp>
      <p:sp>
        <p:nvSpPr>
          <p:cNvPr id="3" name="Rectangle 14">
            <a:extLst>
              <a:ext uri="{FF2B5EF4-FFF2-40B4-BE49-F238E27FC236}">
                <a16:creationId xmlns:a16="http://schemas.microsoft.com/office/drawing/2014/main" id="{B8019F3D-9CA5-4031-9782-15E0C68D05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5">
            <a:extLst>
              <a:ext uri="{FF2B5EF4-FFF2-40B4-BE49-F238E27FC236}">
                <a16:creationId xmlns:a16="http://schemas.microsoft.com/office/drawing/2014/main" id="{845BD6DE-B54E-4BE2-81E2-C420A4C6CDAF}"/>
              </a:ext>
            </a:extLst>
          </p:cNvPr>
          <p:cNvSpPr>
            <a:spLocks noGrp="1" noChangeArrowheads="1"/>
          </p:cNvSpPr>
          <p:nvPr>
            <p:ph type="sldNum" sz="quarter" idx="12"/>
          </p:nvPr>
        </p:nvSpPr>
        <p:spPr>
          <a:ln/>
        </p:spPr>
        <p:txBody>
          <a:bodyPr/>
          <a:lstStyle>
            <a:lvl1pPr>
              <a:defRPr/>
            </a:lvl1pPr>
          </a:lstStyle>
          <a:p>
            <a:pPr>
              <a:defRPr/>
            </a:pPr>
            <a:fld id="{E4A294A4-E591-4C34-846D-B91E5FC2F12C}" type="slidenum">
              <a:rPr lang="zh-CN" altLang="en-US"/>
              <a:pPr>
                <a:defRPr/>
              </a:pPr>
              <a:t>‹#›</a:t>
            </a:fld>
            <a:endParaRPr lang="en-US" altLang="zh-CN"/>
          </a:p>
        </p:txBody>
      </p:sp>
    </p:spTree>
    <p:extLst>
      <p:ext uri="{BB962C8B-B14F-4D97-AF65-F5344CB8AC3E}">
        <p14:creationId xmlns:p14="http://schemas.microsoft.com/office/powerpoint/2010/main" val="2430126195"/>
      </p:ext>
    </p:extLst>
  </p:cSld>
  <p:clrMapOvr>
    <a:masterClrMapping/>
  </p:clrMapOvr>
  <p:transition spd="med">
    <p:random/>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3">
            <a:extLst>
              <a:ext uri="{FF2B5EF4-FFF2-40B4-BE49-F238E27FC236}">
                <a16:creationId xmlns:a16="http://schemas.microsoft.com/office/drawing/2014/main" id="{0E520720-95E4-4249-B745-E20A080A544D}"/>
              </a:ext>
            </a:extLst>
          </p:cNvPr>
          <p:cNvSpPr>
            <a:spLocks noGrp="1" noChangeArrowheads="1"/>
          </p:cNvSpPr>
          <p:nvPr>
            <p:ph type="dt" sz="half" idx="10"/>
          </p:nvPr>
        </p:nvSpPr>
        <p:spPr>
          <a:ln/>
        </p:spPr>
        <p:txBody>
          <a:bodyPr/>
          <a:lstStyle>
            <a:lvl1pPr>
              <a:defRPr/>
            </a:lvl1pPr>
          </a:lstStyle>
          <a:p>
            <a:pPr>
              <a:defRPr/>
            </a:pPr>
            <a:fld id="{39F3FBE8-EEF5-47CF-8E55-425A51D6DB23}" type="datetime1">
              <a:rPr lang="zh-CN" altLang="en-US"/>
              <a:pPr>
                <a:defRPr/>
              </a:pPr>
              <a:t>2022/11/19 Saturday</a:t>
            </a:fld>
            <a:endParaRPr lang="en-US" altLang="zh-CN"/>
          </a:p>
        </p:txBody>
      </p:sp>
      <p:sp>
        <p:nvSpPr>
          <p:cNvPr id="6" name="Rectangle 14">
            <a:extLst>
              <a:ext uri="{FF2B5EF4-FFF2-40B4-BE49-F238E27FC236}">
                <a16:creationId xmlns:a16="http://schemas.microsoft.com/office/drawing/2014/main" id="{C7080D65-840D-4AE2-8603-4EE51F7E5C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a:extLst>
              <a:ext uri="{FF2B5EF4-FFF2-40B4-BE49-F238E27FC236}">
                <a16:creationId xmlns:a16="http://schemas.microsoft.com/office/drawing/2014/main" id="{AF3ABEA0-0AF9-4455-9A31-5BF53DBB24FA}"/>
              </a:ext>
            </a:extLst>
          </p:cNvPr>
          <p:cNvSpPr>
            <a:spLocks noGrp="1" noChangeArrowheads="1"/>
          </p:cNvSpPr>
          <p:nvPr>
            <p:ph type="sldNum" sz="quarter" idx="12"/>
          </p:nvPr>
        </p:nvSpPr>
        <p:spPr>
          <a:ln/>
        </p:spPr>
        <p:txBody>
          <a:bodyPr/>
          <a:lstStyle>
            <a:lvl1pPr>
              <a:defRPr/>
            </a:lvl1pPr>
          </a:lstStyle>
          <a:p>
            <a:pPr>
              <a:defRPr/>
            </a:pPr>
            <a:fld id="{865CA893-3381-47D6-9CFB-45313EA9659D}" type="slidenum">
              <a:rPr lang="zh-CN" altLang="en-US"/>
              <a:pPr>
                <a:defRPr/>
              </a:pPr>
              <a:t>‹#›</a:t>
            </a:fld>
            <a:endParaRPr lang="en-US" altLang="zh-CN"/>
          </a:p>
        </p:txBody>
      </p:sp>
    </p:spTree>
    <p:extLst>
      <p:ext uri="{BB962C8B-B14F-4D97-AF65-F5344CB8AC3E}">
        <p14:creationId xmlns:p14="http://schemas.microsoft.com/office/powerpoint/2010/main" val="3497930898"/>
      </p:ext>
    </p:extLst>
  </p:cSld>
  <p:clrMapOvr>
    <a:masterClrMapping/>
  </p:clrMapOvr>
  <p:transition spd="med">
    <p:random/>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3">
            <a:extLst>
              <a:ext uri="{FF2B5EF4-FFF2-40B4-BE49-F238E27FC236}">
                <a16:creationId xmlns:a16="http://schemas.microsoft.com/office/drawing/2014/main" id="{546FD606-5A77-43EF-971F-1EE315C0B9E9}"/>
              </a:ext>
            </a:extLst>
          </p:cNvPr>
          <p:cNvSpPr>
            <a:spLocks noGrp="1" noChangeArrowheads="1"/>
          </p:cNvSpPr>
          <p:nvPr>
            <p:ph type="dt" sz="half" idx="10"/>
          </p:nvPr>
        </p:nvSpPr>
        <p:spPr>
          <a:ln/>
        </p:spPr>
        <p:txBody>
          <a:bodyPr/>
          <a:lstStyle>
            <a:lvl1pPr>
              <a:defRPr/>
            </a:lvl1pPr>
          </a:lstStyle>
          <a:p>
            <a:pPr>
              <a:defRPr/>
            </a:pPr>
            <a:fld id="{25693FBC-0C98-4DE6-9E2D-8911355E8D36}" type="datetime1">
              <a:rPr lang="zh-CN" altLang="en-US"/>
              <a:pPr>
                <a:defRPr/>
              </a:pPr>
              <a:t>2022/11/19 Saturday</a:t>
            </a:fld>
            <a:endParaRPr lang="en-US" altLang="zh-CN"/>
          </a:p>
        </p:txBody>
      </p:sp>
      <p:sp>
        <p:nvSpPr>
          <p:cNvPr id="6" name="Rectangle 14">
            <a:extLst>
              <a:ext uri="{FF2B5EF4-FFF2-40B4-BE49-F238E27FC236}">
                <a16:creationId xmlns:a16="http://schemas.microsoft.com/office/drawing/2014/main" id="{F4998F2A-3DAA-44F5-8974-60F4A4D3A4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a:extLst>
              <a:ext uri="{FF2B5EF4-FFF2-40B4-BE49-F238E27FC236}">
                <a16:creationId xmlns:a16="http://schemas.microsoft.com/office/drawing/2014/main" id="{245852C1-BD13-4759-800C-28C860C756A6}"/>
              </a:ext>
            </a:extLst>
          </p:cNvPr>
          <p:cNvSpPr>
            <a:spLocks noGrp="1" noChangeArrowheads="1"/>
          </p:cNvSpPr>
          <p:nvPr>
            <p:ph type="sldNum" sz="quarter" idx="12"/>
          </p:nvPr>
        </p:nvSpPr>
        <p:spPr>
          <a:ln/>
        </p:spPr>
        <p:txBody>
          <a:bodyPr/>
          <a:lstStyle>
            <a:lvl1pPr>
              <a:defRPr/>
            </a:lvl1pPr>
          </a:lstStyle>
          <a:p>
            <a:pPr>
              <a:defRPr/>
            </a:pPr>
            <a:fld id="{421FFBE6-A42D-47A8-B1AD-E811BD5CE44B}" type="slidenum">
              <a:rPr lang="zh-CN" altLang="en-US"/>
              <a:pPr>
                <a:defRPr/>
              </a:pPr>
              <a:t>‹#›</a:t>
            </a:fld>
            <a:endParaRPr lang="en-US" altLang="zh-CN"/>
          </a:p>
        </p:txBody>
      </p:sp>
    </p:spTree>
    <p:extLst>
      <p:ext uri="{BB962C8B-B14F-4D97-AF65-F5344CB8AC3E}">
        <p14:creationId xmlns:p14="http://schemas.microsoft.com/office/powerpoint/2010/main" val="2000174360"/>
      </p:ext>
    </p:extLst>
  </p:cSld>
  <p:clrMapOvr>
    <a:masterClrMapping/>
  </p:clrMapOvr>
  <p:transition spd="med">
    <p:random/>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7617092-5211-47B1-9D57-0397F4051C11}"/>
              </a:ext>
            </a:extLst>
          </p:cNvPr>
          <p:cNvGrpSpPr>
            <a:grpSpLocks/>
          </p:cNvGrpSpPr>
          <p:nvPr/>
        </p:nvGrpSpPr>
        <p:grpSpPr bwMode="auto">
          <a:xfrm>
            <a:off x="0" y="0"/>
            <a:ext cx="1143000" cy="6856413"/>
            <a:chOff x="0" y="0"/>
            <a:chExt cx="720" cy="4319"/>
          </a:xfrm>
        </p:grpSpPr>
        <p:sp>
          <p:nvSpPr>
            <p:cNvPr id="1032" name="Rectangle 3">
              <a:extLst>
                <a:ext uri="{FF2B5EF4-FFF2-40B4-BE49-F238E27FC236}">
                  <a16:creationId xmlns:a16="http://schemas.microsoft.com/office/drawing/2014/main" id="{62F7457E-F97D-45CD-BCCB-0098C3760CA0}"/>
                </a:ext>
              </a:extLst>
            </p:cNvPr>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rgbClr val="FFFFFF"/>
                  </a:solidFill>
                  <a:latin typeface="Times New Roman" panose="02020603050405020304" pitchFamily="18" charset="0"/>
                  <a:ea typeface="宋体" panose="02010600030101010101" pitchFamily="2" charset="-122"/>
                </a:defRPr>
              </a:lvl1pPr>
              <a:lvl2pPr marL="742950" indent="-285750">
                <a:defRPr kumimoji="1">
                  <a:solidFill>
                    <a:srgbClr val="FFFFFF"/>
                  </a:solidFill>
                  <a:latin typeface="Times New Roman" panose="02020603050405020304" pitchFamily="18" charset="0"/>
                  <a:ea typeface="宋体" panose="02010600030101010101" pitchFamily="2" charset="-122"/>
                </a:defRPr>
              </a:lvl2pPr>
              <a:lvl3pPr marL="1143000" indent="-228600">
                <a:defRPr kumimoji="1">
                  <a:solidFill>
                    <a:srgbClr val="FFFFFF"/>
                  </a:solidFill>
                  <a:latin typeface="Times New Roman" panose="02020603050405020304" pitchFamily="18" charset="0"/>
                  <a:ea typeface="宋体" panose="02010600030101010101" pitchFamily="2" charset="-122"/>
                </a:defRPr>
              </a:lvl3pPr>
              <a:lvl4pPr marL="1600200" indent="-228600">
                <a:defRPr kumimoji="1">
                  <a:solidFill>
                    <a:srgbClr val="FFFFFF"/>
                  </a:solidFill>
                  <a:latin typeface="Times New Roman" panose="02020603050405020304" pitchFamily="18" charset="0"/>
                  <a:ea typeface="宋体" panose="02010600030101010101" pitchFamily="2" charset="-122"/>
                </a:defRPr>
              </a:lvl4pPr>
              <a:lvl5pPr marL="2057400" indent="-228600">
                <a:defRPr kumimoji="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en-US" sz="2400">
                <a:solidFill>
                  <a:schemeClr val="tx1"/>
                </a:solidFill>
              </a:endParaRPr>
            </a:p>
          </p:txBody>
        </p:sp>
        <p:sp>
          <p:nvSpPr>
            <p:cNvPr id="1033" name="Rectangle 4">
              <a:extLst>
                <a:ext uri="{FF2B5EF4-FFF2-40B4-BE49-F238E27FC236}">
                  <a16:creationId xmlns:a16="http://schemas.microsoft.com/office/drawing/2014/main" id="{DB0367CB-937A-49B7-ADA5-29DAD7CDC6B5}"/>
                </a:ext>
              </a:extLst>
            </p:cNvPr>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rgbClr val="FFFFFF"/>
                  </a:solidFill>
                  <a:latin typeface="Times New Roman" panose="02020603050405020304" pitchFamily="18" charset="0"/>
                  <a:ea typeface="宋体" panose="02010600030101010101" pitchFamily="2" charset="-122"/>
                </a:defRPr>
              </a:lvl1pPr>
              <a:lvl2pPr marL="742950" indent="-285750">
                <a:defRPr kumimoji="1">
                  <a:solidFill>
                    <a:srgbClr val="FFFFFF"/>
                  </a:solidFill>
                  <a:latin typeface="Times New Roman" panose="02020603050405020304" pitchFamily="18" charset="0"/>
                  <a:ea typeface="宋体" panose="02010600030101010101" pitchFamily="2" charset="-122"/>
                </a:defRPr>
              </a:lvl2pPr>
              <a:lvl3pPr marL="1143000" indent="-228600">
                <a:defRPr kumimoji="1">
                  <a:solidFill>
                    <a:srgbClr val="FFFFFF"/>
                  </a:solidFill>
                  <a:latin typeface="Times New Roman" panose="02020603050405020304" pitchFamily="18" charset="0"/>
                  <a:ea typeface="宋体" panose="02010600030101010101" pitchFamily="2" charset="-122"/>
                </a:defRPr>
              </a:lvl3pPr>
              <a:lvl4pPr marL="1600200" indent="-228600">
                <a:defRPr kumimoji="1">
                  <a:solidFill>
                    <a:srgbClr val="FFFFFF"/>
                  </a:solidFill>
                  <a:latin typeface="Times New Roman" panose="02020603050405020304" pitchFamily="18" charset="0"/>
                  <a:ea typeface="宋体" panose="02010600030101010101" pitchFamily="2" charset="-122"/>
                </a:defRPr>
              </a:lvl4pPr>
              <a:lvl5pPr marL="2057400" indent="-228600">
                <a:defRPr kumimoji="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FFFFFF"/>
                  </a:solidFill>
                  <a:latin typeface="Times New Roman" panose="02020603050405020304" pitchFamily="18" charset="0"/>
                  <a:ea typeface="宋体" panose="02010600030101010101" pitchFamily="2" charset="-122"/>
                </a:defRPr>
              </a:lvl9pPr>
            </a:lstStyle>
            <a:p>
              <a:pPr>
                <a:spcBef>
                  <a:spcPct val="50000"/>
                </a:spcBef>
                <a:defRPr/>
              </a:pPr>
              <a:endParaRPr kumimoji="0" lang="zh-CN" altLang="en-US" sz="2400">
                <a:solidFill>
                  <a:schemeClr val="tx1"/>
                </a:solidFill>
              </a:endParaRPr>
            </a:p>
          </p:txBody>
        </p:sp>
        <p:pic>
          <p:nvPicPr>
            <p:cNvPr id="1034" name="Picture 5">
              <a:extLst>
                <a:ext uri="{FF2B5EF4-FFF2-40B4-BE49-F238E27FC236}">
                  <a16:creationId xmlns:a16="http://schemas.microsoft.com/office/drawing/2014/main" id="{3D9E0C5C-61D4-4706-A48A-5EACB8E9AC47}"/>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7" name="Rectangle 11">
            <a:extLst>
              <a:ext uri="{FF2B5EF4-FFF2-40B4-BE49-F238E27FC236}">
                <a16:creationId xmlns:a16="http://schemas.microsoft.com/office/drawing/2014/main" id="{F77B6FD7-0B93-41AC-A600-9A59F768917C}"/>
              </a:ext>
            </a:extLst>
          </p:cNvPr>
          <p:cNvSpPr>
            <a:spLocks noGrp="1" noChangeArrowheads="1"/>
          </p:cNvSpPr>
          <p:nvPr>
            <p:ph type="title"/>
          </p:nvPr>
        </p:nvSpPr>
        <p:spPr bwMode="auto">
          <a:xfrm>
            <a:off x="1219200" y="304800"/>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12">
            <a:extLst>
              <a:ext uri="{FF2B5EF4-FFF2-40B4-BE49-F238E27FC236}">
                <a16:creationId xmlns:a16="http://schemas.microsoft.com/office/drawing/2014/main" id="{AB95E944-FAE9-4145-AFDC-98299FA6D7BE}"/>
              </a:ext>
            </a:extLst>
          </p:cNvPr>
          <p:cNvSpPr>
            <a:spLocks noGrp="1" noChangeArrowheads="1"/>
          </p:cNvSpPr>
          <p:nvPr>
            <p:ph type="body" idx="1"/>
          </p:nvPr>
        </p:nvSpPr>
        <p:spPr bwMode="auto">
          <a:xfrm>
            <a:off x="12192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1" name="Rectangle 13">
            <a:extLst>
              <a:ext uri="{FF2B5EF4-FFF2-40B4-BE49-F238E27FC236}">
                <a16:creationId xmlns:a16="http://schemas.microsoft.com/office/drawing/2014/main" id="{7B299525-535D-4BD0-970C-E4A31A91D1AB}"/>
              </a:ext>
            </a:extLst>
          </p:cNvPr>
          <p:cNvSpPr>
            <a:spLocks noGrp="1" noChangeArrowheads="1"/>
          </p:cNvSpPr>
          <p:nvPr>
            <p:ph type="dt" sz="half" idx="2"/>
          </p:nvPr>
        </p:nvSpPr>
        <p:spPr bwMode="auto">
          <a:xfrm>
            <a:off x="1143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solidFill>
                  <a:schemeClr val="tx1"/>
                </a:solidFill>
              </a:defRPr>
            </a:lvl1pPr>
          </a:lstStyle>
          <a:p>
            <a:pPr>
              <a:defRPr/>
            </a:pPr>
            <a:fld id="{C9E7EAE8-FBF6-4EE6-AF49-D503D1CEFBC3}" type="datetime1">
              <a:rPr lang="zh-CN" altLang="en-US"/>
              <a:pPr>
                <a:defRPr/>
              </a:pPr>
              <a:t>2022/11/19 Saturday</a:t>
            </a:fld>
            <a:endParaRPr lang="en-US" altLang="zh-CN"/>
          </a:p>
        </p:txBody>
      </p:sp>
      <p:sp>
        <p:nvSpPr>
          <p:cNvPr id="2062" name="Rectangle 14">
            <a:extLst>
              <a:ext uri="{FF2B5EF4-FFF2-40B4-BE49-F238E27FC236}">
                <a16:creationId xmlns:a16="http://schemas.microsoft.com/office/drawing/2014/main" id="{B1AF199E-EE17-4EE4-BAF9-B589279D0E3B}"/>
              </a:ext>
            </a:extLst>
          </p:cNvPr>
          <p:cNvSpPr>
            <a:spLocks noGrp="1" noChangeArrowheads="1"/>
          </p:cNvSpPr>
          <p:nvPr>
            <p:ph type="ftr" sz="quarter" idx="3"/>
          </p:nvPr>
        </p:nvSpPr>
        <p:spPr bwMode="auto">
          <a:xfrm>
            <a:off x="3581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solidFill>
                  <a:schemeClr val="tx1"/>
                </a:solidFill>
              </a:defRPr>
            </a:lvl1pPr>
          </a:lstStyle>
          <a:p>
            <a:pPr>
              <a:defRPr/>
            </a:pPr>
            <a:endParaRPr lang="en-US" altLang="zh-CN"/>
          </a:p>
        </p:txBody>
      </p:sp>
      <p:sp>
        <p:nvSpPr>
          <p:cNvPr id="2063" name="Rectangle 15">
            <a:extLst>
              <a:ext uri="{FF2B5EF4-FFF2-40B4-BE49-F238E27FC236}">
                <a16:creationId xmlns:a16="http://schemas.microsoft.com/office/drawing/2014/main" id="{4D4F8F25-0B4B-4864-B15E-12889CE329DA}"/>
              </a:ext>
            </a:extLst>
          </p:cNvPr>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solidFill>
                  <a:schemeClr val="tx1"/>
                </a:solidFill>
              </a:defRPr>
            </a:lvl1pPr>
          </a:lstStyle>
          <a:p>
            <a:pPr>
              <a:defRPr/>
            </a:pPr>
            <a:fld id="{D2615A1C-C1C9-413F-B1B0-EAF34E8E8BA7}"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med">
    <p:random/>
    <p:sndAc>
      <p:stSnd>
        <p:snd r:embed="rId13" name="chimes.wav"/>
      </p:stSnd>
    </p:sndAc>
  </p:transition>
  <p:hf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2.bin"/><Relationship Id="rId18" Type="http://schemas.openxmlformats.org/officeDocument/2006/relationships/image" Target="../media/image88.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85.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9.vml"/><Relationship Id="rId6" Type="http://schemas.openxmlformats.org/officeDocument/2006/relationships/image" Target="../media/image82.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4.wmf"/><Relationship Id="rId19" Type="http://schemas.openxmlformats.org/officeDocument/2006/relationships/oleObject" Target="../embeddings/oleObject85.bin"/><Relationship Id="rId4" Type="http://schemas.openxmlformats.org/officeDocument/2006/relationships/image" Target="../media/image81.wmf"/><Relationship Id="rId9" Type="http://schemas.openxmlformats.org/officeDocument/2006/relationships/oleObject" Target="../embeddings/oleObject80.bin"/><Relationship Id="rId14" Type="http://schemas.openxmlformats.org/officeDocument/2006/relationships/image" Target="../media/image86.emf"/><Relationship Id="rId22" Type="http://schemas.openxmlformats.org/officeDocument/2006/relationships/image" Target="../media/image90.wmf"/></Relationships>
</file>

<file path=ppt/slides/_rels/slide12.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9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92.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0.bin"/></Relationships>
</file>

<file path=ppt/slides/_rels/slide13.x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14.bin"/><Relationship Id="rId18" Type="http://schemas.openxmlformats.org/officeDocument/2006/relationships/image" Target="../media/image19.wmf"/><Relationship Id="rId26" Type="http://schemas.openxmlformats.org/officeDocument/2006/relationships/image" Target="../media/image23.wmf"/><Relationship Id="rId39" Type="http://schemas.openxmlformats.org/officeDocument/2006/relationships/oleObject" Target="../embeddings/oleObject27.bin"/><Relationship Id="rId21" Type="http://schemas.openxmlformats.org/officeDocument/2006/relationships/oleObject" Target="../embeddings/oleObject18.bin"/><Relationship Id="rId34" Type="http://schemas.openxmlformats.org/officeDocument/2006/relationships/image" Target="../media/image27.wmf"/><Relationship Id="rId42" Type="http://schemas.openxmlformats.org/officeDocument/2006/relationships/image" Target="../media/image31.wmf"/><Relationship Id="rId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18.wmf"/><Relationship Id="rId29"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3.bin"/><Relationship Id="rId24" Type="http://schemas.openxmlformats.org/officeDocument/2006/relationships/image" Target="../media/image22.wmf"/><Relationship Id="rId32" Type="http://schemas.openxmlformats.org/officeDocument/2006/relationships/image" Target="../media/image26.wmf"/><Relationship Id="rId37" Type="http://schemas.openxmlformats.org/officeDocument/2006/relationships/oleObject" Target="../embeddings/oleObject26.bin"/><Relationship Id="rId40" Type="http://schemas.openxmlformats.org/officeDocument/2006/relationships/image" Target="../media/image30.wmf"/><Relationship Id="rId45" Type="http://schemas.openxmlformats.org/officeDocument/2006/relationships/oleObject" Target="../embeddings/oleObject30.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4.wmf"/><Relationship Id="rId36" Type="http://schemas.openxmlformats.org/officeDocument/2006/relationships/image" Target="../media/image28.wmf"/><Relationship Id="rId10" Type="http://schemas.openxmlformats.org/officeDocument/2006/relationships/image" Target="../media/image15.wmf"/><Relationship Id="rId19" Type="http://schemas.openxmlformats.org/officeDocument/2006/relationships/oleObject" Target="../embeddings/oleObject17.bin"/><Relationship Id="rId31" Type="http://schemas.openxmlformats.org/officeDocument/2006/relationships/oleObject" Target="../embeddings/oleObject23.bin"/><Relationship Id="rId44" Type="http://schemas.openxmlformats.org/officeDocument/2006/relationships/image" Target="../media/image32.w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image" Target="../media/image17.wmf"/><Relationship Id="rId22" Type="http://schemas.openxmlformats.org/officeDocument/2006/relationships/image" Target="../media/image21.wmf"/><Relationship Id="rId27" Type="http://schemas.openxmlformats.org/officeDocument/2006/relationships/oleObject" Target="../embeddings/oleObject21.bin"/><Relationship Id="rId30" Type="http://schemas.openxmlformats.org/officeDocument/2006/relationships/image" Target="../media/image25.wmf"/><Relationship Id="rId35" Type="http://schemas.openxmlformats.org/officeDocument/2006/relationships/oleObject" Target="../embeddings/oleObject25.bin"/><Relationship Id="rId43" Type="http://schemas.openxmlformats.org/officeDocument/2006/relationships/oleObject" Target="../embeddings/oleObject29.bin"/><Relationship Id="rId8" Type="http://schemas.openxmlformats.org/officeDocument/2006/relationships/image" Target="../media/image14.wmf"/><Relationship Id="rId3" Type="http://schemas.openxmlformats.org/officeDocument/2006/relationships/oleObject" Target="../embeddings/oleObject9.bin"/><Relationship Id="rId12" Type="http://schemas.openxmlformats.org/officeDocument/2006/relationships/image" Target="../media/image16.wmf"/><Relationship Id="rId17" Type="http://schemas.openxmlformats.org/officeDocument/2006/relationships/oleObject" Target="../embeddings/oleObject16.bin"/><Relationship Id="rId25" Type="http://schemas.openxmlformats.org/officeDocument/2006/relationships/oleObject" Target="../embeddings/oleObject20.bin"/><Relationship Id="rId33" Type="http://schemas.openxmlformats.org/officeDocument/2006/relationships/oleObject" Target="../embeddings/oleObject24.bin"/><Relationship Id="rId38" Type="http://schemas.openxmlformats.org/officeDocument/2006/relationships/image" Target="../media/image29.wmf"/><Relationship Id="rId46" Type="http://schemas.openxmlformats.org/officeDocument/2006/relationships/image" Target="../media/image33.wmf"/><Relationship Id="rId20" Type="http://schemas.openxmlformats.org/officeDocument/2006/relationships/image" Target="../media/image20.wmf"/><Relationship Id="rId41"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6.bin"/><Relationship Id="rId1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8.wmf"/><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4.bin"/><Relationship Id="rId14" Type="http://schemas.openxmlformats.org/officeDocument/2006/relationships/image" Target="../media/image39.wmf"/></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44.bin"/><Relationship Id="rId18" Type="http://schemas.openxmlformats.org/officeDocument/2006/relationships/image" Target="../media/image49.wmf"/><Relationship Id="rId26" Type="http://schemas.openxmlformats.org/officeDocument/2006/relationships/image" Target="../media/image53.wmf"/><Relationship Id="rId39" Type="http://schemas.openxmlformats.org/officeDocument/2006/relationships/oleObject" Target="../embeddings/oleObject57.bin"/><Relationship Id="rId21" Type="http://schemas.openxmlformats.org/officeDocument/2006/relationships/oleObject" Target="../embeddings/oleObject48.bin"/><Relationship Id="rId34" Type="http://schemas.openxmlformats.org/officeDocument/2006/relationships/image" Target="../media/image57.wmf"/><Relationship Id="rId42" Type="http://schemas.openxmlformats.org/officeDocument/2006/relationships/image" Target="../media/image61.wmf"/><Relationship Id="rId47" Type="http://schemas.openxmlformats.org/officeDocument/2006/relationships/oleObject" Target="../embeddings/oleObject61.bin"/><Relationship Id="rId7"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48.wmf"/><Relationship Id="rId29" Type="http://schemas.openxmlformats.org/officeDocument/2006/relationships/oleObject" Target="../embeddings/oleObject52.bin"/><Relationship Id="rId1" Type="http://schemas.openxmlformats.org/officeDocument/2006/relationships/vmlDrawing" Target="../drawings/vmlDrawing5.vml"/><Relationship Id="rId6" Type="http://schemas.openxmlformats.org/officeDocument/2006/relationships/image" Target="../media/image43.wmf"/><Relationship Id="rId11" Type="http://schemas.openxmlformats.org/officeDocument/2006/relationships/oleObject" Target="../embeddings/oleObject43.bin"/><Relationship Id="rId24" Type="http://schemas.openxmlformats.org/officeDocument/2006/relationships/image" Target="../media/image52.wmf"/><Relationship Id="rId32" Type="http://schemas.openxmlformats.org/officeDocument/2006/relationships/image" Target="../media/image56.wmf"/><Relationship Id="rId37" Type="http://schemas.openxmlformats.org/officeDocument/2006/relationships/oleObject" Target="../embeddings/oleObject56.bin"/><Relationship Id="rId40" Type="http://schemas.openxmlformats.org/officeDocument/2006/relationships/image" Target="../media/image60.wmf"/><Relationship Id="rId45" Type="http://schemas.openxmlformats.org/officeDocument/2006/relationships/oleObject" Target="../embeddings/oleObject60.bin"/><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54.wmf"/><Relationship Id="rId36" Type="http://schemas.openxmlformats.org/officeDocument/2006/relationships/image" Target="../media/image58.wmf"/><Relationship Id="rId10" Type="http://schemas.openxmlformats.org/officeDocument/2006/relationships/image" Target="../media/image45.emf"/><Relationship Id="rId19" Type="http://schemas.openxmlformats.org/officeDocument/2006/relationships/oleObject" Target="../embeddings/oleObject47.bin"/><Relationship Id="rId31" Type="http://schemas.openxmlformats.org/officeDocument/2006/relationships/oleObject" Target="../embeddings/oleObject53.bin"/><Relationship Id="rId44" Type="http://schemas.openxmlformats.org/officeDocument/2006/relationships/image" Target="../media/image62.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51.bin"/><Relationship Id="rId30" Type="http://schemas.openxmlformats.org/officeDocument/2006/relationships/image" Target="../media/image55.wmf"/><Relationship Id="rId35" Type="http://schemas.openxmlformats.org/officeDocument/2006/relationships/oleObject" Target="../embeddings/oleObject55.bin"/><Relationship Id="rId43" Type="http://schemas.openxmlformats.org/officeDocument/2006/relationships/oleObject" Target="../embeddings/oleObject59.bin"/><Relationship Id="rId8" Type="http://schemas.openxmlformats.org/officeDocument/2006/relationships/image" Target="../media/image44.wmf"/><Relationship Id="rId3" Type="http://schemas.openxmlformats.org/officeDocument/2006/relationships/oleObject" Target="../embeddings/oleObject39.bin"/><Relationship Id="rId12" Type="http://schemas.openxmlformats.org/officeDocument/2006/relationships/image" Target="../media/image46.wmf"/><Relationship Id="rId17" Type="http://schemas.openxmlformats.org/officeDocument/2006/relationships/oleObject" Target="../embeddings/oleObject46.bin"/><Relationship Id="rId25" Type="http://schemas.openxmlformats.org/officeDocument/2006/relationships/oleObject" Target="../embeddings/oleObject50.bin"/><Relationship Id="rId33" Type="http://schemas.openxmlformats.org/officeDocument/2006/relationships/oleObject" Target="../embeddings/oleObject54.bin"/><Relationship Id="rId38" Type="http://schemas.openxmlformats.org/officeDocument/2006/relationships/image" Target="../media/image59.wmf"/><Relationship Id="rId46" Type="http://schemas.openxmlformats.org/officeDocument/2006/relationships/image" Target="../media/image63.wmf"/><Relationship Id="rId20" Type="http://schemas.openxmlformats.org/officeDocument/2006/relationships/image" Target="../media/image50.wmf"/><Relationship Id="rId41"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4.wmf"/></Relationships>
</file>

<file path=ppt/slides/_rels/slide7.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8.bin"/><Relationship Id="rId18" Type="http://schemas.openxmlformats.org/officeDocument/2006/relationships/image" Target="../media/image72.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9.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71.wmf"/><Relationship Id="rId1" Type="http://schemas.openxmlformats.org/officeDocument/2006/relationships/vmlDrawing" Target="../drawings/vmlDrawing7.vml"/><Relationship Id="rId6" Type="http://schemas.openxmlformats.org/officeDocument/2006/relationships/image" Target="../media/image66.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6.bin"/><Relationship Id="rId14" Type="http://schemas.openxmlformats.org/officeDocument/2006/relationships/image" Target="../media/image70.wmf"/></Relationships>
</file>

<file path=ppt/slides/_rels/slide8.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5.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4.bin"/><Relationship Id="rId14" Type="http://schemas.openxmlformats.org/officeDocument/2006/relationships/image" Target="../media/image7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FFB1D233-BE03-404F-B2EE-C9C385DAB424}"/>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7F8D9D7-6D09-46D2-81A5-3322C7F96E90}" type="slidenum">
              <a:rPr kumimoji="0" lang="zh-CN" altLang="en-US" sz="1400" smtClean="0"/>
              <a:pPr>
                <a:spcBef>
                  <a:spcPct val="0"/>
                </a:spcBef>
                <a:buClrTx/>
                <a:buSzTx/>
                <a:buFontTx/>
                <a:buNone/>
              </a:pPr>
              <a:t>1</a:t>
            </a:fld>
            <a:endParaRPr kumimoji="0" lang="en-US" altLang="zh-CN" sz="1400"/>
          </a:p>
        </p:txBody>
      </p:sp>
      <p:sp>
        <p:nvSpPr>
          <p:cNvPr id="4099" name="Rectangle 3">
            <a:extLst>
              <a:ext uri="{FF2B5EF4-FFF2-40B4-BE49-F238E27FC236}">
                <a16:creationId xmlns:a16="http://schemas.microsoft.com/office/drawing/2014/main" id="{7AA72FC0-5762-4692-A036-3E1E5614D2AE}"/>
              </a:ext>
            </a:extLst>
          </p:cNvPr>
          <p:cNvSpPr>
            <a:spLocks noChangeArrowheads="1"/>
          </p:cNvSpPr>
          <p:nvPr/>
        </p:nvSpPr>
        <p:spPr bwMode="auto">
          <a:xfrm>
            <a:off x="1295400" y="304800"/>
            <a:ext cx="28777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600" dirty="0">
                <a:solidFill>
                  <a:schemeClr val="tx2"/>
                </a:solidFill>
              </a:rPr>
              <a:t>6</a:t>
            </a:r>
            <a:r>
              <a:rPr lang="zh-CN" altLang="en-US" sz="3600" dirty="0">
                <a:solidFill>
                  <a:schemeClr val="tx2"/>
                </a:solidFill>
              </a:rPr>
              <a:t>-</a:t>
            </a:r>
            <a:r>
              <a:rPr lang="en-US" altLang="zh-CN" sz="3600" dirty="0">
                <a:solidFill>
                  <a:schemeClr val="tx2"/>
                </a:solidFill>
              </a:rPr>
              <a:t>5</a:t>
            </a:r>
            <a:r>
              <a:rPr lang="zh-CN" altLang="en-US" sz="3600" dirty="0">
                <a:solidFill>
                  <a:schemeClr val="tx2"/>
                </a:solidFill>
              </a:rPr>
              <a:t>  反馈校正</a:t>
            </a:r>
          </a:p>
        </p:txBody>
      </p:sp>
      <p:sp>
        <p:nvSpPr>
          <p:cNvPr id="4100" name="Rectangle 4">
            <a:extLst>
              <a:ext uri="{FF2B5EF4-FFF2-40B4-BE49-F238E27FC236}">
                <a16:creationId xmlns:a16="http://schemas.microsoft.com/office/drawing/2014/main" id="{5F2BF74B-E3F1-436B-AA15-B1A76262D68A}"/>
              </a:ext>
            </a:extLst>
          </p:cNvPr>
          <p:cNvSpPr>
            <a:spLocks noChangeArrowheads="1"/>
          </p:cNvSpPr>
          <p:nvPr/>
        </p:nvSpPr>
        <p:spPr bwMode="auto">
          <a:xfrm>
            <a:off x="1371600" y="1219200"/>
            <a:ext cx="7543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a:t>        在控制系统的校正中，反馈校正也是常用的校正方式之一。反馈校正除了与串联校正一样，可改善系统的性能以外，还可抑制反馈环内不利因素对系统的影响。 </a:t>
            </a:r>
          </a:p>
        </p:txBody>
      </p:sp>
      <p:graphicFrame>
        <p:nvGraphicFramePr>
          <p:cNvPr id="4101" name="Object 6">
            <a:extLst>
              <a:ext uri="{FF2B5EF4-FFF2-40B4-BE49-F238E27FC236}">
                <a16:creationId xmlns:a16="http://schemas.microsoft.com/office/drawing/2014/main" id="{32AC34CA-C316-4663-8225-FE46CCABE571}"/>
              </a:ext>
            </a:extLst>
          </p:cNvPr>
          <p:cNvGraphicFramePr>
            <a:graphicFrameLocks noChangeAspect="1"/>
          </p:cNvGraphicFramePr>
          <p:nvPr/>
        </p:nvGraphicFramePr>
        <p:xfrm>
          <a:off x="0" y="3200400"/>
          <a:ext cx="352425" cy="200025"/>
        </p:xfrm>
        <a:graphic>
          <a:graphicData uri="http://schemas.openxmlformats.org/presentationml/2006/ole">
            <mc:AlternateContent xmlns:mc="http://schemas.openxmlformats.org/markup-compatibility/2006">
              <mc:Choice xmlns:v="urn:schemas-microsoft-com:vml" Requires="v">
                <p:oleObj spid="_x0000_s4161" r:id="rId3" imgW="355292" imgH="203024" progId="Equation.3">
                  <p:embed/>
                </p:oleObj>
              </mc:Choice>
              <mc:Fallback>
                <p:oleObj r:id="rId3" imgW="355292"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3524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2" name="Object 5">
            <a:extLst>
              <a:ext uri="{FF2B5EF4-FFF2-40B4-BE49-F238E27FC236}">
                <a16:creationId xmlns:a16="http://schemas.microsoft.com/office/drawing/2014/main" id="{CAB7CD38-3D26-44DA-BE09-F6E02A6E9EC8}"/>
              </a:ext>
            </a:extLst>
          </p:cNvPr>
          <p:cNvGraphicFramePr>
            <a:graphicFrameLocks noChangeAspect="1"/>
          </p:cNvGraphicFramePr>
          <p:nvPr/>
        </p:nvGraphicFramePr>
        <p:xfrm>
          <a:off x="0" y="3200400"/>
          <a:ext cx="752475" cy="228600"/>
        </p:xfrm>
        <a:graphic>
          <a:graphicData uri="http://schemas.openxmlformats.org/presentationml/2006/ole">
            <mc:AlternateContent xmlns:mc="http://schemas.openxmlformats.org/markup-compatibility/2006">
              <mc:Choice xmlns:v="urn:schemas-microsoft-com:vml" Requires="v">
                <p:oleObj spid="_x0000_s4162" r:id="rId5" imgW="749300" imgH="228600" progId="Equation.3">
                  <p:embed/>
                </p:oleObj>
              </mc:Choice>
              <mc:Fallback>
                <p:oleObj r:id="rId5" imgW="7493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00400"/>
                        <a:ext cx="752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3" name="Rectangle 7">
            <a:extLst>
              <a:ext uri="{FF2B5EF4-FFF2-40B4-BE49-F238E27FC236}">
                <a16:creationId xmlns:a16="http://schemas.microsoft.com/office/drawing/2014/main" id="{CAF450E5-6BCF-439A-832E-E97F466D4701}"/>
              </a:ext>
            </a:extLst>
          </p:cNvPr>
          <p:cNvSpPr>
            <a:spLocks noChangeArrowheads="1"/>
          </p:cNvSpPr>
          <p:nvPr/>
        </p:nvSpPr>
        <p:spPr bwMode="auto">
          <a:xfrm>
            <a:off x="1295400" y="2362200"/>
            <a:ext cx="73914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t>        下图表示一个具有局部反馈校正的系统。在此，反馈校正装置         反并接在                      的两端，形成局部反馈回环（又称为内回环）。为了保证局部回环的稳定性，被包围的环节不宜过多，一般为2个。 </a:t>
            </a:r>
          </a:p>
        </p:txBody>
      </p:sp>
      <p:graphicFrame>
        <p:nvGraphicFramePr>
          <p:cNvPr id="4104" name="Object 8">
            <a:extLst>
              <a:ext uri="{FF2B5EF4-FFF2-40B4-BE49-F238E27FC236}">
                <a16:creationId xmlns:a16="http://schemas.microsoft.com/office/drawing/2014/main" id="{577A1001-E87E-464C-844B-0501A414E2B8}"/>
              </a:ext>
            </a:extLst>
          </p:cNvPr>
          <p:cNvGraphicFramePr>
            <a:graphicFrameLocks noChangeAspect="1"/>
          </p:cNvGraphicFramePr>
          <p:nvPr>
            <p:extLst>
              <p:ext uri="{D42A27DB-BD31-4B8C-83A1-F6EECF244321}">
                <p14:modId xmlns:p14="http://schemas.microsoft.com/office/powerpoint/2010/main" val="3910981397"/>
              </p:ext>
            </p:extLst>
          </p:nvPr>
        </p:nvGraphicFramePr>
        <p:xfrm>
          <a:off x="8042719" y="2385642"/>
          <a:ext cx="644081" cy="384845"/>
        </p:xfrm>
        <a:graphic>
          <a:graphicData uri="http://schemas.openxmlformats.org/presentationml/2006/ole">
            <mc:AlternateContent xmlns:mc="http://schemas.openxmlformats.org/markup-compatibility/2006">
              <mc:Choice xmlns:v="urn:schemas-microsoft-com:vml" Requires="v">
                <p:oleObj spid="_x0000_s4163" name="Equation" r:id="rId7" imgW="355320" imgH="203040" progId="Equation.DSMT4">
                  <p:embed/>
                </p:oleObj>
              </mc:Choice>
              <mc:Fallback>
                <p:oleObj name="Equation" r:id="rId7" imgW="355320" imgH="203040" progId="Equation.DSMT4">
                  <p:embed/>
                  <p:pic>
                    <p:nvPicPr>
                      <p:cNvPr id="0" name="Object 8"/>
                      <p:cNvPicPr>
                        <a:picLocks noChangeAspect="1" noChangeArrowheads="1"/>
                      </p:cNvPicPr>
                      <p:nvPr/>
                    </p:nvPicPr>
                    <p:blipFill>
                      <a:blip r:embed="rId8"/>
                      <a:srcRect/>
                      <a:stretch>
                        <a:fillRect/>
                      </a:stretch>
                    </p:blipFill>
                    <p:spPr bwMode="auto">
                      <a:xfrm>
                        <a:off x="8042719" y="2385642"/>
                        <a:ext cx="644081" cy="384845"/>
                      </a:xfrm>
                      <a:prstGeom prst="rect">
                        <a:avLst/>
                      </a:prstGeom>
                      <a:noFill/>
                      <a:ln>
                        <a:noFill/>
                      </a:ln>
                    </p:spPr>
                  </p:pic>
                </p:oleObj>
              </mc:Fallback>
            </mc:AlternateContent>
          </a:graphicData>
        </a:graphic>
      </p:graphicFrame>
      <p:graphicFrame>
        <p:nvGraphicFramePr>
          <p:cNvPr id="4105" name="Object 10">
            <a:extLst>
              <a:ext uri="{FF2B5EF4-FFF2-40B4-BE49-F238E27FC236}">
                <a16:creationId xmlns:a16="http://schemas.microsoft.com/office/drawing/2014/main" id="{A925A9DA-B28A-4FE9-AC1A-120DDBF2EDE7}"/>
              </a:ext>
            </a:extLst>
          </p:cNvPr>
          <p:cNvGraphicFramePr>
            <a:graphicFrameLocks noChangeAspect="1"/>
          </p:cNvGraphicFramePr>
          <p:nvPr>
            <p:extLst>
              <p:ext uri="{D42A27DB-BD31-4B8C-83A1-F6EECF244321}">
                <p14:modId xmlns:p14="http://schemas.microsoft.com/office/powerpoint/2010/main" val="3990665596"/>
              </p:ext>
            </p:extLst>
          </p:nvPr>
        </p:nvGraphicFramePr>
        <p:xfrm>
          <a:off x="2341293" y="2697162"/>
          <a:ext cx="1222595" cy="419099"/>
        </p:xfrm>
        <a:graphic>
          <a:graphicData uri="http://schemas.openxmlformats.org/presentationml/2006/ole">
            <mc:AlternateContent xmlns:mc="http://schemas.openxmlformats.org/markup-compatibility/2006">
              <mc:Choice xmlns:v="urn:schemas-microsoft-com:vml" Requires="v">
                <p:oleObj spid="_x0000_s4164" name="Equation" r:id="rId9" imgW="723600" imgH="228600" progId="Equation.DSMT4">
                  <p:embed/>
                </p:oleObj>
              </mc:Choice>
              <mc:Fallback>
                <p:oleObj name="Equation" r:id="rId9" imgW="723600" imgH="228600" progId="Equation.DSMT4">
                  <p:embed/>
                  <p:pic>
                    <p:nvPicPr>
                      <p:cNvPr id="0" name="Object 10"/>
                      <p:cNvPicPr>
                        <a:picLocks noChangeAspect="1" noChangeArrowheads="1"/>
                      </p:cNvPicPr>
                      <p:nvPr/>
                    </p:nvPicPr>
                    <p:blipFill>
                      <a:blip r:embed="rId10"/>
                      <a:srcRect/>
                      <a:stretch>
                        <a:fillRect/>
                      </a:stretch>
                    </p:blipFill>
                    <p:spPr bwMode="auto">
                      <a:xfrm>
                        <a:off x="2341293" y="2697162"/>
                        <a:ext cx="1222595" cy="419099"/>
                      </a:xfrm>
                      <a:prstGeom prst="rect">
                        <a:avLst/>
                      </a:prstGeom>
                      <a:noFill/>
                      <a:ln>
                        <a:noFill/>
                      </a:ln>
                    </p:spPr>
                  </p:pic>
                </p:oleObj>
              </mc:Fallback>
            </mc:AlternateContent>
          </a:graphicData>
        </a:graphic>
      </p:graphicFrame>
      <p:grpSp>
        <p:nvGrpSpPr>
          <p:cNvPr id="4106" name="Group 49">
            <a:extLst>
              <a:ext uri="{FF2B5EF4-FFF2-40B4-BE49-F238E27FC236}">
                <a16:creationId xmlns:a16="http://schemas.microsoft.com/office/drawing/2014/main" id="{83320952-02B9-4CAF-8498-20DFE382EADD}"/>
              </a:ext>
            </a:extLst>
          </p:cNvPr>
          <p:cNvGrpSpPr>
            <a:grpSpLocks/>
          </p:cNvGrpSpPr>
          <p:nvPr/>
        </p:nvGrpSpPr>
        <p:grpSpPr bwMode="auto">
          <a:xfrm>
            <a:off x="1600200" y="3770313"/>
            <a:ext cx="6477000" cy="2147887"/>
            <a:chOff x="1008" y="2304"/>
            <a:chExt cx="4080" cy="1353"/>
          </a:xfrm>
        </p:grpSpPr>
        <p:sp>
          <p:nvSpPr>
            <p:cNvPr id="4108" name="Rectangle 16">
              <a:extLst>
                <a:ext uri="{FF2B5EF4-FFF2-40B4-BE49-F238E27FC236}">
                  <a16:creationId xmlns:a16="http://schemas.microsoft.com/office/drawing/2014/main" id="{7F73CCCA-D238-4708-9B4B-A11A1D673CF0}"/>
                </a:ext>
              </a:extLst>
            </p:cNvPr>
            <p:cNvSpPr>
              <a:spLocks noChangeArrowheads="1"/>
            </p:cNvSpPr>
            <p:nvPr/>
          </p:nvSpPr>
          <p:spPr bwMode="auto">
            <a:xfrm>
              <a:off x="2197" y="2304"/>
              <a:ext cx="1915" cy="118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solidFill>
                  <a:srgbClr val="FFFFFF"/>
                </a:solidFill>
              </a:endParaRPr>
            </a:p>
          </p:txBody>
        </p:sp>
        <p:sp>
          <p:nvSpPr>
            <p:cNvPr id="4109" name="Text Box 17">
              <a:extLst>
                <a:ext uri="{FF2B5EF4-FFF2-40B4-BE49-F238E27FC236}">
                  <a16:creationId xmlns:a16="http://schemas.microsoft.com/office/drawing/2014/main" id="{7A758B6C-3CED-4C6A-B680-19562F1BCA53}"/>
                </a:ext>
              </a:extLst>
            </p:cNvPr>
            <p:cNvSpPr txBox="1">
              <a:spLocks noChangeArrowheads="1"/>
            </p:cNvSpPr>
            <p:nvPr/>
          </p:nvSpPr>
          <p:spPr bwMode="auto">
            <a:xfrm>
              <a:off x="1560" y="2388"/>
              <a:ext cx="25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400"/>
                <a:t>E(s)</a:t>
              </a:r>
            </a:p>
          </p:txBody>
        </p:sp>
        <p:sp>
          <p:nvSpPr>
            <p:cNvPr id="4110" name="Line 18">
              <a:extLst>
                <a:ext uri="{FF2B5EF4-FFF2-40B4-BE49-F238E27FC236}">
                  <a16:creationId xmlns:a16="http://schemas.microsoft.com/office/drawing/2014/main" id="{F091BD7B-B222-4CB9-A2A1-A2D9F26C568F}"/>
                </a:ext>
              </a:extLst>
            </p:cNvPr>
            <p:cNvSpPr>
              <a:spLocks noChangeShapeType="1"/>
            </p:cNvSpPr>
            <p:nvPr/>
          </p:nvSpPr>
          <p:spPr bwMode="auto">
            <a:xfrm>
              <a:off x="2094" y="2642"/>
              <a:ext cx="3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1" name="Line 19">
              <a:extLst>
                <a:ext uri="{FF2B5EF4-FFF2-40B4-BE49-F238E27FC236}">
                  <a16:creationId xmlns:a16="http://schemas.microsoft.com/office/drawing/2014/main" id="{04685FDE-D3F6-4AD4-B375-CE3E2B2CB158}"/>
                </a:ext>
              </a:extLst>
            </p:cNvPr>
            <p:cNvSpPr>
              <a:spLocks noChangeShapeType="1"/>
            </p:cNvSpPr>
            <p:nvPr/>
          </p:nvSpPr>
          <p:spPr bwMode="auto">
            <a:xfrm>
              <a:off x="2629" y="2642"/>
              <a:ext cx="2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20">
              <a:extLst>
                <a:ext uri="{FF2B5EF4-FFF2-40B4-BE49-F238E27FC236}">
                  <a16:creationId xmlns:a16="http://schemas.microsoft.com/office/drawing/2014/main" id="{B6FB0090-2CF7-408D-BF28-075332570E1A}"/>
                </a:ext>
              </a:extLst>
            </p:cNvPr>
            <p:cNvSpPr>
              <a:spLocks noChangeShapeType="1"/>
            </p:cNvSpPr>
            <p:nvPr/>
          </p:nvSpPr>
          <p:spPr bwMode="auto">
            <a:xfrm>
              <a:off x="1551" y="2642"/>
              <a:ext cx="2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3" name="Line 21">
              <a:extLst>
                <a:ext uri="{FF2B5EF4-FFF2-40B4-BE49-F238E27FC236}">
                  <a16:creationId xmlns:a16="http://schemas.microsoft.com/office/drawing/2014/main" id="{5D8C5E29-679F-440A-849F-ECDD86A32722}"/>
                </a:ext>
              </a:extLst>
            </p:cNvPr>
            <p:cNvSpPr>
              <a:spLocks noChangeShapeType="1"/>
            </p:cNvSpPr>
            <p:nvPr/>
          </p:nvSpPr>
          <p:spPr bwMode="auto">
            <a:xfrm>
              <a:off x="1067" y="2642"/>
              <a:ext cx="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4" name="Text Box 22">
              <a:extLst>
                <a:ext uri="{FF2B5EF4-FFF2-40B4-BE49-F238E27FC236}">
                  <a16:creationId xmlns:a16="http://schemas.microsoft.com/office/drawing/2014/main" id="{55BB17CA-0BF7-44A4-8002-35CD0AD0E6B8}"/>
                </a:ext>
              </a:extLst>
            </p:cNvPr>
            <p:cNvSpPr txBox="1">
              <a:spLocks noChangeArrowheads="1"/>
            </p:cNvSpPr>
            <p:nvPr/>
          </p:nvSpPr>
          <p:spPr bwMode="auto">
            <a:xfrm>
              <a:off x="1758" y="2473"/>
              <a:ext cx="337" cy="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400" dirty="0" err="1"/>
                <a:t>G</a:t>
              </a:r>
              <a:r>
                <a:rPr kumimoji="0" lang="en-US" altLang="zh-CN" sz="1400" baseline="-25000" dirty="0" err="1"/>
                <a:t>1</a:t>
              </a:r>
              <a:r>
                <a:rPr kumimoji="0" lang="en-US" altLang="zh-CN" sz="1400" dirty="0"/>
                <a:t> (s)</a:t>
              </a:r>
            </a:p>
          </p:txBody>
        </p:sp>
        <p:sp>
          <p:nvSpPr>
            <p:cNvPr id="4115" name="Line 23">
              <a:extLst>
                <a:ext uri="{FF2B5EF4-FFF2-40B4-BE49-F238E27FC236}">
                  <a16:creationId xmlns:a16="http://schemas.microsoft.com/office/drawing/2014/main" id="{B4491C71-1C15-4F7A-8EE9-FFB12D0017C7}"/>
                </a:ext>
              </a:extLst>
            </p:cNvPr>
            <p:cNvSpPr>
              <a:spLocks noChangeShapeType="1"/>
            </p:cNvSpPr>
            <p:nvPr/>
          </p:nvSpPr>
          <p:spPr bwMode="auto">
            <a:xfrm>
              <a:off x="3234" y="2642"/>
              <a:ext cx="31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6" name="Line 24">
              <a:extLst>
                <a:ext uri="{FF2B5EF4-FFF2-40B4-BE49-F238E27FC236}">
                  <a16:creationId xmlns:a16="http://schemas.microsoft.com/office/drawing/2014/main" id="{CBC6119E-E54A-41E3-9BE8-2CB7B76EA023}"/>
                </a:ext>
              </a:extLst>
            </p:cNvPr>
            <p:cNvSpPr>
              <a:spLocks noChangeShapeType="1"/>
            </p:cNvSpPr>
            <p:nvPr/>
          </p:nvSpPr>
          <p:spPr bwMode="auto">
            <a:xfrm>
              <a:off x="3898" y="2642"/>
              <a:ext cx="4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7" name="Text Box 25">
              <a:extLst>
                <a:ext uri="{FF2B5EF4-FFF2-40B4-BE49-F238E27FC236}">
                  <a16:creationId xmlns:a16="http://schemas.microsoft.com/office/drawing/2014/main" id="{1E49FF3E-D3FB-4043-923D-0EDFD47A0DF7}"/>
                </a:ext>
              </a:extLst>
            </p:cNvPr>
            <p:cNvSpPr txBox="1">
              <a:spLocks noChangeArrowheads="1"/>
            </p:cNvSpPr>
            <p:nvPr/>
          </p:nvSpPr>
          <p:spPr bwMode="auto">
            <a:xfrm>
              <a:off x="3155" y="3064"/>
              <a:ext cx="414" cy="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600" dirty="0"/>
                <a:t>H(s)</a:t>
              </a:r>
            </a:p>
          </p:txBody>
        </p:sp>
        <p:sp>
          <p:nvSpPr>
            <p:cNvPr id="4118" name="Line 26">
              <a:extLst>
                <a:ext uri="{FF2B5EF4-FFF2-40B4-BE49-F238E27FC236}">
                  <a16:creationId xmlns:a16="http://schemas.microsoft.com/office/drawing/2014/main" id="{88B693A5-359D-4A55-9586-9AD63EFFC195}"/>
                </a:ext>
              </a:extLst>
            </p:cNvPr>
            <p:cNvSpPr>
              <a:spLocks noChangeShapeType="1"/>
            </p:cNvSpPr>
            <p:nvPr/>
          </p:nvSpPr>
          <p:spPr bwMode="auto">
            <a:xfrm flipH="1">
              <a:off x="3561" y="3233"/>
              <a:ext cx="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9" name="Line 27">
              <a:extLst>
                <a:ext uri="{FF2B5EF4-FFF2-40B4-BE49-F238E27FC236}">
                  <a16:creationId xmlns:a16="http://schemas.microsoft.com/office/drawing/2014/main" id="{888505F7-01F9-41BB-ACE0-907794335A45}"/>
                </a:ext>
              </a:extLst>
            </p:cNvPr>
            <p:cNvSpPr>
              <a:spLocks noChangeShapeType="1"/>
            </p:cNvSpPr>
            <p:nvPr/>
          </p:nvSpPr>
          <p:spPr bwMode="auto">
            <a:xfrm>
              <a:off x="4605" y="2642"/>
              <a:ext cx="4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0" name="Text Box 28">
              <a:extLst>
                <a:ext uri="{FF2B5EF4-FFF2-40B4-BE49-F238E27FC236}">
                  <a16:creationId xmlns:a16="http://schemas.microsoft.com/office/drawing/2014/main" id="{A07A0DB4-B72D-4D99-903D-FBC35028C106}"/>
                </a:ext>
              </a:extLst>
            </p:cNvPr>
            <p:cNvSpPr txBox="1">
              <a:spLocks noChangeArrowheads="1"/>
            </p:cNvSpPr>
            <p:nvPr/>
          </p:nvSpPr>
          <p:spPr bwMode="auto">
            <a:xfrm>
              <a:off x="4717" y="2388"/>
              <a:ext cx="31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400"/>
                <a:t>Y(s)</a:t>
              </a:r>
            </a:p>
          </p:txBody>
        </p:sp>
        <p:grpSp>
          <p:nvGrpSpPr>
            <p:cNvPr id="4121" name="Group 29">
              <a:extLst>
                <a:ext uri="{FF2B5EF4-FFF2-40B4-BE49-F238E27FC236}">
                  <a16:creationId xmlns:a16="http://schemas.microsoft.com/office/drawing/2014/main" id="{A173593E-3220-4C69-AC30-F0842F317342}"/>
                </a:ext>
              </a:extLst>
            </p:cNvPr>
            <p:cNvGrpSpPr>
              <a:grpSpLocks/>
            </p:cNvGrpSpPr>
            <p:nvPr/>
          </p:nvGrpSpPr>
          <p:grpSpPr bwMode="auto">
            <a:xfrm>
              <a:off x="1162" y="2726"/>
              <a:ext cx="86" cy="85"/>
              <a:chOff x="2070" y="7368"/>
              <a:chExt cx="570" cy="624"/>
            </a:xfrm>
          </p:grpSpPr>
          <p:sp>
            <p:nvSpPr>
              <p:cNvPr id="4139" name="Line 30">
                <a:extLst>
                  <a:ext uri="{FF2B5EF4-FFF2-40B4-BE49-F238E27FC236}">
                    <a16:creationId xmlns:a16="http://schemas.microsoft.com/office/drawing/2014/main" id="{F7CBE303-E878-4C52-BB92-6657D37CBBC8}"/>
                  </a:ext>
                </a:extLst>
              </p:cNvPr>
              <p:cNvSpPr>
                <a:spLocks noChangeShapeType="1"/>
              </p:cNvSpPr>
              <p:nvPr/>
            </p:nvSpPr>
            <p:spPr bwMode="auto">
              <a:xfrm>
                <a:off x="2070" y="7680"/>
                <a:ext cx="5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0" name="Line 31">
                <a:extLst>
                  <a:ext uri="{FF2B5EF4-FFF2-40B4-BE49-F238E27FC236}">
                    <a16:creationId xmlns:a16="http://schemas.microsoft.com/office/drawing/2014/main" id="{183FE7FD-B8B2-404E-965D-930610B85671}"/>
                  </a:ext>
                </a:extLst>
              </p:cNvPr>
              <p:cNvSpPr>
                <a:spLocks noChangeShapeType="1"/>
              </p:cNvSpPr>
              <p:nvPr/>
            </p:nvSpPr>
            <p:spPr bwMode="auto">
              <a:xfrm>
                <a:off x="2340" y="73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22" name="Group 32">
              <a:extLst>
                <a:ext uri="{FF2B5EF4-FFF2-40B4-BE49-F238E27FC236}">
                  <a16:creationId xmlns:a16="http://schemas.microsoft.com/office/drawing/2014/main" id="{243DEE25-2DB7-432B-BF89-4F07117BE605}"/>
                </a:ext>
              </a:extLst>
            </p:cNvPr>
            <p:cNvGrpSpPr>
              <a:grpSpLocks/>
            </p:cNvGrpSpPr>
            <p:nvPr/>
          </p:nvGrpSpPr>
          <p:grpSpPr bwMode="auto">
            <a:xfrm>
              <a:off x="2344" y="2388"/>
              <a:ext cx="87" cy="85"/>
              <a:chOff x="2070" y="7368"/>
              <a:chExt cx="570" cy="624"/>
            </a:xfrm>
          </p:grpSpPr>
          <p:sp>
            <p:nvSpPr>
              <p:cNvPr id="4137" name="Line 33">
                <a:extLst>
                  <a:ext uri="{FF2B5EF4-FFF2-40B4-BE49-F238E27FC236}">
                    <a16:creationId xmlns:a16="http://schemas.microsoft.com/office/drawing/2014/main" id="{0F6D20BE-7A2A-440F-8748-5B8C57037FD7}"/>
                  </a:ext>
                </a:extLst>
              </p:cNvPr>
              <p:cNvSpPr>
                <a:spLocks noChangeShapeType="1"/>
              </p:cNvSpPr>
              <p:nvPr/>
            </p:nvSpPr>
            <p:spPr bwMode="auto">
              <a:xfrm>
                <a:off x="2070" y="7680"/>
                <a:ext cx="5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8" name="Line 34">
                <a:extLst>
                  <a:ext uri="{FF2B5EF4-FFF2-40B4-BE49-F238E27FC236}">
                    <a16:creationId xmlns:a16="http://schemas.microsoft.com/office/drawing/2014/main" id="{5C99B022-80F4-4912-B362-C64FF4D2E37B}"/>
                  </a:ext>
                </a:extLst>
              </p:cNvPr>
              <p:cNvSpPr>
                <a:spLocks noChangeShapeType="1"/>
              </p:cNvSpPr>
              <p:nvPr/>
            </p:nvSpPr>
            <p:spPr bwMode="auto">
              <a:xfrm>
                <a:off x="2340" y="73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23" name="Line 35">
              <a:extLst>
                <a:ext uri="{FF2B5EF4-FFF2-40B4-BE49-F238E27FC236}">
                  <a16:creationId xmlns:a16="http://schemas.microsoft.com/office/drawing/2014/main" id="{B47B541F-AA30-477E-81A1-71838EE51768}"/>
                </a:ext>
              </a:extLst>
            </p:cNvPr>
            <p:cNvSpPr>
              <a:spLocks noChangeShapeType="1"/>
            </p:cNvSpPr>
            <p:nvPr/>
          </p:nvSpPr>
          <p:spPr bwMode="auto">
            <a:xfrm>
              <a:off x="2387" y="2980"/>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36">
              <a:extLst>
                <a:ext uri="{FF2B5EF4-FFF2-40B4-BE49-F238E27FC236}">
                  <a16:creationId xmlns:a16="http://schemas.microsoft.com/office/drawing/2014/main" id="{49D90091-C224-4C53-8FE8-7385EB2E0330}"/>
                </a:ext>
              </a:extLst>
            </p:cNvPr>
            <p:cNvSpPr>
              <a:spLocks noChangeShapeType="1"/>
            </p:cNvSpPr>
            <p:nvPr/>
          </p:nvSpPr>
          <p:spPr bwMode="auto">
            <a:xfrm>
              <a:off x="1318" y="2980"/>
              <a:ext cx="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37">
              <a:extLst>
                <a:ext uri="{FF2B5EF4-FFF2-40B4-BE49-F238E27FC236}">
                  <a16:creationId xmlns:a16="http://schemas.microsoft.com/office/drawing/2014/main" id="{2812E696-15EC-426C-8877-3EAF11664253}"/>
                </a:ext>
              </a:extLst>
            </p:cNvPr>
            <p:cNvSpPr>
              <a:spLocks noChangeShapeType="1"/>
            </p:cNvSpPr>
            <p:nvPr/>
          </p:nvSpPr>
          <p:spPr bwMode="auto">
            <a:xfrm>
              <a:off x="4734" y="2650"/>
              <a:ext cx="1" cy="10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6" name="Line 38">
              <a:extLst>
                <a:ext uri="{FF2B5EF4-FFF2-40B4-BE49-F238E27FC236}">
                  <a16:creationId xmlns:a16="http://schemas.microsoft.com/office/drawing/2014/main" id="{85632351-B549-4CD3-B29A-53D7A6590654}"/>
                </a:ext>
              </a:extLst>
            </p:cNvPr>
            <p:cNvSpPr>
              <a:spLocks noChangeShapeType="1"/>
            </p:cNvSpPr>
            <p:nvPr/>
          </p:nvSpPr>
          <p:spPr bwMode="auto">
            <a:xfrm flipH="1">
              <a:off x="1442" y="3655"/>
              <a:ext cx="3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Line 39">
              <a:extLst>
                <a:ext uri="{FF2B5EF4-FFF2-40B4-BE49-F238E27FC236}">
                  <a16:creationId xmlns:a16="http://schemas.microsoft.com/office/drawing/2014/main" id="{7B675A1F-932B-46F8-A683-021A09742BB6}"/>
                </a:ext>
              </a:extLst>
            </p:cNvPr>
            <p:cNvSpPr>
              <a:spLocks noChangeShapeType="1"/>
            </p:cNvSpPr>
            <p:nvPr/>
          </p:nvSpPr>
          <p:spPr bwMode="auto">
            <a:xfrm flipV="1">
              <a:off x="1439" y="2734"/>
              <a:ext cx="0" cy="9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8" name="Text Box 40">
              <a:extLst>
                <a:ext uri="{FF2B5EF4-FFF2-40B4-BE49-F238E27FC236}">
                  <a16:creationId xmlns:a16="http://schemas.microsoft.com/office/drawing/2014/main" id="{0942D9A3-7005-4028-A7D7-62B5CCF085C7}"/>
                </a:ext>
              </a:extLst>
            </p:cNvPr>
            <p:cNvSpPr txBox="1">
              <a:spLocks noChangeArrowheads="1"/>
            </p:cNvSpPr>
            <p:nvPr/>
          </p:nvSpPr>
          <p:spPr bwMode="auto">
            <a:xfrm>
              <a:off x="1008" y="2388"/>
              <a:ext cx="25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400"/>
                <a:t>R(s)</a:t>
              </a:r>
            </a:p>
          </p:txBody>
        </p:sp>
        <p:sp>
          <p:nvSpPr>
            <p:cNvPr id="4129" name="Text Box 41">
              <a:extLst>
                <a:ext uri="{FF2B5EF4-FFF2-40B4-BE49-F238E27FC236}">
                  <a16:creationId xmlns:a16="http://schemas.microsoft.com/office/drawing/2014/main" id="{D28ACD4F-1895-4333-BA45-8AAB814166F0}"/>
                </a:ext>
              </a:extLst>
            </p:cNvPr>
            <p:cNvSpPr txBox="1">
              <a:spLocks noChangeArrowheads="1"/>
            </p:cNvSpPr>
            <p:nvPr/>
          </p:nvSpPr>
          <p:spPr bwMode="auto">
            <a:xfrm>
              <a:off x="4311" y="2473"/>
              <a:ext cx="338" cy="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400"/>
                <a:t>G</a:t>
              </a:r>
              <a:r>
                <a:rPr kumimoji="0" lang="en-US" altLang="zh-CN" sz="1400" baseline="-25000"/>
                <a:t>4</a:t>
              </a:r>
              <a:r>
                <a:rPr kumimoji="0" lang="en-US" altLang="zh-CN" sz="1400"/>
                <a:t> (s)</a:t>
              </a:r>
            </a:p>
          </p:txBody>
        </p:sp>
        <p:sp>
          <p:nvSpPr>
            <p:cNvPr id="4130" name="Text Box 42">
              <a:extLst>
                <a:ext uri="{FF2B5EF4-FFF2-40B4-BE49-F238E27FC236}">
                  <a16:creationId xmlns:a16="http://schemas.microsoft.com/office/drawing/2014/main" id="{35656912-5DE1-4128-A192-427E2EBBDFEC}"/>
                </a:ext>
              </a:extLst>
            </p:cNvPr>
            <p:cNvSpPr txBox="1">
              <a:spLocks noChangeArrowheads="1"/>
            </p:cNvSpPr>
            <p:nvPr/>
          </p:nvSpPr>
          <p:spPr bwMode="auto">
            <a:xfrm>
              <a:off x="3553" y="2473"/>
              <a:ext cx="336" cy="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400"/>
                <a:t>G</a:t>
              </a:r>
              <a:r>
                <a:rPr kumimoji="0" lang="en-US" altLang="zh-CN" sz="1400" baseline="-25000"/>
                <a:t>3</a:t>
              </a:r>
              <a:r>
                <a:rPr kumimoji="0" lang="en-US" altLang="zh-CN" sz="1400"/>
                <a:t> (s)</a:t>
              </a:r>
            </a:p>
          </p:txBody>
        </p:sp>
        <p:sp>
          <p:nvSpPr>
            <p:cNvPr id="4131" name="Text Box 43">
              <a:extLst>
                <a:ext uri="{FF2B5EF4-FFF2-40B4-BE49-F238E27FC236}">
                  <a16:creationId xmlns:a16="http://schemas.microsoft.com/office/drawing/2014/main" id="{81909759-5CF8-4FC2-AC32-7482F3E80B79}"/>
                </a:ext>
              </a:extLst>
            </p:cNvPr>
            <p:cNvSpPr txBox="1">
              <a:spLocks noChangeArrowheads="1"/>
            </p:cNvSpPr>
            <p:nvPr/>
          </p:nvSpPr>
          <p:spPr bwMode="auto">
            <a:xfrm>
              <a:off x="2897" y="2473"/>
              <a:ext cx="337" cy="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400"/>
                <a:t>G</a:t>
              </a:r>
              <a:r>
                <a:rPr kumimoji="0" lang="en-US" altLang="zh-CN" sz="1400" baseline="-25000"/>
                <a:t>2</a:t>
              </a:r>
              <a:r>
                <a:rPr kumimoji="0" lang="en-US" altLang="zh-CN" sz="1400"/>
                <a:t> (s)</a:t>
              </a:r>
            </a:p>
          </p:txBody>
        </p:sp>
        <p:sp>
          <p:nvSpPr>
            <p:cNvPr id="4132" name="AutoShape 44">
              <a:extLst>
                <a:ext uri="{FF2B5EF4-FFF2-40B4-BE49-F238E27FC236}">
                  <a16:creationId xmlns:a16="http://schemas.microsoft.com/office/drawing/2014/main" id="{68B3AD6D-F670-4056-9FA5-AE0ACCAF352B}"/>
                </a:ext>
              </a:extLst>
            </p:cNvPr>
            <p:cNvSpPr>
              <a:spLocks noChangeArrowheads="1"/>
            </p:cNvSpPr>
            <p:nvPr/>
          </p:nvSpPr>
          <p:spPr bwMode="auto">
            <a:xfrm>
              <a:off x="1352" y="2557"/>
              <a:ext cx="176" cy="169"/>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solidFill>
                  <a:srgbClr val="FFFFFF"/>
                </a:solidFill>
              </a:endParaRPr>
            </a:p>
          </p:txBody>
        </p:sp>
        <p:sp>
          <p:nvSpPr>
            <p:cNvPr id="4133" name="AutoShape 45">
              <a:extLst>
                <a:ext uri="{FF2B5EF4-FFF2-40B4-BE49-F238E27FC236}">
                  <a16:creationId xmlns:a16="http://schemas.microsoft.com/office/drawing/2014/main" id="{9B270B29-E57A-4166-9EB3-F9C503A7A8E6}"/>
                </a:ext>
              </a:extLst>
            </p:cNvPr>
            <p:cNvSpPr>
              <a:spLocks noChangeArrowheads="1"/>
            </p:cNvSpPr>
            <p:nvPr/>
          </p:nvSpPr>
          <p:spPr bwMode="auto">
            <a:xfrm>
              <a:off x="2437" y="2557"/>
              <a:ext cx="177" cy="169"/>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solidFill>
                  <a:srgbClr val="FFFFFF"/>
                </a:solidFill>
              </a:endParaRPr>
            </a:p>
          </p:txBody>
        </p:sp>
        <p:sp>
          <p:nvSpPr>
            <p:cNvPr id="4134" name="Line 46">
              <a:extLst>
                <a:ext uri="{FF2B5EF4-FFF2-40B4-BE49-F238E27FC236}">
                  <a16:creationId xmlns:a16="http://schemas.microsoft.com/office/drawing/2014/main" id="{B695C99B-AAE2-4A06-942B-F599F21796EE}"/>
                </a:ext>
              </a:extLst>
            </p:cNvPr>
            <p:cNvSpPr>
              <a:spLocks noChangeShapeType="1"/>
            </p:cNvSpPr>
            <p:nvPr/>
          </p:nvSpPr>
          <p:spPr bwMode="auto">
            <a:xfrm>
              <a:off x="4003" y="2642"/>
              <a:ext cx="0" cy="5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35" name="Line 47">
              <a:extLst>
                <a:ext uri="{FF2B5EF4-FFF2-40B4-BE49-F238E27FC236}">
                  <a16:creationId xmlns:a16="http://schemas.microsoft.com/office/drawing/2014/main" id="{86E6411B-CFF5-4719-BCA5-BCE521239AD4}"/>
                </a:ext>
              </a:extLst>
            </p:cNvPr>
            <p:cNvSpPr>
              <a:spLocks noChangeShapeType="1"/>
            </p:cNvSpPr>
            <p:nvPr/>
          </p:nvSpPr>
          <p:spPr bwMode="auto">
            <a:xfrm flipV="1">
              <a:off x="2519" y="2726"/>
              <a:ext cx="0" cy="5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36" name="Line 48">
              <a:extLst>
                <a:ext uri="{FF2B5EF4-FFF2-40B4-BE49-F238E27FC236}">
                  <a16:creationId xmlns:a16="http://schemas.microsoft.com/office/drawing/2014/main" id="{A9B34022-6A7D-4BEB-97B6-E6C134404FD4}"/>
                </a:ext>
              </a:extLst>
            </p:cNvPr>
            <p:cNvSpPr>
              <a:spLocks noChangeShapeType="1"/>
            </p:cNvSpPr>
            <p:nvPr/>
          </p:nvSpPr>
          <p:spPr bwMode="auto">
            <a:xfrm>
              <a:off x="2519" y="3233"/>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4" name="Text Box 33">
            <a:extLst>
              <a:ext uri="{FF2B5EF4-FFF2-40B4-BE49-F238E27FC236}">
                <a16:creationId xmlns:a16="http://schemas.microsoft.com/office/drawing/2014/main" id="{6193BCC0-533F-42B5-ADEC-BAB40FD588ED}"/>
              </a:ext>
            </a:extLst>
          </p:cNvPr>
          <p:cNvSpPr txBox="1">
            <a:spLocks noChangeArrowheads="1"/>
          </p:cNvSpPr>
          <p:nvPr/>
        </p:nvSpPr>
        <p:spPr bwMode="auto">
          <a:xfrm>
            <a:off x="3786522" y="6147611"/>
            <a:ext cx="1637507" cy="37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600" dirty="0"/>
              <a:t>    图</a:t>
            </a:r>
            <a:r>
              <a:rPr kumimoji="0" lang="en-US" altLang="zh-CN" sz="1600" dirty="0"/>
              <a:t>1  </a:t>
            </a:r>
            <a:r>
              <a:rPr kumimoji="0" lang="zh-CN" altLang="en-US" sz="1600" dirty="0"/>
              <a:t>反馈校正</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F3871290-323C-47AC-B894-AFA4040496B9}"/>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7723BE5-1F4B-4A61-9C61-3B8CE335A29C}" type="slidenum">
              <a:rPr kumimoji="0" lang="zh-CN" altLang="en-US" sz="1400" smtClean="0"/>
              <a:pPr>
                <a:spcBef>
                  <a:spcPct val="0"/>
                </a:spcBef>
                <a:buClrTx/>
                <a:buSzTx/>
                <a:buFontTx/>
                <a:buNone/>
              </a:pPr>
              <a:t>10</a:t>
            </a:fld>
            <a:endParaRPr kumimoji="0" lang="en-US" altLang="zh-CN" sz="1400" dirty="0"/>
          </a:p>
        </p:txBody>
      </p:sp>
      <p:pic>
        <p:nvPicPr>
          <p:cNvPr id="13315" name="Picture 1026">
            <a:extLst>
              <a:ext uri="{FF2B5EF4-FFF2-40B4-BE49-F238E27FC236}">
                <a16:creationId xmlns:a16="http://schemas.microsoft.com/office/drawing/2014/main" id="{039BCDBB-D6DB-42B2-BB19-0E27B69D2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168275"/>
            <a:ext cx="7772400" cy="562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6" name="Text Box 1027">
            <a:extLst>
              <a:ext uri="{FF2B5EF4-FFF2-40B4-BE49-F238E27FC236}">
                <a16:creationId xmlns:a16="http://schemas.microsoft.com/office/drawing/2014/main" id="{B63D4D11-F58D-4037-B584-1C18D5521E95}"/>
              </a:ext>
            </a:extLst>
          </p:cNvPr>
          <p:cNvSpPr txBox="1">
            <a:spLocks noChangeArrowheads="1"/>
          </p:cNvSpPr>
          <p:nvPr/>
        </p:nvSpPr>
        <p:spPr bwMode="auto">
          <a:xfrm>
            <a:off x="3657600" y="6273800"/>
            <a:ext cx="3276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dirty="0">
                <a:solidFill>
                  <a:srgbClr val="FFFFFF"/>
                </a:solidFill>
              </a:rPr>
              <a:t>图</a:t>
            </a:r>
            <a:r>
              <a:rPr lang="en-US" altLang="zh-CN" sz="1800" dirty="0">
                <a:solidFill>
                  <a:srgbClr val="FFFFFF"/>
                </a:solidFill>
              </a:rPr>
              <a:t>4 </a:t>
            </a:r>
            <a:r>
              <a:rPr lang="zh-CN" altLang="en-US" sz="1800" dirty="0">
                <a:solidFill>
                  <a:srgbClr val="FFFFFF"/>
                </a:solidFill>
              </a:rPr>
              <a:t>(</a:t>
            </a:r>
            <a:r>
              <a:rPr lang="en-US" altLang="zh-CN" sz="1800" dirty="0">
                <a:solidFill>
                  <a:srgbClr val="FFFFFF"/>
                </a:solidFill>
              </a:rPr>
              <a:t>b)  </a:t>
            </a:r>
            <a:r>
              <a:rPr lang="zh-CN" altLang="en-US" sz="1800" dirty="0">
                <a:solidFill>
                  <a:srgbClr val="FFFFFF"/>
                </a:solidFill>
              </a:rPr>
              <a:t>校正后系统的</a:t>
            </a:r>
            <a:r>
              <a:rPr lang="en-US" altLang="zh-CN" sz="1800" dirty="0">
                <a:solidFill>
                  <a:srgbClr val="FFFFFF"/>
                </a:solidFill>
              </a:rPr>
              <a:t>Bode</a:t>
            </a:r>
            <a:r>
              <a:rPr lang="zh-CN" altLang="en-US" sz="1800" dirty="0">
                <a:solidFill>
                  <a:srgbClr val="FFFFFF"/>
                </a:solidFill>
              </a:rPr>
              <a:t>图</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43">
            <a:extLst>
              <a:ext uri="{FF2B5EF4-FFF2-40B4-BE49-F238E27FC236}">
                <a16:creationId xmlns:a16="http://schemas.microsoft.com/office/drawing/2014/main" id="{4E66D4DF-0F61-4601-AD63-25CB150054E5}"/>
              </a:ext>
            </a:extLst>
          </p:cNvPr>
          <p:cNvSpPr>
            <a:spLocks noChangeArrowheads="1"/>
          </p:cNvSpPr>
          <p:nvPr/>
        </p:nvSpPr>
        <p:spPr bwMode="auto">
          <a:xfrm>
            <a:off x="1612900" y="2946400"/>
            <a:ext cx="73152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lang="zh-CN" altLang="en-US" sz="1800" dirty="0">
                <a:solidFill>
                  <a:srgbClr val="FFFFFF"/>
                </a:solidFill>
              </a:rPr>
              <a:t>        由图(</a:t>
            </a:r>
            <a:r>
              <a:rPr lang="en-US" altLang="zh-CN" sz="1800" dirty="0">
                <a:solidFill>
                  <a:srgbClr val="FFFFFF"/>
                </a:solidFill>
              </a:rPr>
              <a:t>a)</a:t>
            </a:r>
            <a:r>
              <a:rPr lang="zh-CN" altLang="en-US" sz="1800" dirty="0">
                <a:solidFill>
                  <a:srgbClr val="FFFFFF"/>
                </a:solidFill>
              </a:rPr>
              <a:t>可知，原系统具相角裕度和幅值裕度均为负值，故系统不稳定。考虑到系统的剪切频率为                    ，大于系统性能指标要求的剪切频率，故采用滞后装置对系统进行校正。</a:t>
            </a:r>
            <a:r>
              <a:rPr lang="zh-CN" altLang="en-US" sz="1400" dirty="0">
                <a:solidFill>
                  <a:srgbClr val="FFFFFF"/>
                </a:solidFill>
              </a:rPr>
              <a:t> </a:t>
            </a:r>
            <a:endParaRPr lang="zh-CN" altLang="en-US" sz="2400" dirty="0">
              <a:solidFill>
                <a:srgbClr val="FFFFFF"/>
              </a:solidFill>
            </a:endParaRPr>
          </a:p>
        </p:txBody>
      </p:sp>
      <p:sp>
        <p:nvSpPr>
          <p:cNvPr id="14338" name="灯片编号占位符 3">
            <a:extLst>
              <a:ext uri="{FF2B5EF4-FFF2-40B4-BE49-F238E27FC236}">
                <a16:creationId xmlns:a16="http://schemas.microsoft.com/office/drawing/2014/main" id="{EB3C21A5-1438-44D0-9B4C-C2560EBEFB16}"/>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C548E72-794A-4945-ACDF-1124E29275C1}" type="slidenum">
              <a:rPr kumimoji="0" lang="zh-CN" altLang="en-US" sz="1400" smtClean="0"/>
              <a:pPr>
                <a:spcBef>
                  <a:spcPct val="0"/>
                </a:spcBef>
                <a:buClrTx/>
                <a:buSzTx/>
                <a:buFontTx/>
                <a:buNone/>
              </a:pPr>
              <a:t>11</a:t>
            </a:fld>
            <a:endParaRPr kumimoji="0" lang="en-US" altLang="zh-CN" sz="1400" dirty="0"/>
          </a:p>
        </p:txBody>
      </p:sp>
      <p:graphicFrame>
        <p:nvGraphicFramePr>
          <p:cNvPr id="14339" name="Object 2">
            <a:extLst>
              <a:ext uri="{FF2B5EF4-FFF2-40B4-BE49-F238E27FC236}">
                <a16:creationId xmlns:a16="http://schemas.microsoft.com/office/drawing/2014/main" id="{CC86197D-BADE-4FEB-B004-BAAEDBB9E9E1}"/>
              </a:ext>
            </a:extLst>
          </p:cNvPr>
          <p:cNvGraphicFramePr>
            <a:graphicFrameLocks noChangeAspect="1"/>
          </p:cNvGraphicFramePr>
          <p:nvPr>
            <p:extLst>
              <p:ext uri="{D42A27DB-BD31-4B8C-83A1-F6EECF244321}">
                <p14:modId xmlns:p14="http://schemas.microsoft.com/office/powerpoint/2010/main" val="258129336"/>
              </p:ext>
            </p:extLst>
          </p:nvPr>
        </p:nvGraphicFramePr>
        <p:xfrm>
          <a:off x="2987675" y="893763"/>
          <a:ext cx="3298825" cy="833437"/>
        </p:xfrm>
        <a:graphic>
          <a:graphicData uri="http://schemas.openxmlformats.org/presentationml/2006/ole">
            <mc:AlternateContent xmlns:mc="http://schemas.openxmlformats.org/markup-compatibility/2006">
              <mc:Choice xmlns:v="urn:schemas-microsoft-com:vml" Requires="v">
                <p:oleObj spid="_x0000_s14412" name="Equation" r:id="rId3" imgW="2057400" imgH="419040" progId="Equation.DSMT4">
                  <p:embed/>
                </p:oleObj>
              </mc:Choice>
              <mc:Fallback>
                <p:oleObj name="Equation" r:id="rId3" imgW="2057400" imgH="419040" progId="Equation.DSMT4">
                  <p:embed/>
                  <p:pic>
                    <p:nvPicPr>
                      <p:cNvPr id="0" name="Object 2"/>
                      <p:cNvPicPr>
                        <a:picLocks noChangeAspect="1" noChangeArrowheads="1"/>
                      </p:cNvPicPr>
                      <p:nvPr/>
                    </p:nvPicPr>
                    <p:blipFill>
                      <a:blip r:embed="rId4"/>
                      <a:srcRect/>
                      <a:stretch>
                        <a:fillRect/>
                      </a:stretch>
                    </p:blipFill>
                    <p:spPr bwMode="auto">
                      <a:xfrm>
                        <a:off x="2987675" y="893763"/>
                        <a:ext cx="329882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0" name="Rectangle 39">
            <a:extLst>
              <a:ext uri="{FF2B5EF4-FFF2-40B4-BE49-F238E27FC236}">
                <a16:creationId xmlns:a16="http://schemas.microsoft.com/office/drawing/2014/main" id="{647442AB-188D-492D-8B92-FF4F56A1ACD0}"/>
              </a:ext>
            </a:extLst>
          </p:cNvPr>
          <p:cNvSpPr>
            <a:spLocks noChangeArrowheads="1"/>
          </p:cNvSpPr>
          <p:nvPr/>
        </p:nvSpPr>
        <p:spPr bwMode="auto">
          <a:xfrm>
            <a:off x="1219200" y="533400"/>
            <a:ext cx="55626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1800">
                <a:solidFill>
                  <a:srgbClr val="FFFFFF"/>
                </a:solidFill>
              </a:rPr>
              <a:t>【例</a:t>
            </a:r>
            <a:r>
              <a:rPr lang="en-US" altLang="zh-CN" sz="1800">
                <a:solidFill>
                  <a:srgbClr val="FFFFFF"/>
                </a:solidFill>
              </a:rPr>
              <a:t>2</a:t>
            </a:r>
            <a:r>
              <a:rPr lang="zh-CN" altLang="en-US" sz="1800">
                <a:solidFill>
                  <a:srgbClr val="FFFFFF"/>
                </a:solidFill>
              </a:rPr>
              <a:t>】  设控制系统的开环传递函数为</a:t>
            </a:r>
          </a:p>
          <a:p>
            <a:pPr>
              <a:spcBef>
                <a:spcPct val="0"/>
              </a:spcBef>
              <a:buClrTx/>
              <a:buSzTx/>
              <a:buFontTx/>
              <a:buNone/>
            </a:pPr>
            <a:endParaRPr lang="zh-CN" altLang="en-US" sz="1800">
              <a:solidFill>
                <a:srgbClr val="FFFFFF"/>
              </a:solidFill>
            </a:endParaRPr>
          </a:p>
        </p:txBody>
      </p:sp>
      <p:sp>
        <p:nvSpPr>
          <p:cNvPr id="14341" name="Rectangle 40">
            <a:extLst>
              <a:ext uri="{FF2B5EF4-FFF2-40B4-BE49-F238E27FC236}">
                <a16:creationId xmlns:a16="http://schemas.microsoft.com/office/drawing/2014/main" id="{E0308F8F-994F-4C3F-AA62-E0CF7F536A33}"/>
              </a:ext>
            </a:extLst>
          </p:cNvPr>
          <p:cNvSpPr>
            <a:spLocks noChangeArrowheads="1"/>
          </p:cNvSpPr>
          <p:nvPr/>
        </p:nvSpPr>
        <p:spPr bwMode="auto">
          <a:xfrm>
            <a:off x="1295400" y="1720850"/>
            <a:ext cx="769620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solidFill>
                  <a:srgbClr val="FFFFFF"/>
                </a:solidFill>
              </a:rPr>
              <a:t>试设计一串联校正装置，使校正后系统的相角裕度不小于40</a:t>
            </a:r>
            <a:r>
              <a:rPr lang="en-US" altLang="zh-CN" sz="1800" baseline="30000" dirty="0">
                <a:solidFill>
                  <a:srgbClr val="FFFFFF"/>
                </a:solidFill>
              </a:rPr>
              <a:t>o</a:t>
            </a:r>
            <a:r>
              <a:rPr lang="en-US" altLang="zh-CN" sz="1800" dirty="0">
                <a:solidFill>
                  <a:srgbClr val="FFFFFF"/>
                </a:solidFill>
              </a:rPr>
              <a:t>，</a:t>
            </a:r>
            <a:r>
              <a:rPr lang="zh-CN" altLang="en-US" sz="1800" dirty="0">
                <a:solidFill>
                  <a:srgbClr val="FFFFFF"/>
                </a:solidFill>
              </a:rPr>
              <a:t>幅值裕度不低于10</a:t>
            </a:r>
            <a:r>
              <a:rPr lang="en-US" altLang="zh-CN" sz="1800" dirty="0">
                <a:solidFill>
                  <a:srgbClr val="FFFFFF"/>
                </a:solidFill>
              </a:rPr>
              <a:t>dB,</a:t>
            </a:r>
            <a:r>
              <a:rPr lang="zh-CN" altLang="en-US" sz="1800" dirty="0">
                <a:solidFill>
                  <a:srgbClr val="FFFFFF"/>
                </a:solidFill>
              </a:rPr>
              <a:t>剪切频率大于1</a:t>
            </a:r>
            <a:r>
              <a:rPr lang="en-US" altLang="zh-CN" sz="1800" dirty="0">
                <a:solidFill>
                  <a:srgbClr val="FFFFFF"/>
                </a:solidFill>
              </a:rPr>
              <a:t>rad/s。 </a:t>
            </a:r>
            <a:endParaRPr lang="zh-CN" altLang="en-US" sz="1800" dirty="0">
              <a:solidFill>
                <a:srgbClr val="FFFFFF"/>
              </a:solidFill>
            </a:endParaRPr>
          </a:p>
        </p:txBody>
      </p:sp>
      <p:sp>
        <p:nvSpPr>
          <p:cNvPr id="14342" name="Rectangle 41">
            <a:extLst>
              <a:ext uri="{FF2B5EF4-FFF2-40B4-BE49-F238E27FC236}">
                <a16:creationId xmlns:a16="http://schemas.microsoft.com/office/drawing/2014/main" id="{E5D8C09C-81FC-41B4-A5F3-D3960334F086}"/>
              </a:ext>
            </a:extLst>
          </p:cNvPr>
          <p:cNvSpPr>
            <a:spLocks noChangeArrowheads="1"/>
          </p:cNvSpPr>
          <p:nvPr/>
        </p:nvSpPr>
        <p:spPr bwMode="auto">
          <a:xfrm>
            <a:off x="1295400" y="2514600"/>
            <a:ext cx="6781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solidFill>
                  <a:srgbClr val="FFFFFF"/>
                </a:solidFill>
              </a:rPr>
              <a:t>解  作校正前系统的对数频率特性如图</a:t>
            </a:r>
            <a:r>
              <a:rPr lang="en-US" altLang="zh-CN" sz="1800" dirty="0">
                <a:solidFill>
                  <a:srgbClr val="FFFFFF"/>
                </a:solidFill>
              </a:rPr>
              <a:t>5</a:t>
            </a:r>
            <a:r>
              <a:rPr lang="zh-CN" altLang="en-US" sz="1800" dirty="0">
                <a:solidFill>
                  <a:srgbClr val="FFFFFF"/>
                </a:solidFill>
              </a:rPr>
              <a:t> (</a:t>
            </a:r>
            <a:r>
              <a:rPr lang="en-US" altLang="zh-CN" sz="1800" dirty="0">
                <a:solidFill>
                  <a:srgbClr val="FFFFFF"/>
                </a:solidFill>
              </a:rPr>
              <a:t>a) </a:t>
            </a:r>
            <a:r>
              <a:rPr lang="zh-CN" altLang="en-US" sz="1800" dirty="0">
                <a:solidFill>
                  <a:srgbClr val="FFFFFF"/>
                </a:solidFill>
              </a:rPr>
              <a:t>所示。 </a:t>
            </a:r>
          </a:p>
        </p:txBody>
      </p:sp>
      <p:graphicFrame>
        <p:nvGraphicFramePr>
          <p:cNvPr id="14343" name="Object 12">
            <a:extLst>
              <a:ext uri="{FF2B5EF4-FFF2-40B4-BE49-F238E27FC236}">
                <a16:creationId xmlns:a16="http://schemas.microsoft.com/office/drawing/2014/main" id="{1D585F8F-7F0C-497C-9FAB-8EB9577F2CFC}"/>
              </a:ext>
            </a:extLst>
          </p:cNvPr>
          <p:cNvGraphicFramePr>
            <a:graphicFrameLocks noChangeAspect="1"/>
          </p:cNvGraphicFramePr>
          <p:nvPr>
            <p:extLst>
              <p:ext uri="{D42A27DB-BD31-4B8C-83A1-F6EECF244321}">
                <p14:modId xmlns:p14="http://schemas.microsoft.com/office/powerpoint/2010/main" val="2293715993"/>
              </p:ext>
            </p:extLst>
          </p:nvPr>
        </p:nvGraphicFramePr>
        <p:xfrm>
          <a:off x="4758308" y="3317082"/>
          <a:ext cx="1037828" cy="324643"/>
        </p:xfrm>
        <a:graphic>
          <a:graphicData uri="http://schemas.openxmlformats.org/presentationml/2006/ole">
            <mc:AlternateContent xmlns:mc="http://schemas.openxmlformats.org/markup-compatibility/2006">
              <mc:Choice xmlns:v="urn:schemas-microsoft-com:vml" Requires="v">
                <p:oleObj spid="_x0000_s14413" name="Equation" r:id="rId5" imgW="622080" imgH="177480" progId="Equation.DSMT4">
                  <p:embed/>
                </p:oleObj>
              </mc:Choice>
              <mc:Fallback>
                <p:oleObj name="Equation" r:id="rId5" imgW="622080" imgH="177480" progId="Equation.DSMT4">
                  <p:embed/>
                  <p:pic>
                    <p:nvPicPr>
                      <p:cNvPr id="0" name="Object 12"/>
                      <p:cNvPicPr>
                        <a:picLocks noChangeAspect="1" noChangeArrowheads="1"/>
                      </p:cNvPicPr>
                      <p:nvPr/>
                    </p:nvPicPr>
                    <p:blipFill>
                      <a:blip r:embed="rId6"/>
                      <a:srcRect/>
                      <a:stretch>
                        <a:fillRect/>
                      </a:stretch>
                    </p:blipFill>
                    <p:spPr bwMode="auto">
                      <a:xfrm>
                        <a:off x="4758308" y="3317082"/>
                        <a:ext cx="1037828" cy="324643"/>
                      </a:xfrm>
                      <a:prstGeom prst="rect">
                        <a:avLst/>
                      </a:prstGeom>
                      <a:noFill/>
                      <a:ln>
                        <a:noFill/>
                      </a:ln>
                      <a:extLst/>
                    </p:spPr>
                  </p:pic>
                </p:oleObj>
              </mc:Fallback>
            </mc:AlternateContent>
          </a:graphicData>
        </a:graphic>
      </p:graphicFrame>
      <p:sp>
        <p:nvSpPr>
          <p:cNvPr id="14345" name="Rectangle 48">
            <a:extLst>
              <a:ext uri="{FF2B5EF4-FFF2-40B4-BE49-F238E27FC236}">
                <a16:creationId xmlns:a16="http://schemas.microsoft.com/office/drawing/2014/main" id="{1F687882-0328-4DC6-A721-0F3CC9C31F58}"/>
              </a:ext>
            </a:extLst>
          </p:cNvPr>
          <p:cNvSpPr>
            <a:spLocks noChangeArrowheads="1"/>
          </p:cNvSpPr>
          <p:nvPr/>
        </p:nvSpPr>
        <p:spPr bwMode="auto">
          <a:xfrm>
            <a:off x="1600200" y="3962400"/>
            <a:ext cx="7315200" cy="10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lang="zh-CN" altLang="en-US" sz="1800" dirty="0">
                <a:solidFill>
                  <a:srgbClr val="FFFFFF"/>
                </a:solidFill>
              </a:rPr>
              <a:t>        根据相角裕度              的要求和滞后装置对系统相角的影响，选择校正后系统的相角裕度为                                                     ，由图 (</a:t>
            </a:r>
            <a:r>
              <a:rPr lang="en-US" altLang="zh-CN" sz="1800" dirty="0">
                <a:solidFill>
                  <a:srgbClr val="FFFFFF"/>
                </a:solidFill>
              </a:rPr>
              <a:t>a)  </a:t>
            </a:r>
            <a:r>
              <a:rPr lang="zh-CN" altLang="en-US" sz="1800" dirty="0">
                <a:solidFill>
                  <a:srgbClr val="FFFFFF"/>
                </a:solidFill>
              </a:rPr>
              <a:t>知，对应相角为</a:t>
            </a:r>
            <a:r>
              <a:rPr lang="en-US" altLang="zh-CN" sz="1800" dirty="0">
                <a:solidFill>
                  <a:srgbClr val="FFFFFF"/>
                </a:solidFill>
              </a:rPr>
              <a:t>134</a:t>
            </a:r>
            <a:r>
              <a:rPr lang="zh-CN" altLang="en-US" sz="1800" dirty="0">
                <a:solidFill>
                  <a:srgbClr val="FFFFFF"/>
                </a:solidFill>
              </a:rPr>
              <a:t>度时的频率为                                ，幅值为15.7</a:t>
            </a:r>
            <a:r>
              <a:rPr lang="en-US" altLang="zh-CN" sz="1800" dirty="0">
                <a:solidFill>
                  <a:srgbClr val="FFFFFF"/>
                </a:solidFill>
              </a:rPr>
              <a:t>dB。 </a:t>
            </a:r>
          </a:p>
        </p:txBody>
      </p:sp>
      <p:graphicFrame>
        <p:nvGraphicFramePr>
          <p:cNvPr id="14346" name="Object 47">
            <a:extLst>
              <a:ext uri="{FF2B5EF4-FFF2-40B4-BE49-F238E27FC236}">
                <a16:creationId xmlns:a16="http://schemas.microsoft.com/office/drawing/2014/main" id="{BFC4525F-E6D2-407E-9E6A-762095F23FEA}"/>
              </a:ext>
            </a:extLst>
          </p:cNvPr>
          <p:cNvGraphicFramePr>
            <a:graphicFrameLocks noChangeAspect="1"/>
          </p:cNvGraphicFramePr>
          <p:nvPr>
            <p:extLst>
              <p:ext uri="{D42A27DB-BD31-4B8C-83A1-F6EECF244321}">
                <p14:modId xmlns:p14="http://schemas.microsoft.com/office/powerpoint/2010/main" val="2305260551"/>
              </p:ext>
            </p:extLst>
          </p:nvPr>
        </p:nvGraphicFramePr>
        <p:xfrm>
          <a:off x="3589908" y="3995866"/>
          <a:ext cx="838076" cy="331789"/>
        </p:xfrm>
        <a:graphic>
          <a:graphicData uri="http://schemas.openxmlformats.org/presentationml/2006/ole">
            <mc:AlternateContent xmlns:mc="http://schemas.openxmlformats.org/markup-compatibility/2006">
              <mc:Choice xmlns:v="urn:schemas-microsoft-com:vml" Requires="v">
                <p:oleObj spid="_x0000_s14414" name="Equation" r:id="rId7" imgW="495000" imgH="203040" progId="Equation.DSMT4">
                  <p:embed/>
                </p:oleObj>
              </mc:Choice>
              <mc:Fallback>
                <p:oleObj name="Equation" r:id="rId7" imgW="495000" imgH="203040" progId="Equation.DSMT4">
                  <p:embed/>
                  <p:pic>
                    <p:nvPicPr>
                      <p:cNvPr id="0" name="Object 47"/>
                      <p:cNvPicPr>
                        <a:picLocks noChangeAspect="1" noChangeArrowheads="1"/>
                      </p:cNvPicPr>
                      <p:nvPr/>
                    </p:nvPicPr>
                    <p:blipFill>
                      <a:blip r:embed="rId8"/>
                      <a:srcRect/>
                      <a:stretch>
                        <a:fillRect/>
                      </a:stretch>
                    </p:blipFill>
                    <p:spPr bwMode="auto">
                      <a:xfrm>
                        <a:off x="3589908" y="3995866"/>
                        <a:ext cx="838076" cy="331789"/>
                      </a:xfrm>
                      <a:prstGeom prst="rect">
                        <a:avLst/>
                      </a:prstGeom>
                      <a:noFill/>
                      <a:ln>
                        <a:noFill/>
                      </a:ln>
                      <a:extLst/>
                    </p:spPr>
                  </p:pic>
                </p:oleObj>
              </mc:Fallback>
            </mc:AlternateContent>
          </a:graphicData>
        </a:graphic>
      </p:graphicFrame>
      <p:graphicFrame>
        <p:nvGraphicFramePr>
          <p:cNvPr id="14347" name="Object 46">
            <a:extLst>
              <a:ext uri="{FF2B5EF4-FFF2-40B4-BE49-F238E27FC236}">
                <a16:creationId xmlns:a16="http://schemas.microsoft.com/office/drawing/2014/main" id="{3FD36E3A-F0B8-4216-A7D9-E35125AE4E8F}"/>
              </a:ext>
            </a:extLst>
          </p:cNvPr>
          <p:cNvGraphicFramePr>
            <a:graphicFrameLocks noChangeAspect="1"/>
          </p:cNvGraphicFramePr>
          <p:nvPr>
            <p:extLst>
              <p:ext uri="{D42A27DB-BD31-4B8C-83A1-F6EECF244321}">
                <p14:modId xmlns:p14="http://schemas.microsoft.com/office/powerpoint/2010/main" val="474351483"/>
              </p:ext>
            </p:extLst>
          </p:nvPr>
        </p:nvGraphicFramePr>
        <p:xfrm>
          <a:off x="4217018" y="4321089"/>
          <a:ext cx="2993925" cy="360235"/>
        </p:xfrm>
        <a:graphic>
          <a:graphicData uri="http://schemas.openxmlformats.org/presentationml/2006/ole">
            <mc:AlternateContent xmlns:mc="http://schemas.openxmlformats.org/markup-compatibility/2006">
              <mc:Choice xmlns:v="urn:schemas-microsoft-com:vml" Requires="v">
                <p:oleObj spid="_x0000_s14415" name="Equation" r:id="rId9" imgW="1841400" imgH="203040" progId="Equation.DSMT4">
                  <p:embed/>
                </p:oleObj>
              </mc:Choice>
              <mc:Fallback>
                <p:oleObj name="Equation" r:id="rId9" imgW="1841400" imgH="203040" progId="Equation.DSMT4">
                  <p:embed/>
                  <p:pic>
                    <p:nvPicPr>
                      <p:cNvPr id="0" name="Object 46"/>
                      <p:cNvPicPr>
                        <a:picLocks noChangeAspect="1" noChangeArrowheads="1"/>
                      </p:cNvPicPr>
                      <p:nvPr/>
                    </p:nvPicPr>
                    <p:blipFill>
                      <a:blip r:embed="rId10"/>
                      <a:srcRect/>
                      <a:stretch>
                        <a:fillRect/>
                      </a:stretch>
                    </p:blipFill>
                    <p:spPr bwMode="auto">
                      <a:xfrm>
                        <a:off x="4217018" y="4321089"/>
                        <a:ext cx="2993925" cy="360235"/>
                      </a:xfrm>
                      <a:prstGeom prst="rect">
                        <a:avLst/>
                      </a:prstGeom>
                      <a:noFill/>
                      <a:ln>
                        <a:noFill/>
                      </a:ln>
                      <a:extLst/>
                    </p:spPr>
                  </p:pic>
                </p:oleObj>
              </mc:Fallback>
            </mc:AlternateContent>
          </a:graphicData>
        </a:graphic>
      </p:graphicFrame>
      <p:graphicFrame>
        <p:nvGraphicFramePr>
          <p:cNvPr id="14349" name="Object 44">
            <a:extLst>
              <a:ext uri="{FF2B5EF4-FFF2-40B4-BE49-F238E27FC236}">
                <a16:creationId xmlns:a16="http://schemas.microsoft.com/office/drawing/2014/main" id="{75B4B0AE-5F66-48CC-9675-775D0884B294}"/>
              </a:ext>
            </a:extLst>
          </p:cNvPr>
          <p:cNvGraphicFramePr>
            <a:graphicFrameLocks noChangeAspect="1"/>
          </p:cNvGraphicFramePr>
          <p:nvPr>
            <p:extLst>
              <p:ext uri="{D42A27DB-BD31-4B8C-83A1-F6EECF244321}">
                <p14:modId xmlns:p14="http://schemas.microsoft.com/office/powerpoint/2010/main" val="1903191816"/>
              </p:ext>
            </p:extLst>
          </p:nvPr>
        </p:nvGraphicFramePr>
        <p:xfrm>
          <a:off x="4599993" y="4609121"/>
          <a:ext cx="1714500" cy="434981"/>
        </p:xfrm>
        <a:graphic>
          <a:graphicData uri="http://schemas.openxmlformats.org/presentationml/2006/ole">
            <mc:AlternateContent xmlns:mc="http://schemas.openxmlformats.org/markup-compatibility/2006">
              <mc:Choice xmlns:v="urn:schemas-microsoft-com:vml" Requires="v">
                <p:oleObj spid="_x0000_s14416" name="Equation" r:id="rId11" imgW="1155600" imgH="228600" progId="Equation.DSMT4">
                  <p:embed/>
                </p:oleObj>
              </mc:Choice>
              <mc:Fallback>
                <p:oleObj name="Equation" r:id="rId11" imgW="1155600" imgH="228600" progId="Equation.DSMT4">
                  <p:embed/>
                  <p:pic>
                    <p:nvPicPr>
                      <p:cNvPr id="0" name="Object 44"/>
                      <p:cNvPicPr>
                        <a:picLocks noChangeAspect="1" noChangeArrowheads="1"/>
                      </p:cNvPicPr>
                      <p:nvPr/>
                    </p:nvPicPr>
                    <p:blipFill>
                      <a:blip r:embed="rId12"/>
                      <a:srcRect/>
                      <a:stretch>
                        <a:fillRect/>
                      </a:stretch>
                    </p:blipFill>
                    <p:spPr bwMode="auto">
                      <a:xfrm>
                        <a:off x="4599993" y="4609121"/>
                        <a:ext cx="1714500" cy="434981"/>
                      </a:xfrm>
                      <a:prstGeom prst="rect">
                        <a:avLst/>
                      </a:prstGeom>
                      <a:noFill/>
                      <a:ln>
                        <a:noFill/>
                      </a:ln>
                      <a:extLst/>
                    </p:spPr>
                  </p:pic>
                </p:oleObj>
              </mc:Fallback>
            </mc:AlternateContent>
          </a:graphicData>
        </a:graphic>
      </p:graphicFrame>
      <p:grpSp>
        <p:nvGrpSpPr>
          <p:cNvPr id="213051" name="Group 59">
            <a:extLst>
              <a:ext uri="{FF2B5EF4-FFF2-40B4-BE49-F238E27FC236}">
                <a16:creationId xmlns:a16="http://schemas.microsoft.com/office/drawing/2014/main" id="{92F0F45B-3538-408C-909C-E7A7B8CE77D3}"/>
              </a:ext>
            </a:extLst>
          </p:cNvPr>
          <p:cNvGrpSpPr>
            <a:grpSpLocks/>
          </p:cNvGrpSpPr>
          <p:nvPr/>
        </p:nvGrpSpPr>
        <p:grpSpPr bwMode="auto">
          <a:xfrm>
            <a:off x="1600200" y="5013325"/>
            <a:ext cx="7391400" cy="869950"/>
            <a:chOff x="912" y="3168"/>
            <a:chExt cx="4656" cy="548"/>
          </a:xfrm>
        </p:grpSpPr>
        <p:graphicFrame>
          <p:nvGraphicFramePr>
            <p:cNvPr id="14351" name="Object 55">
              <a:extLst>
                <a:ext uri="{FF2B5EF4-FFF2-40B4-BE49-F238E27FC236}">
                  <a16:creationId xmlns:a16="http://schemas.microsoft.com/office/drawing/2014/main" id="{9E3732BA-6077-4DB7-AE7C-DEF90A464725}"/>
                </a:ext>
              </a:extLst>
            </p:cNvPr>
            <p:cNvGraphicFramePr>
              <a:graphicFrameLocks noChangeAspect="1"/>
            </p:cNvGraphicFramePr>
            <p:nvPr/>
          </p:nvGraphicFramePr>
          <p:xfrm>
            <a:off x="1093" y="3205"/>
            <a:ext cx="1152" cy="207"/>
          </p:xfrm>
          <a:graphic>
            <a:graphicData uri="http://schemas.openxmlformats.org/presentationml/2006/ole">
              <mc:AlternateContent xmlns:mc="http://schemas.openxmlformats.org/markup-compatibility/2006">
                <mc:Choice xmlns:v="urn:schemas-microsoft-com:vml" Requires="v">
                  <p:oleObj spid="_x0000_s14417" r:id="rId13" imgW="1021151" imgH="106601" progId="Equation.3">
                    <p:embed/>
                  </p:oleObj>
                </mc:Choice>
                <mc:Fallback>
                  <p:oleObj r:id="rId13" imgW="1021151" imgH="106601"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3" y="3205"/>
                          <a:ext cx="115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52" name="Group 58">
              <a:extLst>
                <a:ext uri="{FF2B5EF4-FFF2-40B4-BE49-F238E27FC236}">
                  <a16:creationId xmlns:a16="http://schemas.microsoft.com/office/drawing/2014/main" id="{31C3E6A7-8E6B-4F5D-9CB5-42C1BED98DEC}"/>
                </a:ext>
              </a:extLst>
            </p:cNvPr>
            <p:cNvGrpSpPr>
              <a:grpSpLocks/>
            </p:cNvGrpSpPr>
            <p:nvPr/>
          </p:nvGrpSpPr>
          <p:grpSpPr bwMode="auto">
            <a:xfrm>
              <a:off x="912" y="3168"/>
              <a:ext cx="4656" cy="548"/>
              <a:chOff x="912" y="3168"/>
              <a:chExt cx="4656" cy="548"/>
            </a:xfrm>
          </p:grpSpPr>
          <p:sp>
            <p:nvSpPr>
              <p:cNvPr id="14353" name="Rectangle 56">
                <a:extLst>
                  <a:ext uri="{FF2B5EF4-FFF2-40B4-BE49-F238E27FC236}">
                    <a16:creationId xmlns:a16="http://schemas.microsoft.com/office/drawing/2014/main" id="{558A0364-9CBF-40EE-B2F9-B41A2EBEF780}"/>
                  </a:ext>
                </a:extLst>
              </p:cNvPr>
              <p:cNvSpPr>
                <a:spLocks noChangeArrowheads="1"/>
              </p:cNvSpPr>
              <p:nvPr/>
            </p:nvSpPr>
            <p:spPr bwMode="auto">
              <a:xfrm>
                <a:off x="912" y="3168"/>
                <a:ext cx="4656"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solidFill>
                      <a:srgbClr val="FFFFFF"/>
                    </a:solidFill>
                  </a:rPr>
                  <a:t>取                               ，得                     。取滞后装置的第二个转折频率为                    ，有                  ，则                   。</a:t>
                </a:r>
              </a:p>
            </p:txBody>
          </p:sp>
          <p:graphicFrame>
            <p:nvGraphicFramePr>
              <p:cNvPr id="14354" name="Object 54">
                <a:extLst>
                  <a:ext uri="{FF2B5EF4-FFF2-40B4-BE49-F238E27FC236}">
                    <a16:creationId xmlns:a16="http://schemas.microsoft.com/office/drawing/2014/main" id="{E018C809-22DD-4E53-8E25-C1264F71F104}"/>
                  </a:ext>
                </a:extLst>
              </p:cNvPr>
              <p:cNvGraphicFramePr>
                <a:graphicFrameLocks noChangeAspect="1"/>
              </p:cNvGraphicFramePr>
              <p:nvPr>
                <p:extLst>
                  <p:ext uri="{D42A27DB-BD31-4B8C-83A1-F6EECF244321}">
                    <p14:modId xmlns:p14="http://schemas.microsoft.com/office/powerpoint/2010/main" val="185005039"/>
                  </p:ext>
                </p:extLst>
              </p:nvPr>
            </p:nvGraphicFramePr>
            <p:xfrm>
              <a:off x="2512" y="3197"/>
              <a:ext cx="724" cy="219"/>
            </p:xfrm>
            <a:graphic>
              <a:graphicData uri="http://schemas.openxmlformats.org/presentationml/2006/ole">
                <mc:AlternateContent xmlns:mc="http://schemas.openxmlformats.org/markup-compatibility/2006">
                  <mc:Choice xmlns:v="urn:schemas-microsoft-com:vml" Requires="v">
                    <p:oleObj spid="_x0000_s14418" name="Equation" r:id="rId15" imgW="609480" imgH="177480" progId="Equation.DSMT4">
                      <p:embed/>
                    </p:oleObj>
                  </mc:Choice>
                  <mc:Fallback>
                    <p:oleObj name="Equation" r:id="rId15" imgW="609480" imgH="177480" progId="Equation.DSMT4">
                      <p:embed/>
                      <p:pic>
                        <p:nvPicPr>
                          <p:cNvPr id="0" name="Object 54"/>
                          <p:cNvPicPr>
                            <a:picLocks noChangeAspect="1" noChangeArrowheads="1"/>
                          </p:cNvPicPr>
                          <p:nvPr/>
                        </p:nvPicPr>
                        <p:blipFill>
                          <a:blip r:embed="rId16"/>
                          <a:srcRect/>
                          <a:stretch>
                            <a:fillRect/>
                          </a:stretch>
                        </p:blipFill>
                        <p:spPr bwMode="auto">
                          <a:xfrm>
                            <a:off x="2512" y="3197"/>
                            <a:ext cx="724" cy="219"/>
                          </a:xfrm>
                          <a:prstGeom prst="rect">
                            <a:avLst/>
                          </a:prstGeom>
                          <a:noFill/>
                          <a:ln>
                            <a:noFill/>
                          </a:ln>
                          <a:extLst/>
                        </p:spPr>
                      </p:pic>
                    </p:oleObj>
                  </mc:Fallback>
                </mc:AlternateContent>
              </a:graphicData>
            </a:graphic>
          </p:graphicFrame>
          <p:graphicFrame>
            <p:nvGraphicFramePr>
              <p:cNvPr id="14355" name="Object 53">
                <a:extLst>
                  <a:ext uri="{FF2B5EF4-FFF2-40B4-BE49-F238E27FC236}">
                    <a16:creationId xmlns:a16="http://schemas.microsoft.com/office/drawing/2014/main" id="{D9580D7E-9FD8-4C32-9E61-7E1440A3BE17}"/>
                  </a:ext>
                </a:extLst>
              </p:cNvPr>
              <p:cNvGraphicFramePr>
                <a:graphicFrameLocks noChangeAspect="1"/>
              </p:cNvGraphicFramePr>
              <p:nvPr>
                <p:extLst>
                  <p:ext uri="{D42A27DB-BD31-4B8C-83A1-F6EECF244321}">
                    <p14:modId xmlns:p14="http://schemas.microsoft.com/office/powerpoint/2010/main" val="1259329408"/>
                  </p:ext>
                </p:extLst>
              </p:nvPr>
            </p:nvGraphicFramePr>
            <p:xfrm>
              <a:off x="1151" y="3395"/>
              <a:ext cx="672" cy="244"/>
            </p:xfrm>
            <a:graphic>
              <a:graphicData uri="http://schemas.openxmlformats.org/presentationml/2006/ole">
                <mc:AlternateContent xmlns:mc="http://schemas.openxmlformats.org/markup-compatibility/2006">
                  <mc:Choice xmlns:v="urn:schemas-microsoft-com:vml" Requires="v">
                    <p:oleObj spid="_x0000_s14419" name="Equation" r:id="rId17" imgW="825480" imgH="228600" progId="Equation.DSMT4">
                      <p:embed/>
                    </p:oleObj>
                  </mc:Choice>
                  <mc:Fallback>
                    <p:oleObj name="Equation" r:id="rId17" imgW="825480" imgH="228600" progId="Equation.DSMT4">
                      <p:embed/>
                      <p:pic>
                        <p:nvPicPr>
                          <p:cNvPr id="0" name="Object 53"/>
                          <p:cNvPicPr>
                            <a:picLocks noChangeAspect="1" noChangeArrowheads="1"/>
                          </p:cNvPicPr>
                          <p:nvPr/>
                        </p:nvPicPr>
                        <p:blipFill>
                          <a:blip r:embed="rId18"/>
                          <a:srcRect/>
                          <a:stretch>
                            <a:fillRect/>
                          </a:stretch>
                        </p:blipFill>
                        <p:spPr bwMode="auto">
                          <a:xfrm>
                            <a:off x="1151" y="3395"/>
                            <a:ext cx="672" cy="244"/>
                          </a:xfrm>
                          <a:prstGeom prst="rect">
                            <a:avLst/>
                          </a:prstGeom>
                          <a:noFill/>
                          <a:ln>
                            <a:noFill/>
                          </a:ln>
                          <a:extLst/>
                        </p:spPr>
                      </p:pic>
                    </p:oleObj>
                  </mc:Fallback>
                </mc:AlternateContent>
              </a:graphicData>
            </a:graphic>
          </p:graphicFrame>
          <p:graphicFrame>
            <p:nvGraphicFramePr>
              <p:cNvPr id="14356" name="Object 52">
                <a:extLst>
                  <a:ext uri="{FF2B5EF4-FFF2-40B4-BE49-F238E27FC236}">
                    <a16:creationId xmlns:a16="http://schemas.microsoft.com/office/drawing/2014/main" id="{91389CAE-16FA-4B51-A2BE-3A974C8C3FED}"/>
                  </a:ext>
                </a:extLst>
              </p:cNvPr>
              <p:cNvGraphicFramePr>
                <a:graphicFrameLocks noChangeAspect="1"/>
              </p:cNvGraphicFramePr>
              <p:nvPr>
                <p:extLst>
                  <p:ext uri="{D42A27DB-BD31-4B8C-83A1-F6EECF244321}">
                    <p14:modId xmlns:p14="http://schemas.microsoft.com/office/powerpoint/2010/main" val="135963410"/>
                  </p:ext>
                </p:extLst>
              </p:nvPr>
            </p:nvGraphicFramePr>
            <p:xfrm>
              <a:off x="2134" y="3354"/>
              <a:ext cx="624" cy="362"/>
            </p:xfrm>
            <a:graphic>
              <a:graphicData uri="http://schemas.openxmlformats.org/presentationml/2006/ole">
                <mc:AlternateContent xmlns:mc="http://schemas.openxmlformats.org/markup-compatibility/2006">
                  <mc:Choice xmlns:v="urn:schemas-microsoft-com:vml" Requires="v">
                    <p:oleObj spid="_x0000_s14420" name="Equation" r:id="rId19" imgW="647640" imgH="393480" progId="Equation.DSMT4">
                      <p:embed/>
                    </p:oleObj>
                  </mc:Choice>
                  <mc:Fallback>
                    <p:oleObj name="Equation" r:id="rId19" imgW="647640" imgH="393480" progId="Equation.DSMT4">
                      <p:embed/>
                      <p:pic>
                        <p:nvPicPr>
                          <p:cNvPr id="0" name="Object 52"/>
                          <p:cNvPicPr>
                            <a:picLocks noChangeAspect="1" noChangeArrowheads="1"/>
                          </p:cNvPicPr>
                          <p:nvPr/>
                        </p:nvPicPr>
                        <p:blipFill>
                          <a:blip r:embed="rId20"/>
                          <a:srcRect/>
                          <a:stretch>
                            <a:fillRect/>
                          </a:stretch>
                        </p:blipFill>
                        <p:spPr bwMode="auto">
                          <a:xfrm>
                            <a:off x="2134" y="3354"/>
                            <a:ext cx="624" cy="362"/>
                          </a:xfrm>
                          <a:prstGeom prst="rect">
                            <a:avLst/>
                          </a:prstGeom>
                          <a:noFill/>
                          <a:ln>
                            <a:noFill/>
                          </a:ln>
                          <a:extLst/>
                        </p:spPr>
                      </p:pic>
                    </p:oleObj>
                  </mc:Fallback>
                </mc:AlternateContent>
              </a:graphicData>
            </a:graphic>
          </p:graphicFrame>
          <p:graphicFrame>
            <p:nvGraphicFramePr>
              <p:cNvPr id="14357" name="Object 51">
                <a:extLst>
                  <a:ext uri="{FF2B5EF4-FFF2-40B4-BE49-F238E27FC236}">
                    <a16:creationId xmlns:a16="http://schemas.microsoft.com/office/drawing/2014/main" id="{24DAFDC3-3F22-41B0-9FAC-8E9BBBE5A525}"/>
                  </a:ext>
                </a:extLst>
              </p:cNvPr>
              <p:cNvGraphicFramePr>
                <a:graphicFrameLocks noChangeAspect="1"/>
              </p:cNvGraphicFramePr>
              <p:nvPr>
                <p:extLst>
                  <p:ext uri="{D42A27DB-BD31-4B8C-83A1-F6EECF244321}">
                    <p14:modId xmlns:p14="http://schemas.microsoft.com/office/powerpoint/2010/main" val="2570542902"/>
                  </p:ext>
                </p:extLst>
              </p:nvPr>
            </p:nvGraphicFramePr>
            <p:xfrm>
              <a:off x="3066" y="3402"/>
              <a:ext cx="624" cy="219"/>
            </p:xfrm>
            <a:graphic>
              <a:graphicData uri="http://schemas.openxmlformats.org/presentationml/2006/ole">
                <mc:AlternateContent xmlns:mc="http://schemas.openxmlformats.org/markup-compatibility/2006">
                  <mc:Choice xmlns:v="urn:schemas-microsoft-com:vml" Requires="v">
                    <p:oleObj spid="_x0000_s14421" name="Equation" r:id="rId21" imgW="622080" imgH="177480" progId="Equation.DSMT4">
                      <p:embed/>
                    </p:oleObj>
                  </mc:Choice>
                  <mc:Fallback>
                    <p:oleObj name="Equation" r:id="rId21" imgW="622080" imgH="177480" progId="Equation.DSMT4">
                      <p:embed/>
                      <p:pic>
                        <p:nvPicPr>
                          <p:cNvPr id="0" name="Object 51"/>
                          <p:cNvPicPr>
                            <a:picLocks noChangeAspect="1" noChangeArrowheads="1"/>
                          </p:cNvPicPr>
                          <p:nvPr/>
                        </p:nvPicPr>
                        <p:blipFill>
                          <a:blip r:embed="rId22"/>
                          <a:srcRect/>
                          <a:stretch>
                            <a:fillRect/>
                          </a:stretch>
                        </p:blipFill>
                        <p:spPr bwMode="auto">
                          <a:xfrm>
                            <a:off x="3066" y="3402"/>
                            <a:ext cx="624" cy="219"/>
                          </a:xfrm>
                          <a:prstGeom prst="rect">
                            <a:avLst/>
                          </a:prstGeom>
                          <a:noFill/>
                          <a:ln>
                            <a:noFill/>
                          </a:ln>
                          <a:extLst/>
                        </p:spPr>
                      </p:pic>
                    </p:oleObj>
                  </mc:Fallback>
                </mc:AlternateContent>
              </a:graphicData>
            </a:graphic>
          </p:graphicFrame>
        </p:gr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3051"/>
                                        </p:tgtEl>
                                        <p:attrNameLst>
                                          <p:attrName>style.visibility</p:attrName>
                                        </p:attrNameLst>
                                      </p:cBhvr>
                                      <p:to>
                                        <p:strVal val="visible"/>
                                      </p:to>
                                    </p:set>
                                    <p:anim calcmode="lin" valueType="num">
                                      <p:cBhvr additive="base">
                                        <p:cTn id="7" dur="500" fill="hold"/>
                                        <p:tgtEl>
                                          <p:spTgt spid="213051"/>
                                        </p:tgtEl>
                                        <p:attrNameLst>
                                          <p:attrName>ppt_x</p:attrName>
                                        </p:attrNameLst>
                                      </p:cBhvr>
                                      <p:tavLst>
                                        <p:tav tm="0">
                                          <p:val>
                                            <p:strVal val="0-#ppt_w/2"/>
                                          </p:val>
                                        </p:tav>
                                        <p:tav tm="100000">
                                          <p:val>
                                            <p:strVal val="#ppt_x"/>
                                          </p:val>
                                        </p:tav>
                                      </p:tavLst>
                                    </p:anim>
                                    <p:anim calcmode="lin" valueType="num">
                                      <p:cBhvr additive="base">
                                        <p:cTn id="8" dur="500" fill="hold"/>
                                        <p:tgtEl>
                                          <p:spTgt spid="213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137841FA-2A2A-46FD-951B-4C6831F35EF5}"/>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3124039-2EF6-4A41-8E52-E2F9F1BC5132}" type="slidenum">
              <a:rPr kumimoji="0" lang="zh-CN" altLang="en-US" sz="1400" smtClean="0"/>
              <a:pPr>
                <a:spcBef>
                  <a:spcPct val="0"/>
                </a:spcBef>
                <a:buClrTx/>
                <a:buSzTx/>
                <a:buFontTx/>
                <a:buNone/>
              </a:pPr>
              <a:t>12</a:t>
            </a:fld>
            <a:endParaRPr kumimoji="0" lang="en-US" altLang="zh-CN" sz="1400"/>
          </a:p>
        </p:txBody>
      </p:sp>
      <p:graphicFrame>
        <p:nvGraphicFramePr>
          <p:cNvPr id="15363" name="Object 2">
            <a:extLst>
              <a:ext uri="{FF2B5EF4-FFF2-40B4-BE49-F238E27FC236}">
                <a16:creationId xmlns:a16="http://schemas.microsoft.com/office/drawing/2014/main" id="{494DE274-3173-4B78-BFD5-CEED96FD323C}"/>
              </a:ext>
            </a:extLst>
          </p:cNvPr>
          <p:cNvGraphicFramePr>
            <a:graphicFrameLocks noChangeAspect="1"/>
          </p:cNvGraphicFramePr>
          <p:nvPr>
            <p:extLst>
              <p:ext uri="{D42A27DB-BD31-4B8C-83A1-F6EECF244321}">
                <p14:modId xmlns:p14="http://schemas.microsoft.com/office/powerpoint/2010/main" val="487875777"/>
              </p:ext>
            </p:extLst>
          </p:nvPr>
        </p:nvGraphicFramePr>
        <p:xfrm>
          <a:off x="2311400" y="1052736"/>
          <a:ext cx="3508375" cy="806227"/>
        </p:xfrm>
        <a:graphic>
          <a:graphicData uri="http://schemas.openxmlformats.org/presentationml/2006/ole">
            <mc:AlternateContent xmlns:mc="http://schemas.openxmlformats.org/markup-compatibility/2006">
              <mc:Choice xmlns:v="urn:schemas-microsoft-com:vml" Requires="v">
                <p:oleObj spid="_x0000_s15390" name="Equation" r:id="rId3" imgW="1726920" imgH="393480" progId="Equation.DSMT4">
                  <p:embed/>
                </p:oleObj>
              </mc:Choice>
              <mc:Fallback>
                <p:oleObj name="Equation" r:id="rId3" imgW="1726920" imgH="393480" progId="Equation.DSMT4">
                  <p:embed/>
                  <p:pic>
                    <p:nvPicPr>
                      <p:cNvPr id="0" name="Object 2"/>
                      <p:cNvPicPr>
                        <a:picLocks noChangeAspect="1" noChangeArrowheads="1"/>
                      </p:cNvPicPr>
                      <p:nvPr/>
                    </p:nvPicPr>
                    <p:blipFill>
                      <a:blip r:embed="rId4"/>
                      <a:srcRect/>
                      <a:stretch>
                        <a:fillRect/>
                      </a:stretch>
                    </p:blipFill>
                    <p:spPr bwMode="auto">
                      <a:xfrm>
                        <a:off x="2311400" y="1052736"/>
                        <a:ext cx="3508375" cy="806227"/>
                      </a:xfrm>
                      <a:prstGeom prst="rect">
                        <a:avLst/>
                      </a:prstGeom>
                      <a:noFill/>
                      <a:ln>
                        <a:noFill/>
                      </a:ln>
                      <a:extLst/>
                    </p:spPr>
                  </p:pic>
                </p:oleObj>
              </mc:Fallback>
            </mc:AlternateContent>
          </a:graphicData>
        </a:graphic>
      </p:graphicFrame>
      <p:sp>
        <p:nvSpPr>
          <p:cNvPr id="15364" name="Rectangle 4">
            <a:extLst>
              <a:ext uri="{FF2B5EF4-FFF2-40B4-BE49-F238E27FC236}">
                <a16:creationId xmlns:a16="http://schemas.microsoft.com/office/drawing/2014/main" id="{CD06F939-BC8B-4462-B393-AFBC83C30310}"/>
              </a:ext>
            </a:extLst>
          </p:cNvPr>
          <p:cNvSpPr>
            <a:spLocks noChangeArrowheads="1"/>
          </p:cNvSpPr>
          <p:nvPr/>
        </p:nvSpPr>
        <p:spPr bwMode="auto">
          <a:xfrm>
            <a:off x="1219200" y="457200"/>
            <a:ext cx="5638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1800">
                <a:solidFill>
                  <a:srgbClr val="FFFFFF"/>
                </a:solidFill>
              </a:rPr>
              <a:t>初选校正装置的传递函数为</a:t>
            </a:r>
          </a:p>
        </p:txBody>
      </p:sp>
      <p:sp>
        <p:nvSpPr>
          <p:cNvPr id="15365" name="Rectangle 8">
            <a:extLst>
              <a:ext uri="{FF2B5EF4-FFF2-40B4-BE49-F238E27FC236}">
                <a16:creationId xmlns:a16="http://schemas.microsoft.com/office/drawing/2014/main" id="{68DA1179-7621-47E5-B6EF-D81B7A52415F}"/>
              </a:ext>
            </a:extLst>
          </p:cNvPr>
          <p:cNvSpPr>
            <a:spLocks noChangeArrowheads="1"/>
          </p:cNvSpPr>
          <p:nvPr/>
        </p:nvSpPr>
        <p:spPr bwMode="auto">
          <a:xfrm>
            <a:off x="1295400" y="2016125"/>
            <a:ext cx="76200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lang="zh-CN" altLang="en-US" sz="1800" dirty="0">
                <a:solidFill>
                  <a:srgbClr val="FFFFFF"/>
                </a:solidFill>
              </a:rPr>
              <a:t>作出校正后系统的 </a:t>
            </a:r>
            <a:r>
              <a:rPr lang="en-US" altLang="zh-CN" sz="1800" dirty="0">
                <a:solidFill>
                  <a:srgbClr val="FFFFFF"/>
                </a:solidFill>
              </a:rPr>
              <a:t>Bode </a:t>
            </a:r>
            <a:r>
              <a:rPr lang="zh-CN" altLang="en-US" sz="1800" dirty="0">
                <a:solidFill>
                  <a:srgbClr val="FFFFFF"/>
                </a:solidFill>
              </a:rPr>
              <a:t>图如图</a:t>
            </a:r>
            <a:r>
              <a:rPr lang="en-US" altLang="zh-CN" sz="1800" dirty="0">
                <a:solidFill>
                  <a:srgbClr val="FFFFFF"/>
                </a:solidFill>
              </a:rPr>
              <a:t>5</a:t>
            </a:r>
            <a:r>
              <a:rPr lang="zh-CN" altLang="en-US" sz="1800" dirty="0">
                <a:solidFill>
                  <a:srgbClr val="FFFFFF"/>
                </a:solidFill>
              </a:rPr>
              <a:t> (</a:t>
            </a:r>
            <a:r>
              <a:rPr lang="en-US" altLang="zh-CN" sz="1800" dirty="0">
                <a:solidFill>
                  <a:srgbClr val="FFFFFF"/>
                </a:solidFill>
              </a:rPr>
              <a:t>b) </a:t>
            </a:r>
            <a:r>
              <a:rPr lang="zh-CN" altLang="en-US" sz="1800" dirty="0">
                <a:solidFill>
                  <a:srgbClr val="FFFFFF"/>
                </a:solidFill>
              </a:rPr>
              <a:t>中所示。由图，可得到校正后系统的相角裕度为                   ，幅值裕度为              ，剪切频率为                          ，满足系统性能指标的要求，故初选校正装置合适，校正后系统的开环传递函数为 </a:t>
            </a:r>
          </a:p>
        </p:txBody>
      </p:sp>
      <p:graphicFrame>
        <p:nvGraphicFramePr>
          <p:cNvPr id="15366" name="Object 7">
            <a:extLst>
              <a:ext uri="{FF2B5EF4-FFF2-40B4-BE49-F238E27FC236}">
                <a16:creationId xmlns:a16="http://schemas.microsoft.com/office/drawing/2014/main" id="{1DA4871E-E88F-4343-AD52-4A8B2C8A364F}"/>
              </a:ext>
            </a:extLst>
          </p:cNvPr>
          <p:cNvGraphicFramePr>
            <a:graphicFrameLocks noChangeAspect="1"/>
          </p:cNvGraphicFramePr>
          <p:nvPr>
            <p:extLst>
              <p:ext uri="{D42A27DB-BD31-4B8C-83A1-F6EECF244321}">
                <p14:modId xmlns:p14="http://schemas.microsoft.com/office/powerpoint/2010/main" val="525108854"/>
              </p:ext>
            </p:extLst>
          </p:nvPr>
        </p:nvGraphicFramePr>
        <p:xfrm>
          <a:off x="2540000" y="2295534"/>
          <a:ext cx="1155701" cy="441324"/>
        </p:xfrm>
        <a:graphic>
          <a:graphicData uri="http://schemas.openxmlformats.org/presentationml/2006/ole">
            <mc:AlternateContent xmlns:mc="http://schemas.openxmlformats.org/markup-compatibility/2006">
              <mc:Choice xmlns:v="urn:schemas-microsoft-com:vml" Requires="v">
                <p:oleObj spid="_x0000_s15391" name="Equation" r:id="rId5" imgW="723600" imgH="228600" progId="Equation.DSMT4">
                  <p:embed/>
                </p:oleObj>
              </mc:Choice>
              <mc:Fallback>
                <p:oleObj name="Equation" r:id="rId5" imgW="723600" imgH="228600" progId="Equation.DSMT4">
                  <p:embed/>
                  <p:pic>
                    <p:nvPicPr>
                      <p:cNvPr id="0" name="Object 7"/>
                      <p:cNvPicPr>
                        <a:picLocks noChangeAspect="1" noChangeArrowheads="1"/>
                      </p:cNvPicPr>
                      <p:nvPr/>
                    </p:nvPicPr>
                    <p:blipFill>
                      <a:blip r:embed="rId6"/>
                      <a:srcRect/>
                      <a:stretch>
                        <a:fillRect/>
                      </a:stretch>
                    </p:blipFill>
                    <p:spPr bwMode="auto">
                      <a:xfrm>
                        <a:off x="2540000" y="2295534"/>
                        <a:ext cx="1155701" cy="441324"/>
                      </a:xfrm>
                      <a:prstGeom prst="rect">
                        <a:avLst/>
                      </a:prstGeom>
                      <a:noFill/>
                      <a:ln>
                        <a:noFill/>
                      </a:ln>
                      <a:extLst/>
                    </p:spPr>
                  </p:pic>
                </p:oleObj>
              </mc:Fallback>
            </mc:AlternateContent>
          </a:graphicData>
        </a:graphic>
      </p:graphicFrame>
      <p:graphicFrame>
        <p:nvGraphicFramePr>
          <p:cNvPr id="15367" name="Object 6">
            <a:extLst>
              <a:ext uri="{FF2B5EF4-FFF2-40B4-BE49-F238E27FC236}">
                <a16:creationId xmlns:a16="http://schemas.microsoft.com/office/drawing/2014/main" id="{B5891E17-85B2-439E-8368-1E5DF9E3880F}"/>
              </a:ext>
            </a:extLst>
          </p:cNvPr>
          <p:cNvGraphicFramePr>
            <a:graphicFrameLocks noChangeAspect="1"/>
          </p:cNvGraphicFramePr>
          <p:nvPr/>
        </p:nvGraphicFramePr>
        <p:xfrm>
          <a:off x="5040313" y="2432050"/>
          <a:ext cx="838200" cy="279400"/>
        </p:xfrm>
        <a:graphic>
          <a:graphicData uri="http://schemas.openxmlformats.org/presentationml/2006/ole">
            <mc:AlternateContent xmlns:mc="http://schemas.openxmlformats.org/markup-compatibility/2006">
              <mc:Choice xmlns:v="urn:schemas-microsoft-com:vml" Requires="v">
                <p:oleObj spid="_x0000_s15392" r:id="rId7" imgW="449545" imgH="76326" progId="Equation.3">
                  <p:embed/>
                </p:oleObj>
              </mc:Choice>
              <mc:Fallback>
                <p:oleObj r:id="rId7" imgW="449545" imgH="7632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313" y="2432050"/>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5">
            <a:extLst>
              <a:ext uri="{FF2B5EF4-FFF2-40B4-BE49-F238E27FC236}">
                <a16:creationId xmlns:a16="http://schemas.microsoft.com/office/drawing/2014/main" id="{0851AEB6-7525-4772-ADDE-2A75FF223C7C}"/>
              </a:ext>
            </a:extLst>
          </p:cNvPr>
          <p:cNvGraphicFramePr>
            <a:graphicFrameLocks noChangeAspect="1"/>
          </p:cNvGraphicFramePr>
          <p:nvPr>
            <p:extLst>
              <p:ext uri="{D42A27DB-BD31-4B8C-83A1-F6EECF244321}">
                <p14:modId xmlns:p14="http://schemas.microsoft.com/office/powerpoint/2010/main" val="3032577463"/>
              </p:ext>
            </p:extLst>
          </p:nvPr>
        </p:nvGraphicFramePr>
        <p:xfrm>
          <a:off x="7299715" y="2326477"/>
          <a:ext cx="1451173" cy="490545"/>
        </p:xfrm>
        <a:graphic>
          <a:graphicData uri="http://schemas.openxmlformats.org/presentationml/2006/ole">
            <mc:AlternateContent xmlns:mc="http://schemas.openxmlformats.org/markup-compatibility/2006">
              <mc:Choice xmlns:v="urn:schemas-microsoft-com:vml" Requires="v">
                <p:oleObj spid="_x0000_s15393" name="Equation" r:id="rId9" imgW="927000" imgH="241200" progId="Equation.DSMT4">
                  <p:embed/>
                </p:oleObj>
              </mc:Choice>
              <mc:Fallback>
                <p:oleObj name="Equation" r:id="rId9" imgW="927000" imgH="241200" progId="Equation.DSMT4">
                  <p:embed/>
                  <p:pic>
                    <p:nvPicPr>
                      <p:cNvPr id="0" name="Object 5"/>
                      <p:cNvPicPr>
                        <a:picLocks noChangeAspect="1" noChangeArrowheads="1"/>
                      </p:cNvPicPr>
                      <p:nvPr/>
                    </p:nvPicPr>
                    <p:blipFill>
                      <a:blip r:embed="rId10"/>
                      <a:srcRect/>
                      <a:stretch>
                        <a:fillRect/>
                      </a:stretch>
                    </p:blipFill>
                    <p:spPr bwMode="auto">
                      <a:xfrm>
                        <a:off x="7299715" y="2326477"/>
                        <a:ext cx="1451173" cy="490545"/>
                      </a:xfrm>
                      <a:prstGeom prst="rect">
                        <a:avLst/>
                      </a:prstGeom>
                      <a:noFill/>
                      <a:ln>
                        <a:noFill/>
                      </a:ln>
                      <a:extLst/>
                    </p:spPr>
                  </p:pic>
                </p:oleObj>
              </mc:Fallback>
            </mc:AlternateContent>
          </a:graphicData>
        </a:graphic>
      </p:graphicFrame>
      <p:graphicFrame>
        <p:nvGraphicFramePr>
          <p:cNvPr id="15369" name="Object 9">
            <a:extLst>
              <a:ext uri="{FF2B5EF4-FFF2-40B4-BE49-F238E27FC236}">
                <a16:creationId xmlns:a16="http://schemas.microsoft.com/office/drawing/2014/main" id="{22E8BFAC-FAC6-41A5-9883-4430FF44A22F}"/>
              </a:ext>
            </a:extLst>
          </p:cNvPr>
          <p:cNvGraphicFramePr>
            <a:graphicFrameLocks noChangeAspect="1"/>
          </p:cNvGraphicFramePr>
          <p:nvPr>
            <p:extLst>
              <p:ext uri="{D42A27DB-BD31-4B8C-83A1-F6EECF244321}">
                <p14:modId xmlns:p14="http://schemas.microsoft.com/office/powerpoint/2010/main" val="750684720"/>
              </p:ext>
            </p:extLst>
          </p:nvPr>
        </p:nvGraphicFramePr>
        <p:xfrm>
          <a:off x="2157803" y="3364398"/>
          <a:ext cx="5141912" cy="873125"/>
        </p:xfrm>
        <a:graphic>
          <a:graphicData uri="http://schemas.openxmlformats.org/presentationml/2006/ole">
            <mc:AlternateContent xmlns:mc="http://schemas.openxmlformats.org/markup-compatibility/2006">
              <mc:Choice xmlns:v="urn:schemas-microsoft-com:vml" Requires="v">
                <p:oleObj spid="_x0000_s15394" name="Equation" r:id="rId11" imgW="2743200" imgH="419040" progId="Equation.DSMT4">
                  <p:embed/>
                </p:oleObj>
              </mc:Choice>
              <mc:Fallback>
                <p:oleObj name="Equation" r:id="rId11" imgW="2743200" imgH="419040" progId="Equation.DSMT4">
                  <p:embed/>
                  <p:pic>
                    <p:nvPicPr>
                      <p:cNvPr id="0" name="Object 9"/>
                      <p:cNvPicPr>
                        <a:picLocks noChangeAspect="1" noChangeArrowheads="1"/>
                      </p:cNvPicPr>
                      <p:nvPr/>
                    </p:nvPicPr>
                    <p:blipFill>
                      <a:blip r:embed="rId12"/>
                      <a:srcRect/>
                      <a:stretch>
                        <a:fillRect/>
                      </a:stretch>
                    </p:blipFill>
                    <p:spPr bwMode="auto">
                      <a:xfrm>
                        <a:off x="2157803" y="3364398"/>
                        <a:ext cx="5141912" cy="873125"/>
                      </a:xfrm>
                      <a:prstGeom prst="rect">
                        <a:avLst/>
                      </a:prstGeom>
                      <a:noFill/>
                      <a:ln>
                        <a:noFill/>
                      </a:ln>
                      <a:extLst/>
                    </p:spPr>
                  </p:pic>
                </p:oleObj>
              </mc:Fallback>
            </mc:AlternateContent>
          </a:graphicData>
        </a:graphic>
      </p:graphicFrame>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83A6906E-6000-46F5-BC75-C418FE0F3426}"/>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F680E5B-9C6A-4FB0-99A5-358EDA9BB77C}" type="slidenum">
              <a:rPr kumimoji="0" lang="zh-CN" altLang="en-US" sz="1400" smtClean="0"/>
              <a:pPr>
                <a:spcBef>
                  <a:spcPct val="0"/>
                </a:spcBef>
                <a:buClrTx/>
                <a:buSzTx/>
                <a:buFontTx/>
                <a:buNone/>
              </a:pPr>
              <a:t>13</a:t>
            </a:fld>
            <a:endParaRPr kumimoji="0" lang="en-US" altLang="zh-CN" sz="1400"/>
          </a:p>
        </p:txBody>
      </p:sp>
      <p:grpSp>
        <p:nvGrpSpPr>
          <p:cNvPr id="16387" name="Group 1026">
            <a:extLst>
              <a:ext uri="{FF2B5EF4-FFF2-40B4-BE49-F238E27FC236}">
                <a16:creationId xmlns:a16="http://schemas.microsoft.com/office/drawing/2014/main" id="{6D48DDD0-20BB-4EE7-A122-1F381F79AEBC}"/>
              </a:ext>
            </a:extLst>
          </p:cNvPr>
          <p:cNvGrpSpPr>
            <a:grpSpLocks/>
          </p:cNvGrpSpPr>
          <p:nvPr/>
        </p:nvGrpSpPr>
        <p:grpSpPr bwMode="auto">
          <a:xfrm>
            <a:off x="1905000" y="381000"/>
            <a:ext cx="6705600" cy="6477000"/>
            <a:chOff x="1798" y="2862"/>
            <a:chExt cx="8310" cy="6690"/>
          </a:xfrm>
        </p:grpSpPr>
        <p:pic>
          <p:nvPicPr>
            <p:cNvPr id="16388" name="Picture 1027">
              <a:extLst>
                <a:ext uri="{FF2B5EF4-FFF2-40B4-BE49-F238E27FC236}">
                  <a16:creationId xmlns:a16="http://schemas.microsoft.com/office/drawing/2014/main" id="{C31E2042-D746-46A8-9717-3102DA869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 y="2862"/>
              <a:ext cx="8310" cy="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1028">
              <a:extLst>
                <a:ext uri="{FF2B5EF4-FFF2-40B4-BE49-F238E27FC236}">
                  <a16:creationId xmlns:a16="http://schemas.microsoft.com/office/drawing/2014/main" id="{946AB7B3-5444-4FC1-AD74-C69AE3D37286}"/>
                </a:ext>
              </a:extLst>
            </p:cNvPr>
            <p:cNvSpPr txBox="1">
              <a:spLocks noChangeArrowheads="1"/>
            </p:cNvSpPr>
            <p:nvPr/>
          </p:nvSpPr>
          <p:spPr bwMode="auto">
            <a:xfrm>
              <a:off x="4500" y="9084"/>
              <a:ext cx="37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400" dirty="0"/>
                <a:t>图</a:t>
              </a:r>
              <a:r>
                <a:rPr kumimoji="0" lang="en-US" altLang="zh-CN" sz="1400" dirty="0"/>
                <a:t>5</a:t>
              </a:r>
              <a:r>
                <a:rPr kumimoji="0" lang="zh-CN" altLang="en-US" sz="1400" dirty="0"/>
                <a:t>(</a:t>
              </a:r>
              <a:r>
                <a:rPr kumimoji="0" lang="en-US" altLang="zh-CN" sz="1400" dirty="0"/>
                <a:t>a)  </a:t>
              </a:r>
              <a:r>
                <a:rPr kumimoji="0" lang="zh-CN" altLang="en-US" sz="1400" dirty="0"/>
                <a:t>校正前系统的对数幅频特性</a:t>
              </a:r>
            </a:p>
          </p:txBody>
        </p:sp>
      </p:gr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07FC909-93F1-4B51-A2E4-D6489CE98821}"/>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53C252C-E01F-441F-8D52-9F65772DFBB2}" type="slidenum">
              <a:rPr kumimoji="0" lang="zh-CN" altLang="en-US" sz="1400" smtClean="0"/>
              <a:pPr>
                <a:spcBef>
                  <a:spcPct val="0"/>
                </a:spcBef>
                <a:buClrTx/>
                <a:buSzTx/>
                <a:buFontTx/>
                <a:buNone/>
              </a:pPr>
              <a:t>14</a:t>
            </a:fld>
            <a:endParaRPr kumimoji="0" lang="en-US" altLang="zh-CN" sz="1400"/>
          </a:p>
        </p:txBody>
      </p:sp>
      <p:pic>
        <p:nvPicPr>
          <p:cNvPr id="17411" name="Picture 1027">
            <a:extLst>
              <a:ext uri="{FF2B5EF4-FFF2-40B4-BE49-F238E27FC236}">
                <a16:creationId xmlns:a16="http://schemas.microsoft.com/office/drawing/2014/main" id="{F64A1053-9D72-4FBD-B941-6ACA6FDB2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381000"/>
            <a:ext cx="73533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28">
            <a:extLst>
              <a:ext uri="{FF2B5EF4-FFF2-40B4-BE49-F238E27FC236}">
                <a16:creationId xmlns:a16="http://schemas.microsoft.com/office/drawing/2014/main" id="{6E38527F-7CB0-497E-8C1A-45FB7189E11F}"/>
              </a:ext>
            </a:extLst>
          </p:cNvPr>
          <p:cNvSpPr txBox="1">
            <a:spLocks noChangeArrowheads="1"/>
          </p:cNvSpPr>
          <p:nvPr/>
        </p:nvSpPr>
        <p:spPr bwMode="auto">
          <a:xfrm>
            <a:off x="3987800" y="6324601"/>
            <a:ext cx="3251200" cy="344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400" dirty="0"/>
              <a:t>图</a:t>
            </a:r>
            <a:r>
              <a:rPr kumimoji="0" lang="en-US" altLang="zh-CN" sz="1400" dirty="0"/>
              <a:t>5</a:t>
            </a:r>
            <a:r>
              <a:rPr kumimoji="0" lang="zh-CN" altLang="en-US" sz="1400" dirty="0"/>
              <a:t>(</a:t>
            </a:r>
            <a:r>
              <a:rPr kumimoji="0" lang="en-US" altLang="zh-CN" sz="1400" dirty="0"/>
              <a:t>b)  </a:t>
            </a:r>
            <a:r>
              <a:rPr kumimoji="0" lang="zh-CN" altLang="en-US" sz="1400" dirty="0"/>
              <a:t>校正后系统的</a:t>
            </a:r>
            <a:r>
              <a:rPr kumimoji="0" lang="en-US" altLang="zh-CN" sz="1400" dirty="0"/>
              <a:t>Bode</a:t>
            </a:r>
            <a:r>
              <a:rPr kumimoji="0" lang="zh-CN" altLang="en-US" sz="1400" dirty="0"/>
              <a:t>图</a:t>
            </a: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4F21A72C-DE64-4A2B-B765-317C6E6B9374}"/>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EF9E7C4-88D6-4AB2-B3F5-3CC012B25DCD}" type="slidenum">
              <a:rPr kumimoji="0" lang="zh-CN" altLang="en-US" sz="1400" smtClean="0"/>
              <a:pPr>
                <a:spcBef>
                  <a:spcPct val="0"/>
                </a:spcBef>
                <a:buClrTx/>
                <a:buSzTx/>
                <a:buFontTx/>
                <a:buNone/>
              </a:pPr>
              <a:t>15</a:t>
            </a:fld>
            <a:endParaRPr kumimoji="0" lang="en-US" altLang="zh-CN" sz="1400"/>
          </a:p>
        </p:txBody>
      </p:sp>
      <p:sp>
        <p:nvSpPr>
          <p:cNvPr id="18435" name="Rectangle 2">
            <a:extLst>
              <a:ext uri="{FF2B5EF4-FFF2-40B4-BE49-F238E27FC236}">
                <a16:creationId xmlns:a16="http://schemas.microsoft.com/office/drawing/2014/main" id="{6CE6477F-E953-4C7F-AF8B-DD7FE79CF187}"/>
              </a:ext>
            </a:extLst>
          </p:cNvPr>
          <p:cNvSpPr>
            <a:spLocks noGrp="1" noChangeArrowheads="1"/>
          </p:cNvSpPr>
          <p:nvPr>
            <p:ph type="title"/>
          </p:nvPr>
        </p:nvSpPr>
        <p:spPr>
          <a:xfrm>
            <a:off x="1371600" y="228600"/>
            <a:ext cx="7467600" cy="749300"/>
          </a:xfrm>
        </p:spPr>
        <p:txBody>
          <a:bodyPr/>
          <a:lstStyle/>
          <a:p>
            <a:pPr eaLnBrk="1" hangingPunct="1"/>
            <a:r>
              <a:rPr lang="zh-CN" altLang="en-US" sz="3200" b="1" u="sng">
                <a:solidFill>
                  <a:srgbClr val="FFFFFF"/>
                </a:solidFill>
                <a:hlinkClick r:id="rId3" action="ppaction://hlinksldjump">
                  <a:snd r:embed="rId2" name="camera.wav"/>
                </a:hlinkClick>
              </a:rPr>
              <a:t>小结</a:t>
            </a:r>
            <a:endParaRPr lang="zh-CN" altLang="en-US" sz="3200" b="1" u="sng">
              <a:solidFill>
                <a:srgbClr val="FFFFFF"/>
              </a:solidFill>
            </a:endParaRPr>
          </a:p>
        </p:txBody>
      </p:sp>
      <p:sp>
        <p:nvSpPr>
          <p:cNvPr id="155651" name="Rectangle 3">
            <a:extLst>
              <a:ext uri="{FF2B5EF4-FFF2-40B4-BE49-F238E27FC236}">
                <a16:creationId xmlns:a16="http://schemas.microsoft.com/office/drawing/2014/main" id="{10A8C0E5-430D-4A9B-B023-7782FBC33408}"/>
              </a:ext>
            </a:extLst>
          </p:cNvPr>
          <p:cNvSpPr>
            <a:spLocks noGrp="1" noChangeArrowheads="1"/>
          </p:cNvSpPr>
          <p:nvPr>
            <p:ph type="body" idx="1"/>
          </p:nvPr>
        </p:nvSpPr>
        <p:spPr>
          <a:xfrm>
            <a:off x="1219200" y="1066800"/>
            <a:ext cx="7696200" cy="5334000"/>
          </a:xfrm>
        </p:spPr>
        <p:txBody>
          <a:bodyPr/>
          <a:lstStyle/>
          <a:p>
            <a:pPr algn="just" eaLnBrk="1" hangingPunct="1">
              <a:buClr>
                <a:srgbClr val="FF0066"/>
              </a:buClr>
              <a:buFont typeface="Wingdings" panose="05000000000000000000" pitchFamily="2" charset="2"/>
              <a:buNone/>
            </a:pPr>
            <a:r>
              <a:rPr lang="zh-CN" altLang="en-US" sz="2400" b="1" i="1">
                <a:solidFill>
                  <a:srgbClr val="CC3300"/>
                </a:solidFill>
                <a:latin typeface="楷体_GB2312" pitchFamily="49" charset="-122"/>
                <a:ea typeface="楷体_GB2312" pitchFamily="49" charset="-122"/>
              </a:rPr>
              <a:t>  (1)</a:t>
            </a:r>
            <a:r>
              <a:rPr lang="zh-CN" altLang="en-US" sz="2400" b="1" i="1">
                <a:solidFill>
                  <a:srgbClr val="CC3300"/>
                </a:solidFill>
                <a:latin typeface="宋体" panose="02010600030101010101" pitchFamily="2" charset="-122"/>
              </a:rPr>
              <a:t>系统的综合与校正问题</a:t>
            </a:r>
            <a:r>
              <a:rPr lang="zh-CN" altLang="en-US" sz="2400">
                <a:latin typeface="楷体_GB2312" pitchFamily="49" charset="-122"/>
                <a:ea typeface="楷体_GB2312" pitchFamily="49" charset="-122"/>
              </a:rPr>
              <a:t>    </a:t>
            </a:r>
            <a:r>
              <a:rPr lang="zh-CN" altLang="en-US" sz="2400">
                <a:solidFill>
                  <a:schemeClr val="tx2"/>
                </a:solidFill>
                <a:latin typeface="楷体_GB2312" pitchFamily="49" charset="-122"/>
                <a:ea typeface="楷体_GB2312" pitchFamily="49" charset="-122"/>
              </a:rPr>
              <a:t>为了使原系统在性能指标上的缺陷得到改善或补偿而按照一定的方式接入校正装置和选定校正元件参数的过程就是控制系统设计中的综合与校正问题。从某种意义上讲,系统的综合与校正是系统分析的逆问题。系统分析的结果具有唯一性,而系统的综合与校正是非唯一的。</a:t>
            </a:r>
          </a:p>
          <a:p>
            <a:pPr eaLnBrk="1" hangingPunct="1">
              <a:buClr>
                <a:srgbClr val="FF0066"/>
              </a:buClr>
              <a:buFont typeface="Wingdings" panose="05000000000000000000" pitchFamily="2" charset="2"/>
              <a:buNone/>
            </a:pPr>
            <a:endParaRPr lang="zh-CN" altLang="en-US" sz="2400">
              <a:solidFill>
                <a:schemeClr val="tx2"/>
              </a:solidFill>
              <a:latin typeface="楷体_GB2312" pitchFamily="49" charset="-122"/>
              <a:ea typeface="楷体_GB2312" pitchFamily="49" charset="-122"/>
            </a:endParaRPr>
          </a:p>
          <a:p>
            <a:pPr eaLnBrk="1" hangingPunct="1">
              <a:buClr>
                <a:srgbClr val="FF0066"/>
              </a:buClr>
              <a:buFont typeface="Wingdings" panose="05000000000000000000" pitchFamily="2" charset="2"/>
              <a:buNone/>
            </a:pPr>
            <a:r>
              <a:rPr lang="zh-CN" altLang="en-US" sz="2400" b="1" i="1">
                <a:solidFill>
                  <a:srgbClr val="CC3300"/>
                </a:solidFill>
              </a:rPr>
              <a:t>     (2)校正方式</a:t>
            </a:r>
            <a:r>
              <a:rPr lang="zh-CN" altLang="en-US" sz="2400"/>
              <a:t>        </a:t>
            </a:r>
            <a:r>
              <a:rPr lang="zh-CN" altLang="en-US" sz="2400">
                <a:solidFill>
                  <a:schemeClr val="tx2"/>
                </a:solidFill>
                <a:latin typeface="楷体_GB2312" pitchFamily="49" charset="-122"/>
                <a:ea typeface="楷体_GB2312" pitchFamily="49" charset="-122"/>
              </a:rPr>
              <a:t>根据校正装置与原系统的连接方式可分为串联校正,顺馈校正和反馈校正三种方式;根据校正装置的特性可分为超前校正、滞后校正和滞后-超前校正等方式。</a:t>
            </a:r>
          </a:p>
          <a:p>
            <a:pPr eaLnBrk="1" hangingPunct="1">
              <a:buFont typeface="Symbol" panose="05050102010706020507" pitchFamily="18" charset="2"/>
              <a:buNone/>
            </a:pPr>
            <a:endParaRPr lang="zh-CN" altLang="en-US" sz="2400">
              <a:solidFill>
                <a:schemeClr val="tx2"/>
              </a:solidFill>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ox(out)">
                                      <p:cBhvr>
                                        <p:cTn id="7" dur="500"/>
                                        <p:tgtEl>
                                          <p:spTgt spid="1556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5651">
                                            <p:txEl>
                                              <p:pRg st="2" end="2"/>
                                            </p:txEl>
                                          </p:spTgt>
                                        </p:tgtEl>
                                        <p:attrNameLst>
                                          <p:attrName>style.visibility</p:attrName>
                                        </p:attrNameLst>
                                      </p:cBhvr>
                                      <p:to>
                                        <p:strVal val="visible"/>
                                      </p:to>
                                    </p:set>
                                    <p:animEffect transition="in" filter="box(out)">
                                      <p:cBhvr>
                                        <p:cTn id="12" dur="500"/>
                                        <p:tgtEl>
                                          <p:spTgt spid="155651">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E06F98AF-278E-4C07-BB8F-AA6937EB0719}"/>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81F5DE0-D4CB-45F8-A39B-5C9C3BFE69E8}" type="slidenum">
              <a:rPr kumimoji="0" lang="zh-CN" altLang="en-US" sz="1400" smtClean="0"/>
              <a:pPr>
                <a:spcBef>
                  <a:spcPct val="0"/>
                </a:spcBef>
                <a:buClrTx/>
                <a:buSzTx/>
                <a:buFontTx/>
                <a:buNone/>
              </a:pPr>
              <a:t>16</a:t>
            </a:fld>
            <a:endParaRPr kumimoji="0" lang="en-US" altLang="zh-CN" sz="1400"/>
          </a:p>
        </p:txBody>
      </p:sp>
      <p:sp>
        <p:nvSpPr>
          <p:cNvPr id="19459" name="Rectangle 3">
            <a:extLst>
              <a:ext uri="{FF2B5EF4-FFF2-40B4-BE49-F238E27FC236}">
                <a16:creationId xmlns:a16="http://schemas.microsoft.com/office/drawing/2014/main" id="{2C07848C-7CFF-41F3-8A34-30B88FA5BEAC}"/>
              </a:ext>
            </a:extLst>
          </p:cNvPr>
          <p:cNvSpPr>
            <a:spLocks noGrp="1" noChangeArrowheads="1"/>
          </p:cNvSpPr>
          <p:nvPr>
            <p:ph type="body" idx="1"/>
          </p:nvPr>
        </p:nvSpPr>
        <p:spPr>
          <a:xfrm>
            <a:off x="1219200" y="1124744"/>
            <a:ext cx="7696200" cy="4632325"/>
          </a:xfrm>
        </p:spPr>
        <p:txBody>
          <a:bodyPr/>
          <a:lstStyle/>
          <a:p>
            <a:pPr algn="just" eaLnBrk="1" hangingPunct="1">
              <a:lnSpc>
                <a:spcPct val="125000"/>
              </a:lnSpc>
              <a:buClr>
                <a:srgbClr val="FF0066"/>
              </a:buClr>
              <a:buFont typeface="Wingdings" panose="05000000000000000000" pitchFamily="2" charset="2"/>
              <a:buNone/>
            </a:pPr>
            <a:r>
              <a:rPr lang="zh-CN" altLang="en-US" sz="2400" b="1" i="1" dirty="0">
                <a:solidFill>
                  <a:srgbClr val="CC3300"/>
                </a:solidFill>
              </a:rPr>
              <a:t>    (3)超前校正</a:t>
            </a:r>
            <a:r>
              <a:rPr lang="zh-CN" altLang="en-US" sz="2400" b="1" i="1" dirty="0">
                <a:solidFill>
                  <a:srgbClr val="FF0066"/>
                </a:solidFill>
              </a:rPr>
              <a:t>   </a:t>
            </a:r>
            <a:r>
              <a:rPr lang="zh-CN" altLang="en-US" sz="2400" dirty="0">
                <a:solidFill>
                  <a:schemeClr val="tx2"/>
                </a:solidFill>
                <a:latin typeface="楷体_GB2312" pitchFamily="49" charset="-122"/>
                <a:ea typeface="楷体_GB2312" pitchFamily="49" charset="-122"/>
              </a:rPr>
              <a:t>超前校正装置具有相位超前作用,它可以补偿原系统过大的滞后相角，从而增加系统的相角裕度和带宽，提高系统的相对稳定性和响应速度。</a:t>
            </a:r>
            <a:r>
              <a:rPr lang="zh-CN" altLang="en-US" sz="2400" dirty="0">
                <a:latin typeface="楷体_GB2312" pitchFamily="49" charset="-122"/>
                <a:ea typeface="楷体_GB2312" pitchFamily="49" charset="-122"/>
              </a:rPr>
              <a:t>超前校正通常用来改善系统的动态性能</a:t>
            </a:r>
            <a:r>
              <a:rPr lang="zh-CN" altLang="en-US" sz="2400" dirty="0">
                <a:solidFill>
                  <a:schemeClr val="tx2"/>
                </a:solidFill>
                <a:latin typeface="楷体_GB2312" pitchFamily="49" charset="-122"/>
                <a:ea typeface="楷体_GB2312" pitchFamily="49" charset="-122"/>
              </a:rPr>
              <a:t>，在系统的稳态性能较好而动态性能较差时，采用超前校正可以得到较好的效果。但由于超前校正装置具有微分的特性，是一种高通滤波装置，它对高频噪声更加敏感,从而降低了系统抗干扰的能力，因此</a:t>
            </a:r>
            <a:r>
              <a:rPr lang="zh-CN" altLang="en-US" sz="2400" dirty="0">
                <a:latin typeface="楷体_GB2312" pitchFamily="49" charset="-122"/>
                <a:ea typeface="楷体_GB2312" pitchFamily="49" charset="-122"/>
              </a:rPr>
              <a:t>在高频噪声较大的情况下，不宜采用超前校正。</a:t>
            </a: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6F6D07CA-B439-4904-8E23-BA81049F211E}"/>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82B5B6F-D468-4EE6-9648-FF28E91E4A62}" type="slidenum">
              <a:rPr kumimoji="0" lang="zh-CN" altLang="en-US" sz="1400" smtClean="0"/>
              <a:pPr>
                <a:spcBef>
                  <a:spcPct val="0"/>
                </a:spcBef>
                <a:buClrTx/>
                <a:buSzTx/>
                <a:buFontTx/>
                <a:buNone/>
              </a:pPr>
              <a:t>17</a:t>
            </a:fld>
            <a:endParaRPr kumimoji="0" lang="en-US" altLang="zh-CN" sz="1400"/>
          </a:p>
        </p:txBody>
      </p:sp>
      <p:sp>
        <p:nvSpPr>
          <p:cNvPr id="20483" name="Rectangle 3">
            <a:extLst>
              <a:ext uri="{FF2B5EF4-FFF2-40B4-BE49-F238E27FC236}">
                <a16:creationId xmlns:a16="http://schemas.microsoft.com/office/drawing/2014/main" id="{3ED9111F-D3E4-490D-87C5-D2D3B06EDA9D}"/>
              </a:ext>
            </a:extLst>
          </p:cNvPr>
          <p:cNvSpPr>
            <a:spLocks noGrp="1" noChangeArrowheads="1"/>
          </p:cNvSpPr>
          <p:nvPr>
            <p:ph type="body" idx="1"/>
          </p:nvPr>
        </p:nvSpPr>
        <p:spPr>
          <a:xfrm>
            <a:off x="1143000" y="381000"/>
            <a:ext cx="7772400" cy="5715000"/>
          </a:xfrm>
        </p:spPr>
        <p:txBody>
          <a:bodyPr/>
          <a:lstStyle/>
          <a:p>
            <a:pPr algn="just" eaLnBrk="1" hangingPunct="1">
              <a:lnSpc>
                <a:spcPct val="125000"/>
              </a:lnSpc>
              <a:buFont typeface="Symbol" panose="05050102010706020507" pitchFamily="18" charset="2"/>
              <a:buNone/>
            </a:pPr>
            <a:r>
              <a:rPr lang="zh-CN" altLang="en-US" sz="2800"/>
              <a:t>   </a:t>
            </a:r>
            <a:endParaRPr lang="zh-CN" altLang="en-US" sz="2000">
              <a:solidFill>
                <a:schemeClr val="tx2"/>
              </a:solidFill>
              <a:latin typeface="楷体_GB2312" pitchFamily="49" charset="-122"/>
              <a:ea typeface="楷体_GB2312" pitchFamily="49" charset="-122"/>
            </a:endParaRPr>
          </a:p>
          <a:p>
            <a:pPr algn="just" eaLnBrk="1" hangingPunct="1">
              <a:lnSpc>
                <a:spcPct val="125000"/>
              </a:lnSpc>
              <a:buFont typeface="Symbol" panose="05050102010706020507" pitchFamily="18" charset="2"/>
              <a:buNone/>
            </a:pPr>
            <a:r>
              <a:rPr lang="zh-CN" altLang="en-US" sz="2400" b="1" i="1">
                <a:solidFill>
                  <a:srgbClr val="FF0066"/>
                </a:solidFill>
                <a:latin typeface="宋体" panose="02010600030101010101" pitchFamily="2" charset="-122"/>
              </a:rPr>
              <a:t> </a:t>
            </a:r>
            <a:r>
              <a:rPr lang="zh-CN" altLang="en-US" sz="2400" b="1" i="1">
                <a:solidFill>
                  <a:srgbClr val="CC3300"/>
                </a:solidFill>
                <a:latin typeface="宋体" panose="02010600030101010101" pitchFamily="2" charset="-122"/>
              </a:rPr>
              <a:t>(4)滞后校正</a:t>
            </a:r>
            <a:r>
              <a:rPr lang="zh-CN" altLang="en-US" sz="2400">
                <a:latin typeface="楷体_GB2312" pitchFamily="49" charset="-122"/>
                <a:ea typeface="楷体_GB2312" pitchFamily="49" charset="-122"/>
              </a:rPr>
              <a:t>   </a:t>
            </a:r>
            <a:r>
              <a:rPr lang="zh-CN" altLang="en-US" sz="2400">
                <a:solidFill>
                  <a:schemeClr val="tx2"/>
                </a:solidFill>
                <a:latin typeface="楷体_GB2312" pitchFamily="49" charset="-122"/>
                <a:ea typeface="楷体_GB2312" pitchFamily="49" charset="-122"/>
              </a:rPr>
              <a:t>滞后校正装置具有相位滞后的特性,它具有积分的特性，由于积分特性可以减少系统的稳态误差，因此</a:t>
            </a:r>
            <a:r>
              <a:rPr lang="zh-CN" altLang="en-US" sz="2400">
                <a:solidFill>
                  <a:srgbClr val="FFFFFF"/>
                </a:solidFill>
                <a:latin typeface="楷体_GB2312" pitchFamily="49" charset="-122"/>
                <a:ea typeface="楷体_GB2312" pitchFamily="49" charset="-122"/>
              </a:rPr>
              <a:t>滞后校正通常用来改善系统的稳态性能。</a:t>
            </a:r>
          </a:p>
          <a:p>
            <a:pPr algn="just" eaLnBrk="1" hangingPunct="1">
              <a:lnSpc>
                <a:spcPct val="125000"/>
              </a:lnSpc>
              <a:buFont typeface="Symbol" panose="05050102010706020507" pitchFamily="18" charset="2"/>
              <a:buNone/>
            </a:pPr>
            <a:r>
              <a:rPr lang="zh-CN" altLang="en-US" sz="2400"/>
              <a:t>            </a:t>
            </a:r>
            <a:r>
              <a:rPr lang="zh-CN" altLang="en-US" sz="2400">
                <a:solidFill>
                  <a:schemeClr val="tx2"/>
                </a:solidFill>
                <a:latin typeface="楷体_GB2312" pitchFamily="49" charset="-122"/>
                <a:ea typeface="楷体_GB2312" pitchFamily="49" charset="-122"/>
              </a:rPr>
              <a:t>滞后校正装置具有低通滤波的特性，利用它的高频衰减特性降低系统的剪切频率, 可以提高系统的相角裕度，改善系统的动态性能。但同时减小了系统的带宽，降低了系统的响应速度。因此</a:t>
            </a:r>
            <a:r>
              <a:rPr lang="zh-CN" altLang="en-US" sz="2400">
                <a:solidFill>
                  <a:srgbClr val="FFFFFF"/>
                </a:solidFill>
                <a:latin typeface="楷体_GB2312" pitchFamily="49" charset="-122"/>
                <a:ea typeface="楷体_GB2312" pitchFamily="49" charset="-122"/>
              </a:rPr>
              <a:t>对响应速度要求较高的系统不宜采用滞后校正，</a:t>
            </a:r>
            <a:r>
              <a:rPr lang="zh-CN" altLang="en-US" sz="2400">
                <a:solidFill>
                  <a:schemeClr val="tx2"/>
                </a:solidFill>
                <a:latin typeface="楷体_GB2312" pitchFamily="49" charset="-122"/>
                <a:ea typeface="楷体_GB2312" pitchFamily="49" charset="-122"/>
              </a:rPr>
              <a:t>高频衰减特性可以降低高频噪声对系统的影响，从而提高系统抗干扰能力，这是滞后校正的一大优点。</a:t>
            </a:r>
          </a:p>
          <a:p>
            <a:pPr algn="just" eaLnBrk="1" hangingPunct="1">
              <a:lnSpc>
                <a:spcPct val="125000"/>
              </a:lnSpc>
              <a:buFont typeface="Symbol" panose="05050102010706020507" pitchFamily="18" charset="2"/>
              <a:buNone/>
            </a:pPr>
            <a:endParaRPr lang="zh-CN" altLang="en-US" sz="2400">
              <a:solidFill>
                <a:schemeClr val="tx2"/>
              </a:solidFill>
              <a:latin typeface="楷体_GB2312" pitchFamily="49" charset="-122"/>
              <a:ea typeface="楷体_GB2312" pitchFamily="49" charset="-122"/>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6128B12F-471D-4D98-B0FF-343B0F2C1569}"/>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5B6CB85-0CD6-40BB-A07A-CA1539391F26}" type="slidenum">
              <a:rPr kumimoji="0" lang="zh-CN" altLang="en-US" sz="1400" smtClean="0"/>
              <a:pPr>
                <a:spcBef>
                  <a:spcPct val="0"/>
                </a:spcBef>
                <a:buClrTx/>
                <a:buSzTx/>
                <a:buFontTx/>
                <a:buNone/>
              </a:pPr>
              <a:t>18</a:t>
            </a:fld>
            <a:endParaRPr kumimoji="0" lang="en-US" altLang="zh-CN" sz="1400"/>
          </a:p>
        </p:txBody>
      </p:sp>
      <p:sp>
        <p:nvSpPr>
          <p:cNvPr id="21507" name="Text Box 9">
            <a:extLst>
              <a:ext uri="{FF2B5EF4-FFF2-40B4-BE49-F238E27FC236}">
                <a16:creationId xmlns:a16="http://schemas.microsoft.com/office/drawing/2014/main" id="{A91D7D17-F431-4E29-B600-132BB7374144}"/>
              </a:ext>
            </a:extLst>
          </p:cNvPr>
          <p:cNvSpPr txBox="1">
            <a:spLocks noChangeArrowheads="1"/>
          </p:cNvSpPr>
          <p:nvPr/>
        </p:nvSpPr>
        <p:spPr bwMode="auto">
          <a:xfrm>
            <a:off x="1524000" y="1402432"/>
            <a:ext cx="7239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buClr>
                <a:srgbClr val="FF0066"/>
              </a:buClr>
              <a:buFont typeface="Wingdings" panose="05000000000000000000" pitchFamily="2" charset="2"/>
              <a:buNone/>
            </a:pPr>
            <a:r>
              <a:rPr lang="zh-CN" altLang="en-US" sz="2400" b="1" i="1" dirty="0">
                <a:solidFill>
                  <a:srgbClr val="CC3300"/>
                </a:solidFill>
                <a:latin typeface="宋体" panose="02010600030101010101" pitchFamily="2" charset="-122"/>
              </a:rPr>
              <a:t>(5)滞后-超前校正</a:t>
            </a:r>
            <a:r>
              <a:rPr lang="zh-CN" altLang="en-US" sz="2400" dirty="0">
                <a:latin typeface="楷体_GB2312" pitchFamily="49" charset="-122"/>
                <a:ea typeface="楷体_GB2312" pitchFamily="49" charset="-122"/>
              </a:rPr>
              <a:t>    </a:t>
            </a:r>
            <a:r>
              <a:rPr lang="zh-CN" altLang="en-US" sz="2400" dirty="0">
                <a:solidFill>
                  <a:schemeClr val="tx2"/>
                </a:solidFill>
                <a:latin typeface="楷体_GB2312" pitchFamily="49" charset="-122"/>
                <a:ea typeface="楷体_GB2312" pitchFamily="49" charset="-122"/>
              </a:rPr>
              <a:t>在系统的动态和稳态性能都有待改善时,单纯采用超前或滞后校正往往难以奏效,在这种情况下采用滞后-超前校正效果较好,利用校正装置的滞后特性改善系统的稳态性能提高系统精度,而利用它的超前作用来改善系统的动态性能提高系统的相角裕度和响应速度等。在校正的步骤上,一般是先满足系统的动态性能确定出校正装置中超前部分的参数，然后再根据稳态性能确定滞后部分的参数。</a:t>
            </a:r>
          </a:p>
          <a:p>
            <a:pPr algn="just" eaLnBrk="1" hangingPunct="1">
              <a:spcBef>
                <a:spcPct val="0"/>
              </a:spcBef>
              <a:buClrTx/>
              <a:buSzTx/>
              <a:buFontTx/>
              <a:buNone/>
            </a:pPr>
            <a:endParaRPr lang="zh-CN" altLang="en-US" sz="2400" dirty="0"/>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65265ADB-DF37-4900-84C3-B42AD5A88AF2}"/>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AED5CBA-2EA9-493B-90BC-B3897DD7548C}" type="slidenum">
              <a:rPr kumimoji="0" lang="zh-CN" altLang="en-US" sz="1400" smtClean="0"/>
              <a:pPr>
                <a:spcBef>
                  <a:spcPct val="0"/>
                </a:spcBef>
                <a:buClrTx/>
                <a:buSzTx/>
                <a:buFontTx/>
                <a:buNone/>
              </a:pPr>
              <a:t>19</a:t>
            </a:fld>
            <a:endParaRPr kumimoji="0" lang="en-US" altLang="zh-CN" sz="1400"/>
          </a:p>
        </p:txBody>
      </p:sp>
      <p:sp>
        <p:nvSpPr>
          <p:cNvPr id="22531" name="Rectangle 4">
            <a:extLst>
              <a:ext uri="{FF2B5EF4-FFF2-40B4-BE49-F238E27FC236}">
                <a16:creationId xmlns:a16="http://schemas.microsoft.com/office/drawing/2014/main" id="{734DC897-277C-4592-9569-C681F6038A7F}"/>
              </a:ext>
            </a:extLst>
          </p:cNvPr>
          <p:cNvSpPr>
            <a:spLocks noGrp="1" noChangeArrowheads="1"/>
          </p:cNvSpPr>
          <p:nvPr>
            <p:ph type="body" idx="1"/>
          </p:nvPr>
        </p:nvSpPr>
        <p:spPr>
          <a:xfrm>
            <a:off x="1219200" y="228600"/>
            <a:ext cx="7772400" cy="6324600"/>
          </a:xfrm>
          <a:noFill/>
        </p:spPr>
        <p:txBody>
          <a:bodyPr/>
          <a:lstStyle/>
          <a:p>
            <a:pPr algn="just" eaLnBrk="1" hangingPunct="1">
              <a:lnSpc>
                <a:spcPct val="125000"/>
              </a:lnSpc>
              <a:buClr>
                <a:srgbClr val="FF0066"/>
              </a:buClr>
              <a:buFont typeface="Wingdings" panose="05000000000000000000" pitchFamily="2" charset="2"/>
              <a:buNone/>
            </a:pPr>
            <a:r>
              <a:rPr lang="zh-CN" altLang="en-US" sz="2400" b="1" i="1">
                <a:solidFill>
                  <a:srgbClr val="CC3300"/>
                </a:solidFill>
                <a:latin typeface="宋体" panose="02010600030101010101" pitchFamily="2" charset="-122"/>
              </a:rPr>
              <a:t>  (6)反馈校正</a:t>
            </a:r>
            <a:r>
              <a:rPr lang="zh-CN" altLang="en-US" sz="2400">
                <a:latin typeface="楷体_GB2312" pitchFamily="49" charset="-122"/>
                <a:ea typeface="楷体_GB2312" pitchFamily="49" charset="-122"/>
              </a:rPr>
              <a:t>   </a:t>
            </a:r>
            <a:r>
              <a:rPr lang="zh-CN" altLang="en-US" sz="2400">
                <a:solidFill>
                  <a:schemeClr val="tx2"/>
                </a:solidFill>
                <a:latin typeface="楷体_GB2312" pitchFamily="49" charset="-122"/>
                <a:ea typeface="楷体_GB2312" pitchFamily="49" charset="-122"/>
              </a:rPr>
              <a:t>反馈校正除了可以达到与串联校正相同的效果外。还可以抑制来自系统内部和外部扰动的影响,因此对那些工作环境比较差和系统参数变化幅度较大的系统,采用反馈校正效果会更好些。需要指出的是,由于局部反馈有可能引起校正回路的振荡,因此在选择校正装置参数时应特别小心。一般情况下,被校正装置包围的前向通道一般不超过两个环节。</a:t>
            </a:r>
          </a:p>
          <a:p>
            <a:pPr algn="just" eaLnBrk="1" hangingPunct="1">
              <a:lnSpc>
                <a:spcPct val="125000"/>
              </a:lnSpc>
              <a:buClr>
                <a:srgbClr val="FF0066"/>
              </a:buClr>
              <a:buFont typeface="Wingdings" panose="05000000000000000000" pitchFamily="2" charset="2"/>
              <a:buNone/>
            </a:pPr>
            <a:r>
              <a:rPr lang="zh-CN" altLang="en-US" sz="2400" b="1" i="1">
                <a:solidFill>
                  <a:srgbClr val="CC3300"/>
                </a:solidFill>
                <a:latin typeface="宋体" panose="02010600030101010101" pitchFamily="2" charset="-122"/>
              </a:rPr>
              <a:t>  (7)顺馈校正</a:t>
            </a:r>
            <a:r>
              <a:rPr lang="zh-CN" altLang="en-US" sz="2400">
                <a:latin typeface="楷体_GB2312" pitchFamily="49" charset="-122"/>
                <a:ea typeface="楷体_GB2312" pitchFamily="49" charset="-122"/>
              </a:rPr>
              <a:t>   </a:t>
            </a:r>
            <a:r>
              <a:rPr lang="zh-CN" altLang="en-US" sz="2400">
                <a:solidFill>
                  <a:schemeClr val="tx2"/>
                </a:solidFill>
                <a:latin typeface="楷体_GB2312" pitchFamily="49" charset="-122"/>
                <a:ea typeface="楷体_GB2312" pitchFamily="49" charset="-122"/>
              </a:rPr>
              <a:t>一般情况下,顺馈控制只是在反馈控制不能满足要求时才考虑采用。在扰动可测量时,采用顺馈控制(或顺馈校正)可有效地消除干扰的影响,它对减小稳态误差改善系统的稳态性能效果显著。但由于难以实现理想的微分装置,顺馈校正对改善系统的动态性能的效果不大。</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AD3702F0-D531-4474-898E-6186804674E5}"/>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CD3B8D4-4E45-4DCE-8EA9-61141747113D}" type="slidenum">
              <a:rPr kumimoji="0" lang="zh-CN" altLang="en-US" sz="1400" smtClean="0"/>
              <a:pPr>
                <a:spcBef>
                  <a:spcPct val="0"/>
                </a:spcBef>
                <a:buClrTx/>
                <a:buSzTx/>
                <a:buFontTx/>
                <a:buNone/>
              </a:pPr>
              <a:t>2</a:t>
            </a:fld>
            <a:endParaRPr kumimoji="0" lang="en-US" altLang="zh-CN" sz="1400"/>
          </a:p>
        </p:txBody>
      </p:sp>
      <p:sp>
        <p:nvSpPr>
          <p:cNvPr id="5123" name="Rectangle 8">
            <a:extLst>
              <a:ext uri="{FF2B5EF4-FFF2-40B4-BE49-F238E27FC236}">
                <a16:creationId xmlns:a16="http://schemas.microsoft.com/office/drawing/2014/main" id="{8E62F211-F04B-4E51-ABC1-204DC8EA2119}"/>
              </a:ext>
            </a:extLst>
          </p:cNvPr>
          <p:cNvSpPr>
            <a:spLocks noChangeArrowheads="1"/>
          </p:cNvSpPr>
          <p:nvPr/>
        </p:nvSpPr>
        <p:spPr bwMode="auto">
          <a:xfrm>
            <a:off x="1371600" y="609600"/>
            <a:ext cx="7391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000125">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1800" dirty="0"/>
              <a:t>由图知，无反馈校正时系统的开环传递函数为</a:t>
            </a:r>
          </a:p>
          <a:p>
            <a:pPr algn="r">
              <a:spcBef>
                <a:spcPct val="0"/>
              </a:spcBef>
              <a:buClrTx/>
              <a:buSzTx/>
              <a:buFontTx/>
              <a:buNone/>
            </a:pPr>
            <a:endParaRPr lang="en-US" altLang="zh-CN" sz="1800" dirty="0"/>
          </a:p>
          <a:p>
            <a:pPr algn="r">
              <a:spcBef>
                <a:spcPct val="0"/>
              </a:spcBef>
              <a:buClrTx/>
              <a:buSzTx/>
              <a:buFontTx/>
              <a:buNone/>
            </a:pPr>
            <a:r>
              <a:rPr lang="zh-CN" altLang="en-US" sz="1800" dirty="0"/>
              <a:t>（</a:t>
            </a:r>
            <a:r>
              <a:rPr lang="en-US" altLang="zh-CN" sz="1800" dirty="0"/>
              <a:t>1</a:t>
            </a:r>
            <a:r>
              <a:rPr lang="zh-CN" altLang="en-US" sz="1800" dirty="0"/>
              <a:t>）                     </a:t>
            </a:r>
          </a:p>
          <a:p>
            <a:pPr algn="just">
              <a:spcBef>
                <a:spcPct val="0"/>
              </a:spcBef>
              <a:buClrTx/>
              <a:buSzTx/>
              <a:buFontTx/>
              <a:buNone/>
            </a:pPr>
            <a:endParaRPr lang="zh-CN" altLang="en-US" sz="1800" dirty="0"/>
          </a:p>
          <a:p>
            <a:pPr algn="just">
              <a:spcBef>
                <a:spcPct val="0"/>
              </a:spcBef>
              <a:buClrTx/>
              <a:buSzTx/>
              <a:buFontTx/>
              <a:buNone/>
            </a:pPr>
            <a:r>
              <a:rPr lang="zh-CN" altLang="en-US" sz="1800" dirty="0"/>
              <a:t>内回环的开环传递函数为</a:t>
            </a:r>
          </a:p>
          <a:p>
            <a:pPr algn="just">
              <a:spcBef>
                <a:spcPct val="0"/>
              </a:spcBef>
              <a:buClrTx/>
              <a:buSzTx/>
              <a:buFontTx/>
              <a:buNone/>
            </a:pPr>
            <a:endParaRPr lang="zh-CN" altLang="en-US" sz="1800" dirty="0"/>
          </a:p>
          <a:p>
            <a:pPr algn="r">
              <a:spcBef>
                <a:spcPct val="0"/>
              </a:spcBef>
              <a:buClrTx/>
              <a:buSzTx/>
              <a:buFontTx/>
              <a:buNone/>
            </a:pPr>
            <a:r>
              <a:rPr lang="zh-CN" altLang="en-US" sz="1800" dirty="0"/>
              <a:t>（</a:t>
            </a:r>
            <a:r>
              <a:rPr lang="en-US" altLang="zh-CN" sz="1800" dirty="0"/>
              <a:t>2</a:t>
            </a:r>
            <a:r>
              <a:rPr lang="zh-CN" altLang="en-US" sz="1800" dirty="0"/>
              <a:t>）                                                </a:t>
            </a:r>
          </a:p>
          <a:p>
            <a:pPr algn="just">
              <a:spcBef>
                <a:spcPct val="0"/>
              </a:spcBef>
              <a:buClrTx/>
              <a:buSzTx/>
              <a:buFontTx/>
              <a:buNone/>
            </a:pPr>
            <a:endParaRPr lang="en-US" altLang="zh-CN" sz="1800" dirty="0"/>
          </a:p>
          <a:p>
            <a:pPr algn="just">
              <a:spcBef>
                <a:spcPct val="0"/>
              </a:spcBef>
              <a:buClrTx/>
              <a:buSzTx/>
              <a:buFontTx/>
              <a:buNone/>
            </a:pPr>
            <a:r>
              <a:rPr lang="zh-CN" altLang="en-US" sz="1800" dirty="0"/>
              <a:t>其闭环传递函数为</a:t>
            </a:r>
          </a:p>
          <a:p>
            <a:pPr algn="just">
              <a:spcBef>
                <a:spcPct val="0"/>
              </a:spcBef>
              <a:buClrTx/>
              <a:buSzTx/>
              <a:buFontTx/>
              <a:buNone/>
            </a:pPr>
            <a:endParaRPr lang="zh-CN" altLang="en-US" sz="1800" dirty="0"/>
          </a:p>
          <a:p>
            <a:pPr algn="just">
              <a:spcBef>
                <a:spcPct val="0"/>
              </a:spcBef>
              <a:buClrTx/>
              <a:buSzTx/>
              <a:buFontTx/>
              <a:buNone/>
            </a:pPr>
            <a:r>
              <a:rPr lang="en-US" altLang="zh-CN" sz="1800" dirty="0"/>
              <a:t>                                                                                                  </a:t>
            </a:r>
            <a:r>
              <a:rPr lang="zh-CN" altLang="en-US" sz="1800" dirty="0"/>
              <a:t>（</a:t>
            </a:r>
            <a:r>
              <a:rPr lang="en-US" altLang="zh-CN" sz="1800" dirty="0"/>
              <a:t>3</a:t>
            </a:r>
            <a:r>
              <a:rPr lang="zh-CN" altLang="en-US" sz="1800" dirty="0"/>
              <a:t>）</a:t>
            </a:r>
          </a:p>
          <a:p>
            <a:pPr algn="just">
              <a:spcBef>
                <a:spcPct val="0"/>
              </a:spcBef>
              <a:buClrTx/>
              <a:buSzTx/>
              <a:buFontTx/>
              <a:buNone/>
            </a:pPr>
            <a:r>
              <a:rPr lang="zh-CN" altLang="en-US" sz="1800" dirty="0"/>
              <a:t>                                                                                                                                                                                               </a:t>
            </a:r>
            <a:endParaRPr lang="en-US" altLang="zh-CN" sz="1800" dirty="0"/>
          </a:p>
          <a:p>
            <a:pPr algn="just">
              <a:spcBef>
                <a:spcPct val="0"/>
              </a:spcBef>
              <a:buClrTx/>
              <a:buSzTx/>
              <a:buFontTx/>
              <a:buNone/>
            </a:pPr>
            <a:endParaRPr lang="en-US" altLang="zh-CN" sz="1800" dirty="0"/>
          </a:p>
          <a:p>
            <a:pPr algn="just">
              <a:spcBef>
                <a:spcPct val="0"/>
              </a:spcBef>
              <a:buClrTx/>
              <a:buSzTx/>
              <a:buFontTx/>
              <a:buNone/>
            </a:pPr>
            <a:r>
              <a:rPr lang="zh-CN" altLang="en-US" sz="1800" dirty="0"/>
              <a:t>校正后系统的开环传递函数为</a:t>
            </a:r>
          </a:p>
          <a:p>
            <a:pPr algn="just">
              <a:spcBef>
                <a:spcPct val="0"/>
              </a:spcBef>
              <a:buClrTx/>
              <a:buSzTx/>
              <a:buFontTx/>
              <a:buNone/>
            </a:pPr>
            <a:r>
              <a:rPr lang="zh-CN" altLang="en-US" sz="1800" dirty="0"/>
              <a:t>    </a:t>
            </a:r>
          </a:p>
          <a:p>
            <a:pPr algn="just">
              <a:spcBef>
                <a:spcPct val="0"/>
              </a:spcBef>
              <a:buClrTx/>
              <a:buSzTx/>
              <a:buFontTx/>
              <a:buNone/>
            </a:pPr>
            <a:endParaRPr lang="zh-CN" altLang="en-US" sz="1800" dirty="0"/>
          </a:p>
          <a:p>
            <a:pPr algn="just">
              <a:spcBef>
                <a:spcPct val="0"/>
              </a:spcBef>
              <a:buClrTx/>
              <a:buSzTx/>
              <a:buFontTx/>
              <a:buNone/>
            </a:pPr>
            <a:r>
              <a:rPr lang="zh-CN" altLang="en-US" sz="1800" dirty="0"/>
              <a:t>                                                                                                  （</a:t>
            </a:r>
            <a:r>
              <a:rPr lang="en-US" altLang="zh-CN" sz="1800" dirty="0"/>
              <a:t>4</a:t>
            </a:r>
            <a:r>
              <a:rPr lang="zh-CN" altLang="en-US" sz="1800" dirty="0"/>
              <a:t>）</a:t>
            </a:r>
          </a:p>
        </p:txBody>
      </p:sp>
      <p:graphicFrame>
        <p:nvGraphicFramePr>
          <p:cNvPr id="5124" name="Object 7">
            <a:extLst>
              <a:ext uri="{FF2B5EF4-FFF2-40B4-BE49-F238E27FC236}">
                <a16:creationId xmlns:a16="http://schemas.microsoft.com/office/drawing/2014/main" id="{FA86E9D1-1C3D-4E0D-A88F-B784707046C1}"/>
              </a:ext>
            </a:extLst>
          </p:cNvPr>
          <p:cNvGraphicFramePr>
            <a:graphicFrameLocks noChangeAspect="1"/>
          </p:cNvGraphicFramePr>
          <p:nvPr>
            <p:extLst>
              <p:ext uri="{D42A27DB-BD31-4B8C-83A1-F6EECF244321}">
                <p14:modId xmlns:p14="http://schemas.microsoft.com/office/powerpoint/2010/main" val="3098586440"/>
              </p:ext>
            </p:extLst>
          </p:nvPr>
        </p:nvGraphicFramePr>
        <p:xfrm>
          <a:off x="3419872" y="1111250"/>
          <a:ext cx="3105150" cy="396875"/>
        </p:xfrm>
        <a:graphic>
          <a:graphicData uri="http://schemas.openxmlformats.org/presentationml/2006/ole">
            <mc:AlternateContent xmlns:mc="http://schemas.openxmlformats.org/markup-compatibility/2006">
              <mc:Choice xmlns:v="urn:schemas-microsoft-com:vml" Requires="v">
                <p:oleObj spid="_x0000_s5140" name="Equation" r:id="rId3" imgW="1815840" imgH="228600" progId="Equation.DSMT4">
                  <p:embed/>
                </p:oleObj>
              </mc:Choice>
              <mc:Fallback>
                <p:oleObj name="Equation" r:id="rId3" imgW="1815840" imgH="228600" progId="Equation.DSMT4">
                  <p:embed/>
                  <p:pic>
                    <p:nvPicPr>
                      <p:cNvPr id="0" name="Object 7"/>
                      <p:cNvPicPr>
                        <a:picLocks noChangeAspect="1" noChangeArrowheads="1"/>
                      </p:cNvPicPr>
                      <p:nvPr/>
                    </p:nvPicPr>
                    <p:blipFill>
                      <a:blip r:embed="rId4"/>
                      <a:srcRect/>
                      <a:stretch>
                        <a:fillRect/>
                      </a:stretch>
                    </p:blipFill>
                    <p:spPr bwMode="auto">
                      <a:xfrm>
                        <a:off x="3419872" y="1111250"/>
                        <a:ext cx="3105150" cy="396875"/>
                      </a:xfrm>
                      <a:prstGeom prst="rect">
                        <a:avLst/>
                      </a:prstGeom>
                      <a:noFill/>
                      <a:ln>
                        <a:noFill/>
                      </a:ln>
                    </p:spPr>
                  </p:pic>
                </p:oleObj>
              </mc:Fallback>
            </mc:AlternateContent>
          </a:graphicData>
        </a:graphic>
      </p:graphicFrame>
      <p:graphicFrame>
        <p:nvGraphicFramePr>
          <p:cNvPr id="5125" name="Object 6">
            <a:extLst>
              <a:ext uri="{FF2B5EF4-FFF2-40B4-BE49-F238E27FC236}">
                <a16:creationId xmlns:a16="http://schemas.microsoft.com/office/drawing/2014/main" id="{B836782B-3525-4982-9CFA-762F1FED0693}"/>
              </a:ext>
            </a:extLst>
          </p:cNvPr>
          <p:cNvGraphicFramePr>
            <a:graphicFrameLocks noChangeAspect="1"/>
          </p:cNvGraphicFramePr>
          <p:nvPr>
            <p:extLst>
              <p:ext uri="{D42A27DB-BD31-4B8C-83A1-F6EECF244321}">
                <p14:modId xmlns:p14="http://schemas.microsoft.com/office/powerpoint/2010/main" val="204674301"/>
              </p:ext>
            </p:extLst>
          </p:nvPr>
        </p:nvGraphicFramePr>
        <p:xfrm>
          <a:off x="3700066" y="2240037"/>
          <a:ext cx="2544762" cy="396875"/>
        </p:xfrm>
        <a:graphic>
          <a:graphicData uri="http://schemas.openxmlformats.org/presentationml/2006/ole">
            <mc:AlternateContent xmlns:mc="http://schemas.openxmlformats.org/markup-compatibility/2006">
              <mc:Choice xmlns:v="urn:schemas-microsoft-com:vml" Requires="v">
                <p:oleObj spid="_x0000_s5141" name="Equation" r:id="rId5" imgW="1511280" imgH="228600" progId="Equation.DSMT4">
                  <p:embed/>
                </p:oleObj>
              </mc:Choice>
              <mc:Fallback>
                <p:oleObj name="Equation" r:id="rId5" imgW="1511280" imgH="228600" progId="Equation.DSMT4">
                  <p:embed/>
                  <p:pic>
                    <p:nvPicPr>
                      <p:cNvPr id="0" name="Object 6"/>
                      <p:cNvPicPr>
                        <a:picLocks noChangeAspect="1" noChangeArrowheads="1"/>
                      </p:cNvPicPr>
                      <p:nvPr/>
                    </p:nvPicPr>
                    <p:blipFill>
                      <a:blip r:embed="rId6"/>
                      <a:srcRect/>
                      <a:stretch>
                        <a:fillRect/>
                      </a:stretch>
                    </p:blipFill>
                    <p:spPr bwMode="auto">
                      <a:xfrm>
                        <a:off x="3700066" y="2240037"/>
                        <a:ext cx="2544762" cy="396875"/>
                      </a:xfrm>
                      <a:prstGeom prst="rect">
                        <a:avLst/>
                      </a:prstGeom>
                      <a:noFill/>
                      <a:ln>
                        <a:noFill/>
                      </a:ln>
                    </p:spPr>
                  </p:pic>
                </p:oleObj>
              </mc:Fallback>
            </mc:AlternateContent>
          </a:graphicData>
        </a:graphic>
      </p:graphicFrame>
      <p:graphicFrame>
        <p:nvGraphicFramePr>
          <p:cNvPr id="5126" name="Object 5">
            <a:extLst>
              <a:ext uri="{FF2B5EF4-FFF2-40B4-BE49-F238E27FC236}">
                <a16:creationId xmlns:a16="http://schemas.microsoft.com/office/drawing/2014/main" id="{7E78B973-4F00-447C-863D-8C1E734ACB3B}"/>
              </a:ext>
            </a:extLst>
          </p:cNvPr>
          <p:cNvGraphicFramePr>
            <a:graphicFrameLocks noChangeAspect="1"/>
          </p:cNvGraphicFramePr>
          <p:nvPr>
            <p:extLst>
              <p:ext uri="{D42A27DB-BD31-4B8C-83A1-F6EECF244321}">
                <p14:modId xmlns:p14="http://schemas.microsoft.com/office/powerpoint/2010/main" val="1823651153"/>
              </p:ext>
            </p:extLst>
          </p:nvPr>
        </p:nvGraphicFramePr>
        <p:xfrm>
          <a:off x="2592388" y="3198043"/>
          <a:ext cx="4567237" cy="735013"/>
        </p:xfrm>
        <a:graphic>
          <a:graphicData uri="http://schemas.openxmlformats.org/presentationml/2006/ole">
            <mc:AlternateContent xmlns:mc="http://schemas.openxmlformats.org/markup-compatibility/2006">
              <mc:Choice xmlns:v="urn:schemas-microsoft-com:vml" Requires="v">
                <p:oleObj spid="_x0000_s5142" name="Equation" r:id="rId7" imgW="2641320" imgH="431640" progId="Equation.DSMT4">
                  <p:embed/>
                </p:oleObj>
              </mc:Choice>
              <mc:Fallback>
                <p:oleObj name="Equation" r:id="rId7" imgW="2641320" imgH="431640" progId="Equation.DSMT4">
                  <p:embed/>
                  <p:pic>
                    <p:nvPicPr>
                      <p:cNvPr id="0" name="Object 5"/>
                      <p:cNvPicPr>
                        <a:picLocks noChangeAspect="1" noChangeArrowheads="1"/>
                      </p:cNvPicPr>
                      <p:nvPr/>
                    </p:nvPicPr>
                    <p:blipFill>
                      <a:blip r:embed="rId8"/>
                      <a:srcRect/>
                      <a:stretch>
                        <a:fillRect/>
                      </a:stretch>
                    </p:blipFill>
                    <p:spPr bwMode="auto">
                      <a:xfrm>
                        <a:off x="2592388" y="3198043"/>
                        <a:ext cx="4567237" cy="735013"/>
                      </a:xfrm>
                      <a:prstGeom prst="rect">
                        <a:avLst/>
                      </a:prstGeom>
                      <a:noFill/>
                      <a:ln>
                        <a:noFill/>
                      </a:ln>
                    </p:spPr>
                  </p:pic>
                </p:oleObj>
              </mc:Fallback>
            </mc:AlternateContent>
          </a:graphicData>
        </a:graphic>
      </p:graphicFrame>
      <p:graphicFrame>
        <p:nvGraphicFramePr>
          <p:cNvPr id="5127" name="Object 4">
            <a:extLst>
              <a:ext uri="{FF2B5EF4-FFF2-40B4-BE49-F238E27FC236}">
                <a16:creationId xmlns:a16="http://schemas.microsoft.com/office/drawing/2014/main" id="{A215DE65-EB46-4F86-9C52-DC5B46F39495}"/>
              </a:ext>
            </a:extLst>
          </p:cNvPr>
          <p:cNvGraphicFramePr>
            <a:graphicFrameLocks noChangeAspect="1"/>
          </p:cNvGraphicFramePr>
          <p:nvPr>
            <p:extLst>
              <p:ext uri="{D42A27DB-BD31-4B8C-83A1-F6EECF244321}">
                <p14:modId xmlns:p14="http://schemas.microsoft.com/office/powerpoint/2010/main" val="1262371375"/>
              </p:ext>
            </p:extLst>
          </p:nvPr>
        </p:nvGraphicFramePr>
        <p:xfrm>
          <a:off x="2514600" y="4772297"/>
          <a:ext cx="4419600" cy="816943"/>
        </p:xfrm>
        <a:graphic>
          <a:graphicData uri="http://schemas.openxmlformats.org/presentationml/2006/ole">
            <mc:AlternateContent xmlns:mc="http://schemas.openxmlformats.org/markup-compatibility/2006">
              <mc:Choice xmlns:v="urn:schemas-microsoft-com:vml" Requires="v">
                <p:oleObj spid="_x0000_s5143" name="Equation" r:id="rId9" imgW="2590560" imgH="431640" progId="Equation.DSMT4">
                  <p:embed/>
                </p:oleObj>
              </mc:Choice>
              <mc:Fallback>
                <p:oleObj name="Equation" r:id="rId9" imgW="2590560" imgH="431640" progId="Equation.DSMT4">
                  <p:embed/>
                  <p:pic>
                    <p:nvPicPr>
                      <p:cNvPr id="0" name="Object 4"/>
                      <p:cNvPicPr>
                        <a:picLocks noChangeAspect="1" noChangeArrowheads="1"/>
                      </p:cNvPicPr>
                      <p:nvPr/>
                    </p:nvPicPr>
                    <p:blipFill>
                      <a:blip r:embed="rId10"/>
                      <a:srcRect/>
                      <a:stretch>
                        <a:fillRect/>
                      </a:stretch>
                    </p:blipFill>
                    <p:spPr bwMode="auto">
                      <a:xfrm>
                        <a:off x="2514600" y="4772297"/>
                        <a:ext cx="4419600" cy="816943"/>
                      </a:xfrm>
                      <a:prstGeom prst="rect">
                        <a:avLst/>
                      </a:prstGeom>
                      <a:noFill/>
                      <a:ln>
                        <a:noFill/>
                      </a:ln>
                    </p:spPr>
                  </p:pic>
                </p:oleObj>
              </mc:Fallback>
            </mc:AlternateContent>
          </a:graphicData>
        </a:graphic>
      </p:graphicFrame>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642C9EC9-E0B7-46B3-BC65-F522E8586755}"/>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B114190-D300-4898-B231-06F949B4E236}" type="slidenum">
              <a:rPr kumimoji="0" lang="zh-CN" altLang="en-US" sz="1400" smtClean="0"/>
              <a:pPr>
                <a:spcBef>
                  <a:spcPct val="0"/>
                </a:spcBef>
                <a:buClrTx/>
                <a:buSzTx/>
                <a:buFontTx/>
                <a:buNone/>
              </a:pPr>
              <a:t>20</a:t>
            </a:fld>
            <a:endParaRPr kumimoji="0" lang="en-US" altLang="zh-CN" sz="1400"/>
          </a:p>
        </p:txBody>
      </p:sp>
      <p:sp>
        <p:nvSpPr>
          <p:cNvPr id="23555" name="Rectangle 3">
            <a:extLst>
              <a:ext uri="{FF2B5EF4-FFF2-40B4-BE49-F238E27FC236}">
                <a16:creationId xmlns:a16="http://schemas.microsoft.com/office/drawing/2014/main" id="{CF8F4C84-7E9A-4F02-9ECB-98F23E226410}"/>
              </a:ext>
            </a:extLst>
          </p:cNvPr>
          <p:cNvSpPr>
            <a:spLocks noGrp="1" noChangeArrowheads="1"/>
          </p:cNvSpPr>
          <p:nvPr>
            <p:ph type="body" idx="1"/>
          </p:nvPr>
        </p:nvSpPr>
        <p:spPr>
          <a:xfrm>
            <a:off x="1143000" y="908720"/>
            <a:ext cx="8001000" cy="5432648"/>
          </a:xfrm>
        </p:spPr>
        <p:txBody>
          <a:bodyPr/>
          <a:lstStyle/>
          <a:p>
            <a:pPr algn="just" eaLnBrk="1" hangingPunct="1">
              <a:lnSpc>
                <a:spcPct val="125000"/>
              </a:lnSpc>
              <a:buClr>
                <a:srgbClr val="FF0066"/>
              </a:buClr>
              <a:buFont typeface="Wingdings" panose="05000000000000000000" pitchFamily="2" charset="2"/>
              <a:buNone/>
            </a:pPr>
            <a:r>
              <a:rPr lang="zh-CN" altLang="en-US" sz="2400" b="1" i="1" dirty="0">
                <a:solidFill>
                  <a:srgbClr val="CC3300"/>
                </a:solidFill>
                <a:latin typeface="宋体" panose="02010600030101010101" pitchFamily="2" charset="-122"/>
              </a:rPr>
              <a:t>  (8)混合校正</a:t>
            </a:r>
            <a:r>
              <a:rPr lang="zh-CN" altLang="en-US" sz="2400" dirty="0">
                <a:latin typeface="楷体_GB2312" pitchFamily="49" charset="-122"/>
                <a:ea typeface="楷体_GB2312" pitchFamily="49" charset="-122"/>
              </a:rPr>
              <a:t>   </a:t>
            </a:r>
            <a:r>
              <a:rPr lang="zh-CN" altLang="en-US" sz="2400" dirty="0">
                <a:solidFill>
                  <a:schemeClr val="tx2"/>
                </a:solidFill>
                <a:latin typeface="楷体_GB2312" pitchFamily="49" charset="-122"/>
                <a:ea typeface="楷体_GB2312" pitchFamily="49" charset="-122"/>
              </a:rPr>
              <a:t>对于某些系统，有时为了达到全面改善系统性能的目的，也可以同时采用多种校正方式。但这并不意味着校正装置用得越多,方法越复杂就越好,在这个问题上应本着删繁就简的原则，用一种方法一个校正装置能解决问题的就绝不采用两种方法或两个校正装置，因为系统接入的装置越多,就越容易引入干扰信号。</a:t>
            </a:r>
          </a:p>
          <a:p>
            <a:pPr eaLnBrk="1" hangingPunct="1">
              <a:lnSpc>
                <a:spcPct val="125000"/>
              </a:lnSpc>
              <a:buClr>
                <a:srgbClr val="FF0066"/>
              </a:buClr>
              <a:buFont typeface="Wingdings" panose="05000000000000000000" pitchFamily="2" charset="2"/>
              <a:buNone/>
            </a:pPr>
            <a:r>
              <a:rPr lang="zh-CN" altLang="en-US" sz="2400" dirty="0">
                <a:latin typeface="楷体_GB2312" pitchFamily="49" charset="-122"/>
                <a:ea typeface="楷体_GB2312" pitchFamily="49" charset="-122"/>
              </a:rPr>
              <a:t>       应当指出的是,本章介绍的只是系统校正中的一些基本方法和思路,所给例题也是典型化和理想化的,工程实际问题会复杂的多。比起系统分析,系统的综合与校正的实践性更强,读者应在实际应用中重视积累经验,才能取得更好的学习效果。</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D29C1651-222C-44F0-9ECD-EB0A7522EB9E}"/>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ABA0DBB-EBDD-4462-B0A7-E761B444E9F8}" type="slidenum">
              <a:rPr kumimoji="0" lang="zh-CN" altLang="en-US" sz="1400" smtClean="0"/>
              <a:pPr>
                <a:spcBef>
                  <a:spcPct val="0"/>
                </a:spcBef>
                <a:buClrTx/>
                <a:buSzTx/>
                <a:buFontTx/>
                <a:buNone/>
              </a:pPr>
              <a:t>3</a:t>
            </a:fld>
            <a:endParaRPr kumimoji="0" lang="en-US" altLang="zh-CN" sz="1400"/>
          </a:p>
        </p:txBody>
      </p:sp>
      <p:grpSp>
        <p:nvGrpSpPr>
          <p:cNvPr id="6147" name="Group 6">
            <a:extLst>
              <a:ext uri="{FF2B5EF4-FFF2-40B4-BE49-F238E27FC236}">
                <a16:creationId xmlns:a16="http://schemas.microsoft.com/office/drawing/2014/main" id="{17A37A71-D0D3-44BE-9116-F200F5696D58}"/>
              </a:ext>
            </a:extLst>
          </p:cNvPr>
          <p:cNvGrpSpPr>
            <a:grpSpLocks/>
          </p:cNvGrpSpPr>
          <p:nvPr/>
        </p:nvGrpSpPr>
        <p:grpSpPr bwMode="auto">
          <a:xfrm>
            <a:off x="1371600" y="360362"/>
            <a:ext cx="7772400" cy="785813"/>
            <a:chOff x="864" y="230"/>
            <a:chExt cx="4896" cy="495"/>
          </a:xfrm>
        </p:grpSpPr>
        <p:sp>
          <p:nvSpPr>
            <p:cNvPr id="6176" name="Rectangle 5">
              <a:extLst>
                <a:ext uri="{FF2B5EF4-FFF2-40B4-BE49-F238E27FC236}">
                  <a16:creationId xmlns:a16="http://schemas.microsoft.com/office/drawing/2014/main" id="{876661C2-7840-4E27-8C98-C81579A0EC81}"/>
                </a:ext>
              </a:extLst>
            </p:cNvPr>
            <p:cNvSpPr>
              <a:spLocks noChangeArrowheads="1"/>
            </p:cNvSpPr>
            <p:nvPr/>
          </p:nvSpPr>
          <p:spPr bwMode="auto">
            <a:xfrm>
              <a:off x="864" y="240"/>
              <a:ext cx="4896"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t>       若内回环稳定（即            的极点都在左半</a:t>
              </a:r>
              <a:r>
                <a:rPr lang="en-US" altLang="zh-CN" sz="1800" dirty="0"/>
                <a:t>s</a:t>
              </a:r>
              <a:r>
                <a:rPr lang="zh-CN" altLang="en-US" sz="1800" dirty="0"/>
                <a:t>平面），则校正后系统的性能可按曲线                     来分析。绘制                        ，假定： </a:t>
              </a:r>
            </a:p>
          </p:txBody>
        </p:sp>
        <p:graphicFrame>
          <p:nvGraphicFramePr>
            <p:cNvPr id="6177" name="Object 4">
              <a:extLst>
                <a:ext uri="{FF2B5EF4-FFF2-40B4-BE49-F238E27FC236}">
                  <a16:creationId xmlns:a16="http://schemas.microsoft.com/office/drawing/2014/main" id="{C3E56F9E-64EC-446D-9EBB-BF346C2612C0}"/>
                </a:ext>
              </a:extLst>
            </p:cNvPr>
            <p:cNvGraphicFramePr>
              <a:graphicFrameLocks noChangeAspect="1"/>
            </p:cNvGraphicFramePr>
            <p:nvPr>
              <p:extLst>
                <p:ext uri="{D42A27DB-BD31-4B8C-83A1-F6EECF244321}">
                  <p14:modId xmlns:p14="http://schemas.microsoft.com/office/powerpoint/2010/main" val="478800608"/>
                </p:ext>
              </p:extLst>
            </p:nvPr>
          </p:nvGraphicFramePr>
          <p:xfrm>
            <a:off x="2332" y="230"/>
            <a:ext cx="412" cy="255"/>
          </p:xfrm>
          <a:graphic>
            <a:graphicData uri="http://schemas.openxmlformats.org/presentationml/2006/ole">
              <mc:AlternateContent xmlns:mc="http://schemas.openxmlformats.org/markup-compatibility/2006">
                <mc:Choice xmlns:v="urn:schemas-microsoft-com:vml" Requires="v">
                  <p:oleObj spid="_x0000_s6290" name="Equation" r:id="rId3" imgW="457200" imgH="228600" progId="Equation.DSMT4">
                    <p:embed/>
                  </p:oleObj>
                </mc:Choice>
                <mc:Fallback>
                  <p:oleObj name="Equation" r:id="rId3" imgW="457200" imgH="228600" progId="Equation.DSMT4">
                    <p:embed/>
                    <p:pic>
                      <p:nvPicPr>
                        <p:cNvPr id="0" name="Object 4"/>
                        <p:cNvPicPr>
                          <a:picLocks noChangeAspect="1" noChangeArrowheads="1"/>
                        </p:cNvPicPr>
                        <p:nvPr/>
                      </p:nvPicPr>
                      <p:blipFill>
                        <a:blip r:embed="rId4"/>
                        <a:srcRect/>
                        <a:stretch>
                          <a:fillRect/>
                        </a:stretch>
                      </p:blipFill>
                      <p:spPr bwMode="auto">
                        <a:xfrm>
                          <a:off x="2332" y="230"/>
                          <a:ext cx="412" cy="255"/>
                        </a:xfrm>
                        <a:prstGeom prst="rect">
                          <a:avLst/>
                        </a:prstGeom>
                        <a:noFill/>
                        <a:ln>
                          <a:noFill/>
                        </a:ln>
                      </p:spPr>
                    </p:pic>
                  </p:oleObj>
                </mc:Fallback>
              </mc:AlternateContent>
            </a:graphicData>
          </a:graphic>
        </p:graphicFrame>
        <p:graphicFrame>
          <p:nvGraphicFramePr>
            <p:cNvPr id="6178" name="Object 3">
              <a:extLst>
                <a:ext uri="{FF2B5EF4-FFF2-40B4-BE49-F238E27FC236}">
                  <a16:creationId xmlns:a16="http://schemas.microsoft.com/office/drawing/2014/main" id="{0441F588-2319-48A2-9405-6679872E5E90}"/>
                </a:ext>
              </a:extLst>
            </p:cNvPr>
            <p:cNvGraphicFramePr>
              <a:graphicFrameLocks noChangeAspect="1"/>
            </p:cNvGraphicFramePr>
            <p:nvPr>
              <p:extLst>
                <p:ext uri="{D42A27DB-BD31-4B8C-83A1-F6EECF244321}">
                  <p14:modId xmlns:p14="http://schemas.microsoft.com/office/powerpoint/2010/main" val="3349386532"/>
                </p:ext>
              </p:extLst>
            </p:nvPr>
          </p:nvGraphicFramePr>
          <p:xfrm>
            <a:off x="3153" y="451"/>
            <a:ext cx="816" cy="274"/>
          </p:xfrm>
          <a:graphic>
            <a:graphicData uri="http://schemas.openxmlformats.org/presentationml/2006/ole">
              <mc:AlternateContent xmlns:mc="http://schemas.openxmlformats.org/markup-compatibility/2006">
                <mc:Choice xmlns:v="urn:schemas-microsoft-com:vml" Requires="v">
                  <p:oleObj spid="_x0000_s6291" name="Equation" r:id="rId5" imgW="863280" imgH="253800" progId="Equation.DSMT4">
                    <p:embed/>
                  </p:oleObj>
                </mc:Choice>
                <mc:Fallback>
                  <p:oleObj name="Equation" r:id="rId5" imgW="863280" imgH="253800" progId="Equation.DSMT4">
                    <p:embed/>
                    <p:pic>
                      <p:nvPicPr>
                        <p:cNvPr id="0" name="Object 3"/>
                        <p:cNvPicPr>
                          <a:picLocks noChangeAspect="1" noChangeArrowheads="1"/>
                        </p:cNvPicPr>
                        <p:nvPr/>
                      </p:nvPicPr>
                      <p:blipFill>
                        <a:blip r:embed="rId6"/>
                        <a:srcRect/>
                        <a:stretch>
                          <a:fillRect/>
                        </a:stretch>
                      </p:blipFill>
                      <p:spPr bwMode="auto">
                        <a:xfrm>
                          <a:off x="3153" y="451"/>
                          <a:ext cx="816" cy="274"/>
                        </a:xfrm>
                        <a:prstGeom prst="rect">
                          <a:avLst/>
                        </a:prstGeom>
                        <a:noFill/>
                        <a:ln>
                          <a:noFill/>
                        </a:ln>
                        <a:extLst/>
                      </p:spPr>
                    </p:pic>
                  </p:oleObj>
                </mc:Fallback>
              </mc:AlternateContent>
            </a:graphicData>
          </a:graphic>
        </p:graphicFrame>
        <p:graphicFrame>
          <p:nvGraphicFramePr>
            <p:cNvPr id="6179" name="Object 2">
              <a:extLst>
                <a:ext uri="{FF2B5EF4-FFF2-40B4-BE49-F238E27FC236}">
                  <a16:creationId xmlns:a16="http://schemas.microsoft.com/office/drawing/2014/main" id="{1997FAEB-0DDF-4DCE-85FD-6DE54B6D6C47}"/>
                </a:ext>
              </a:extLst>
            </p:cNvPr>
            <p:cNvGraphicFramePr>
              <a:graphicFrameLocks noChangeAspect="1"/>
            </p:cNvGraphicFramePr>
            <p:nvPr>
              <p:extLst>
                <p:ext uri="{D42A27DB-BD31-4B8C-83A1-F6EECF244321}">
                  <p14:modId xmlns:p14="http://schemas.microsoft.com/office/powerpoint/2010/main" val="416374531"/>
                </p:ext>
              </p:extLst>
            </p:nvPr>
          </p:nvGraphicFramePr>
          <p:xfrm>
            <a:off x="1519" y="439"/>
            <a:ext cx="721" cy="274"/>
          </p:xfrm>
          <a:graphic>
            <a:graphicData uri="http://schemas.openxmlformats.org/presentationml/2006/ole">
              <mc:AlternateContent xmlns:mc="http://schemas.openxmlformats.org/markup-compatibility/2006">
                <mc:Choice xmlns:v="urn:schemas-microsoft-com:vml" Requires="v">
                  <p:oleObj spid="_x0000_s6292" name="Equation" r:id="rId7" imgW="863280" imgH="253800" progId="Equation.DSMT4">
                    <p:embed/>
                  </p:oleObj>
                </mc:Choice>
                <mc:Fallback>
                  <p:oleObj name="Equation" r:id="rId7" imgW="863280" imgH="253800" progId="Equation.DSMT4">
                    <p:embed/>
                    <p:pic>
                      <p:nvPicPr>
                        <p:cNvPr id="0" name="Object 2"/>
                        <p:cNvPicPr>
                          <a:picLocks noChangeAspect="1" noChangeArrowheads="1"/>
                        </p:cNvPicPr>
                        <p:nvPr/>
                      </p:nvPicPr>
                      <p:blipFill>
                        <a:blip r:embed="rId8"/>
                        <a:srcRect/>
                        <a:stretch>
                          <a:fillRect/>
                        </a:stretch>
                      </p:blipFill>
                      <p:spPr bwMode="auto">
                        <a:xfrm>
                          <a:off x="1519" y="439"/>
                          <a:ext cx="721" cy="274"/>
                        </a:xfrm>
                        <a:prstGeom prst="rect">
                          <a:avLst/>
                        </a:prstGeom>
                        <a:noFill/>
                        <a:ln>
                          <a:noFill/>
                        </a:ln>
                        <a:extLst/>
                      </p:spPr>
                    </p:pic>
                  </p:oleObj>
                </mc:Fallback>
              </mc:AlternateContent>
            </a:graphicData>
          </a:graphic>
        </p:graphicFrame>
      </p:grpSp>
      <p:grpSp>
        <p:nvGrpSpPr>
          <p:cNvPr id="6148" name="Group 34">
            <a:extLst>
              <a:ext uri="{FF2B5EF4-FFF2-40B4-BE49-F238E27FC236}">
                <a16:creationId xmlns:a16="http://schemas.microsoft.com/office/drawing/2014/main" id="{A6E2E2AE-6031-40CB-813A-A2542B6E7DD6}"/>
              </a:ext>
            </a:extLst>
          </p:cNvPr>
          <p:cNvGrpSpPr>
            <a:grpSpLocks/>
          </p:cNvGrpSpPr>
          <p:nvPr/>
        </p:nvGrpSpPr>
        <p:grpSpPr bwMode="auto">
          <a:xfrm>
            <a:off x="1371600" y="1114255"/>
            <a:ext cx="7620000" cy="657225"/>
            <a:chOff x="864" y="710"/>
            <a:chExt cx="4800" cy="414"/>
          </a:xfrm>
        </p:grpSpPr>
        <p:sp>
          <p:nvSpPr>
            <p:cNvPr id="6173" name="Rectangle 10">
              <a:extLst>
                <a:ext uri="{FF2B5EF4-FFF2-40B4-BE49-F238E27FC236}">
                  <a16:creationId xmlns:a16="http://schemas.microsoft.com/office/drawing/2014/main" id="{9FBD931A-A7A2-417A-8420-C74405E1DBF7}"/>
                </a:ext>
              </a:extLst>
            </p:cNvPr>
            <p:cNvSpPr>
              <a:spLocks noChangeArrowheads="1"/>
            </p:cNvSpPr>
            <p:nvPr/>
          </p:nvSpPr>
          <p:spPr bwMode="auto">
            <a:xfrm>
              <a:off x="864" y="720"/>
              <a:ext cx="48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tabLst>
                  <a:tab pos="4572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tabLst>
                  <a:tab pos="4572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4572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572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1800" dirty="0"/>
                <a:t>  </a:t>
              </a:r>
              <a:r>
                <a:rPr lang="zh-CN" altLang="en-US" sz="1800" dirty="0">
                  <a:cs typeface="Times New Roman" panose="02020603050405020304" pitchFamily="18" charset="0"/>
                </a:rPr>
                <a:t>1.</a:t>
              </a:r>
              <a:r>
                <a:rPr lang="zh-CN" altLang="en-US" sz="1800" dirty="0"/>
                <a:t>当                      时，                                    ，按式（</a:t>
              </a:r>
              <a:r>
                <a:rPr lang="en-US" altLang="zh-CN" sz="1800" dirty="0"/>
                <a:t>4</a:t>
              </a:r>
              <a:r>
                <a:rPr lang="zh-CN" altLang="en-US" sz="1800" dirty="0"/>
                <a:t>）</a:t>
              </a:r>
            </a:p>
            <a:p>
              <a:pPr>
                <a:spcBef>
                  <a:spcPct val="0"/>
                </a:spcBef>
                <a:buClrTx/>
                <a:buSzTx/>
                <a:buFontTx/>
                <a:buNone/>
              </a:pPr>
              <a:endParaRPr lang="zh-CN" altLang="en-US" sz="1800" dirty="0"/>
            </a:p>
          </p:txBody>
        </p:sp>
        <p:graphicFrame>
          <p:nvGraphicFramePr>
            <p:cNvPr id="6174" name="Object 9">
              <a:extLst>
                <a:ext uri="{FF2B5EF4-FFF2-40B4-BE49-F238E27FC236}">
                  <a16:creationId xmlns:a16="http://schemas.microsoft.com/office/drawing/2014/main" id="{AEDEB2B6-5C9E-4A18-BEF0-18F089F52CE0}"/>
                </a:ext>
              </a:extLst>
            </p:cNvPr>
            <p:cNvGraphicFramePr>
              <a:graphicFrameLocks noChangeAspect="1"/>
            </p:cNvGraphicFramePr>
            <p:nvPr>
              <p:extLst>
                <p:ext uri="{D42A27DB-BD31-4B8C-83A1-F6EECF244321}">
                  <p14:modId xmlns:p14="http://schemas.microsoft.com/office/powerpoint/2010/main" val="4254710676"/>
                </p:ext>
              </p:extLst>
            </p:nvPr>
          </p:nvGraphicFramePr>
          <p:xfrm>
            <a:off x="1292" y="710"/>
            <a:ext cx="721" cy="265"/>
          </p:xfrm>
          <a:graphic>
            <a:graphicData uri="http://schemas.openxmlformats.org/presentationml/2006/ole">
              <mc:AlternateContent xmlns:mc="http://schemas.openxmlformats.org/markup-compatibility/2006">
                <mc:Choice xmlns:v="urn:schemas-microsoft-com:vml" Requires="v">
                  <p:oleObj spid="_x0000_s6293" name="Equation" r:id="rId9" imgW="774360" imgH="253800" progId="Equation.DSMT4">
                    <p:embed/>
                  </p:oleObj>
                </mc:Choice>
                <mc:Fallback>
                  <p:oleObj name="Equation" r:id="rId9" imgW="774360" imgH="253800" progId="Equation.DSMT4">
                    <p:embed/>
                    <p:pic>
                      <p:nvPicPr>
                        <p:cNvPr id="0" name="Object 9"/>
                        <p:cNvPicPr>
                          <a:picLocks noChangeAspect="1" noChangeArrowheads="1"/>
                        </p:cNvPicPr>
                        <p:nvPr/>
                      </p:nvPicPr>
                      <p:blipFill>
                        <a:blip r:embed="rId10"/>
                        <a:srcRect/>
                        <a:stretch>
                          <a:fillRect/>
                        </a:stretch>
                      </p:blipFill>
                      <p:spPr bwMode="auto">
                        <a:xfrm>
                          <a:off x="1292" y="710"/>
                          <a:ext cx="721" cy="265"/>
                        </a:xfrm>
                        <a:prstGeom prst="rect">
                          <a:avLst/>
                        </a:prstGeom>
                        <a:noFill/>
                        <a:ln>
                          <a:noFill/>
                        </a:ln>
                        <a:extLst/>
                      </p:spPr>
                    </p:pic>
                  </p:oleObj>
                </mc:Fallback>
              </mc:AlternateContent>
            </a:graphicData>
          </a:graphic>
        </p:graphicFrame>
        <p:graphicFrame>
          <p:nvGraphicFramePr>
            <p:cNvPr id="6175" name="Object 8">
              <a:extLst>
                <a:ext uri="{FF2B5EF4-FFF2-40B4-BE49-F238E27FC236}">
                  <a16:creationId xmlns:a16="http://schemas.microsoft.com/office/drawing/2014/main" id="{1AF4F604-A9B3-40CB-922B-22F1001145D2}"/>
                </a:ext>
              </a:extLst>
            </p:cNvPr>
            <p:cNvGraphicFramePr>
              <a:graphicFrameLocks noChangeAspect="1"/>
            </p:cNvGraphicFramePr>
            <p:nvPr>
              <p:extLst>
                <p:ext uri="{D42A27DB-BD31-4B8C-83A1-F6EECF244321}">
                  <p14:modId xmlns:p14="http://schemas.microsoft.com/office/powerpoint/2010/main" val="3867399460"/>
                </p:ext>
              </p:extLst>
            </p:nvPr>
          </p:nvGraphicFramePr>
          <p:xfrm>
            <a:off x="2290" y="731"/>
            <a:ext cx="1192" cy="237"/>
          </p:xfrm>
          <a:graphic>
            <a:graphicData uri="http://schemas.openxmlformats.org/presentationml/2006/ole">
              <mc:AlternateContent xmlns:mc="http://schemas.openxmlformats.org/markup-compatibility/2006">
                <mc:Choice xmlns:v="urn:schemas-microsoft-com:vml" Requires="v">
                  <p:oleObj spid="_x0000_s6294" name="Equation" r:id="rId11" imgW="1257120" imgH="203040" progId="Equation.DSMT4">
                    <p:embed/>
                  </p:oleObj>
                </mc:Choice>
                <mc:Fallback>
                  <p:oleObj name="Equation" r:id="rId11" imgW="1257120" imgH="203040" progId="Equation.DSMT4">
                    <p:embed/>
                    <p:pic>
                      <p:nvPicPr>
                        <p:cNvPr id="0" name="Object 8"/>
                        <p:cNvPicPr>
                          <a:picLocks noChangeAspect="1" noChangeArrowheads="1"/>
                        </p:cNvPicPr>
                        <p:nvPr/>
                      </p:nvPicPr>
                      <p:blipFill>
                        <a:blip r:embed="rId12"/>
                        <a:srcRect/>
                        <a:stretch>
                          <a:fillRect/>
                        </a:stretch>
                      </p:blipFill>
                      <p:spPr bwMode="auto">
                        <a:xfrm>
                          <a:off x="2290" y="731"/>
                          <a:ext cx="1192" cy="237"/>
                        </a:xfrm>
                        <a:prstGeom prst="rect">
                          <a:avLst/>
                        </a:prstGeom>
                        <a:noFill/>
                        <a:ln>
                          <a:noFill/>
                        </a:ln>
                        <a:extLst/>
                      </p:spPr>
                    </p:pic>
                  </p:oleObj>
                </mc:Fallback>
              </mc:AlternateContent>
            </a:graphicData>
          </a:graphic>
        </p:graphicFrame>
      </p:grpSp>
      <p:graphicFrame>
        <p:nvGraphicFramePr>
          <p:cNvPr id="6149" name="Object 7">
            <a:extLst>
              <a:ext uri="{FF2B5EF4-FFF2-40B4-BE49-F238E27FC236}">
                <a16:creationId xmlns:a16="http://schemas.microsoft.com/office/drawing/2014/main" id="{4C8E4DCB-67B8-43E9-9761-0FB19717ECAB}"/>
              </a:ext>
            </a:extLst>
          </p:cNvPr>
          <p:cNvGraphicFramePr>
            <a:graphicFrameLocks noChangeAspect="1"/>
          </p:cNvGraphicFramePr>
          <p:nvPr>
            <p:extLst>
              <p:ext uri="{D42A27DB-BD31-4B8C-83A1-F6EECF244321}">
                <p14:modId xmlns:p14="http://schemas.microsoft.com/office/powerpoint/2010/main" val="3116240848"/>
              </p:ext>
            </p:extLst>
          </p:nvPr>
        </p:nvGraphicFramePr>
        <p:xfrm>
          <a:off x="3500438" y="1488637"/>
          <a:ext cx="1966912" cy="641010"/>
        </p:xfrm>
        <a:graphic>
          <a:graphicData uri="http://schemas.openxmlformats.org/presentationml/2006/ole">
            <mc:AlternateContent xmlns:mc="http://schemas.openxmlformats.org/markup-compatibility/2006">
              <mc:Choice xmlns:v="urn:schemas-microsoft-com:vml" Requires="v">
                <p:oleObj spid="_x0000_s6295" name="Equation" r:id="rId13" imgW="1117440" imgH="419040" progId="Equation.DSMT4">
                  <p:embed/>
                </p:oleObj>
              </mc:Choice>
              <mc:Fallback>
                <p:oleObj name="Equation" r:id="rId13" imgW="1117440" imgH="419040" progId="Equation.DSMT4">
                  <p:embed/>
                  <p:pic>
                    <p:nvPicPr>
                      <p:cNvPr id="0" name="Object 7"/>
                      <p:cNvPicPr>
                        <a:picLocks noChangeAspect="1" noChangeArrowheads="1"/>
                      </p:cNvPicPr>
                      <p:nvPr/>
                    </p:nvPicPr>
                    <p:blipFill>
                      <a:blip r:embed="rId14"/>
                      <a:srcRect/>
                      <a:stretch>
                        <a:fillRect/>
                      </a:stretch>
                    </p:blipFill>
                    <p:spPr bwMode="auto">
                      <a:xfrm>
                        <a:off x="3500438" y="1488637"/>
                        <a:ext cx="1966912" cy="641010"/>
                      </a:xfrm>
                      <a:prstGeom prst="rect">
                        <a:avLst/>
                      </a:prstGeom>
                      <a:noFill/>
                      <a:ln>
                        <a:noFill/>
                      </a:ln>
                      <a:extLst/>
                    </p:spPr>
                  </p:pic>
                </p:oleObj>
              </mc:Fallback>
            </mc:AlternateContent>
          </a:graphicData>
        </a:graphic>
      </p:graphicFrame>
      <p:grpSp>
        <p:nvGrpSpPr>
          <p:cNvPr id="6150" name="Group 35">
            <a:extLst>
              <a:ext uri="{FF2B5EF4-FFF2-40B4-BE49-F238E27FC236}">
                <a16:creationId xmlns:a16="http://schemas.microsoft.com/office/drawing/2014/main" id="{5CB1C53A-18B1-45D5-9457-6C7CBD5E7402}"/>
              </a:ext>
            </a:extLst>
          </p:cNvPr>
          <p:cNvGrpSpPr>
            <a:grpSpLocks/>
          </p:cNvGrpSpPr>
          <p:nvPr/>
        </p:nvGrpSpPr>
        <p:grpSpPr bwMode="auto">
          <a:xfrm>
            <a:off x="1295400" y="2158996"/>
            <a:ext cx="7467600" cy="458786"/>
            <a:chOff x="816" y="1360"/>
            <a:chExt cx="4704" cy="289"/>
          </a:xfrm>
        </p:grpSpPr>
        <p:sp>
          <p:nvSpPr>
            <p:cNvPr id="6169" name="Rectangle 15">
              <a:extLst>
                <a:ext uri="{FF2B5EF4-FFF2-40B4-BE49-F238E27FC236}">
                  <a16:creationId xmlns:a16="http://schemas.microsoft.com/office/drawing/2014/main" id="{6FA4983A-1B30-46D8-A807-34EB73EC16CD}"/>
                </a:ext>
              </a:extLst>
            </p:cNvPr>
            <p:cNvSpPr>
              <a:spLocks noChangeArrowheads="1"/>
            </p:cNvSpPr>
            <p:nvPr/>
          </p:nvSpPr>
          <p:spPr bwMode="auto">
            <a:xfrm>
              <a:off x="816" y="1379"/>
              <a:ext cx="4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t>由                     与                        之差，得                           。</a:t>
              </a:r>
              <a:r>
                <a:rPr lang="zh-CN" altLang="en-US" sz="1400" dirty="0"/>
                <a:t> </a:t>
              </a:r>
              <a:endParaRPr lang="zh-CN" altLang="en-US" sz="2400" dirty="0"/>
            </a:p>
          </p:txBody>
        </p:sp>
        <p:graphicFrame>
          <p:nvGraphicFramePr>
            <p:cNvPr id="6170" name="Object 14">
              <a:extLst>
                <a:ext uri="{FF2B5EF4-FFF2-40B4-BE49-F238E27FC236}">
                  <a16:creationId xmlns:a16="http://schemas.microsoft.com/office/drawing/2014/main" id="{C96E5653-CC20-4BC1-AF48-BCADDE4C99C5}"/>
                </a:ext>
              </a:extLst>
            </p:cNvPr>
            <p:cNvGraphicFramePr>
              <a:graphicFrameLocks noChangeAspect="1"/>
            </p:cNvGraphicFramePr>
            <p:nvPr>
              <p:extLst>
                <p:ext uri="{D42A27DB-BD31-4B8C-83A1-F6EECF244321}">
                  <p14:modId xmlns:p14="http://schemas.microsoft.com/office/powerpoint/2010/main" val="1969062170"/>
                </p:ext>
              </p:extLst>
            </p:nvPr>
          </p:nvGraphicFramePr>
          <p:xfrm>
            <a:off x="1025" y="1360"/>
            <a:ext cx="773" cy="284"/>
          </p:xfrm>
          <a:graphic>
            <a:graphicData uri="http://schemas.openxmlformats.org/presentationml/2006/ole">
              <mc:AlternateContent xmlns:mc="http://schemas.openxmlformats.org/markup-compatibility/2006">
                <mc:Choice xmlns:v="urn:schemas-microsoft-com:vml" Requires="v">
                  <p:oleObj spid="_x0000_s6296" name="Equation" r:id="rId15" imgW="799920" imgH="253800" progId="Equation.DSMT4">
                    <p:embed/>
                  </p:oleObj>
                </mc:Choice>
                <mc:Fallback>
                  <p:oleObj name="Equation" r:id="rId15" imgW="799920" imgH="253800" progId="Equation.DSMT4">
                    <p:embed/>
                    <p:pic>
                      <p:nvPicPr>
                        <p:cNvPr id="0" name="Object 14"/>
                        <p:cNvPicPr>
                          <a:picLocks noChangeAspect="1" noChangeArrowheads="1"/>
                        </p:cNvPicPr>
                        <p:nvPr/>
                      </p:nvPicPr>
                      <p:blipFill>
                        <a:blip r:embed="rId16"/>
                        <a:srcRect/>
                        <a:stretch>
                          <a:fillRect/>
                        </a:stretch>
                      </p:blipFill>
                      <p:spPr bwMode="auto">
                        <a:xfrm>
                          <a:off x="1025" y="1360"/>
                          <a:ext cx="773" cy="284"/>
                        </a:xfrm>
                        <a:prstGeom prst="rect">
                          <a:avLst/>
                        </a:prstGeom>
                        <a:noFill/>
                        <a:ln>
                          <a:noFill/>
                        </a:ln>
                        <a:extLst/>
                      </p:spPr>
                    </p:pic>
                  </p:oleObj>
                </mc:Fallback>
              </mc:AlternateContent>
            </a:graphicData>
          </a:graphic>
        </p:graphicFrame>
        <p:graphicFrame>
          <p:nvGraphicFramePr>
            <p:cNvPr id="6171" name="Object 13">
              <a:extLst>
                <a:ext uri="{FF2B5EF4-FFF2-40B4-BE49-F238E27FC236}">
                  <a16:creationId xmlns:a16="http://schemas.microsoft.com/office/drawing/2014/main" id="{2116D261-951F-4343-A2D4-CD3AF91924F1}"/>
                </a:ext>
              </a:extLst>
            </p:cNvPr>
            <p:cNvGraphicFramePr>
              <a:graphicFrameLocks noChangeAspect="1"/>
            </p:cNvGraphicFramePr>
            <p:nvPr>
              <p:extLst>
                <p:ext uri="{D42A27DB-BD31-4B8C-83A1-F6EECF244321}">
                  <p14:modId xmlns:p14="http://schemas.microsoft.com/office/powerpoint/2010/main" val="1391702857"/>
                </p:ext>
              </p:extLst>
            </p:nvPr>
          </p:nvGraphicFramePr>
          <p:xfrm>
            <a:off x="1920" y="1379"/>
            <a:ext cx="824" cy="270"/>
          </p:xfrm>
          <a:graphic>
            <a:graphicData uri="http://schemas.openxmlformats.org/presentationml/2006/ole">
              <mc:AlternateContent xmlns:mc="http://schemas.openxmlformats.org/markup-compatibility/2006">
                <mc:Choice xmlns:v="urn:schemas-microsoft-com:vml" Requires="v">
                  <p:oleObj spid="_x0000_s6297" name="Equation" r:id="rId17" imgW="838080" imgH="253800" progId="Equation.DSMT4">
                    <p:embed/>
                  </p:oleObj>
                </mc:Choice>
                <mc:Fallback>
                  <p:oleObj name="Equation" r:id="rId17" imgW="838080" imgH="253800" progId="Equation.DSMT4">
                    <p:embed/>
                    <p:pic>
                      <p:nvPicPr>
                        <p:cNvPr id="0" name="Object 13"/>
                        <p:cNvPicPr>
                          <a:picLocks noChangeAspect="1" noChangeArrowheads="1"/>
                        </p:cNvPicPr>
                        <p:nvPr/>
                      </p:nvPicPr>
                      <p:blipFill>
                        <a:blip r:embed="rId18"/>
                        <a:srcRect/>
                        <a:stretch>
                          <a:fillRect/>
                        </a:stretch>
                      </p:blipFill>
                      <p:spPr bwMode="auto">
                        <a:xfrm>
                          <a:off x="1920" y="1379"/>
                          <a:ext cx="824" cy="270"/>
                        </a:xfrm>
                        <a:prstGeom prst="rect">
                          <a:avLst/>
                        </a:prstGeom>
                        <a:noFill/>
                        <a:ln>
                          <a:noFill/>
                        </a:ln>
                        <a:extLst/>
                      </p:spPr>
                    </p:pic>
                  </p:oleObj>
                </mc:Fallback>
              </mc:AlternateContent>
            </a:graphicData>
          </a:graphic>
        </p:graphicFrame>
        <p:graphicFrame>
          <p:nvGraphicFramePr>
            <p:cNvPr id="6172" name="Object 12">
              <a:extLst>
                <a:ext uri="{FF2B5EF4-FFF2-40B4-BE49-F238E27FC236}">
                  <a16:creationId xmlns:a16="http://schemas.microsoft.com/office/drawing/2014/main" id="{C6EF54B0-B0E3-43D5-B31C-5FD954146B84}"/>
                </a:ext>
              </a:extLst>
            </p:cNvPr>
            <p:cNvGraphicFramePr>
              <a:graphicFrameLocks noChangeAspect="1"/>
            </p:cNvGraphicFramePr>
            <p:nvPr>
              <p:extLst>
                <p:ext uri="{D42A27DB-BD31-4B8C-83A1-F6EECF244321}">
                  <p14:modId xmlns:p14="http://schemas.microsoft.com/office/powerpoint/2010/main" val="1542698683"/>
                </p:ext>
              </p:extLst>
            </p:nvPr>
          </p:nvGraphicFramePr>
          <p:xfrm>
            <a:off x="3395" y="1368"/>
            <a:ext cx="915" cy="270"/>
          </p:xfrm>
          <a:graphic>
            <a:graphicData uri="http://schemas.openxmlformats.org/presentationml/2006/ole">
              <mc:AlternateContent xmlns:mc="http://schemas.openxmlformats.org/markup-compatibility/2006">
                <mc:Choice xmlns:v="urn:schemas-microsoft-com:vml" Requires="v">
                  <p:oleObj spid="_x0000_s6298" name="Equation" r:id="rId19" imgW="863280" imgH="253800" progId="Equation.DSMT4">
                    <p:embed/>
                  </p:oleObj>
                </mc:Choice>
                <mc:Fallback>
                  <p:oleObj name="Equation" r:id="rId19" imgW="863280" imgH="253800" progId="Equation.DSMT4">
                    <p:embed/>
                    <p:pic>
                      <p:nvPicPr>
                        <p:cNvPr id="0" name="Object 12"/>
                        <p:cNvPicPr>
                          <a:picLocks noChangeAspect="1" noChangeArrowheads="1"/>
                        </p:cNvPicPr>
                        <p:nvPr/>
                      </p:nvPicPr>
                      <p:blipFill>
                        <a:blip r:embed="rId20"/>
                        <a:srcRect/>
                        <a:stretch>
                          <a:fillRect/>
                        </a:stretch>
                      </p:blipFill>
                      <p:spPr bwMode="auto">
                        <a:xfrm>
                          <a:off x="3395" y="1368"/>
                          <a:ext cx="915" cy="270"/>
                        </a:xfrm>
                        <a:prstGeom prst="rect">
                          <a:avLst/>
                        </a:prstGeom>
                        <a:noFill/>
                        <a:ln>
                          <a:noFill/>
                        </a:ln>
                        <a:extLst/>
                      </p:spPr>
                    </p:pic>
                  </p:oleObj>
                </mc:Fallback>
              </mc:AlternateContent>
            </a:graphicData>
          </a:graphic>
        </p:graphicFrame>
      </p:grpSp>
      <p:grpSp>
        <p:nvGrpSpPr>
          <p:cNvPr id="6151" name="Group 33">
            <a:extLst>
              <a:ext uri="{FF2B5EF4-FFF2-40B4-BE49-F238E27FC236}">
                <a16:creationId xmlns:a16="http://schemas.microsoft.com/office/drawing/2014/main" id="{CA27029B-8406-4283-A0FC-937837CB75C3}"/>
              </a:ext>
            </a:extLst>
          </p:cNvPr>
          <p:cNvGrpSpPr>
            <a:grpSpLocks/>
          </p:cNvGrpSpPr>
          <p:nvPr/>
        </p:nvGrpSpPr>
        <p:grpSpPr bwMode="auto">
          <a:xfrm>
            <a:off x="1524000" y="2586039"/>
            <a:ext cx="6705600" cy="646113"/>
            <a:chOff x="960" y="1629"/>
            <a:chExt cx="4224" cy="407"/>
          </a:xfrm>
        </p:grpSpPr>
        <p:sp>
          <p:nvSpPr>
            <p:cNvPr id="6166" name="Rectangle 20">
              <a:extLst>
                <a:ext uri="{FF2B5EF4-FFF2-40B4-BE49-F238E27FC236}">
                  <a16:creationId xmlns:a16="http://schemas.microsoft.com/office/drawing/2014/main" id="{8856C5D8-660C-4A77-BCA1-E8F5A8D92382}"/>
                </a:ext>
              </a:extLst>
            </p:cNvPr>
            <p:cNvSpPr>
              <a:spLocks noChangeArrowheads="1"/>
            </p:cNvSpPr>
            <p:nvPr/>
          </p:nvSpPr>
          <p:spPr bwMode="auto">
            <a:xfrm>
              <a:off x="960" y="1632"/>
              <a:ext cx="42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tabLst>
                  <a:tab pos="4572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tabLst>
                  <a:tab pos="4572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4572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572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57200" algn="l"/>
                </a:tabLs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1800" dirty="0"/>
                <a:t>2.</a:t>
              </a:r>
              <a:r>
                <a:rPr lang="zh-CN" altLang="en-US" sz="700" dirty="0">
                  <a:cs typeface="Times New Roman" panose="02020603050405020304" pitchFamily="18" charset="0"/>
                </a:rPr>
                <a:t> </a:t>
              </a:r>
              <a:r>
                <a:rPr lang="zh-CN" altLang="en-US" sz="1800" dirty="0"/>
                <a:t>当                    时，                        ，则</a:t>
              </a:r>
            </a:p>
            <a:p>
              <a:pPr>
                <a:spcBef>
                  <a:spcPct val="0"/>
                </a:spcBef>
                <a:buClrTx/>
                <a:buSzTx/>
                <a:buFontTx/>
                <a:buNone/>
              </a:pPr>
              <a:endParaRPr lang="zh-CN" altLang="en-US" sz="1800" dirty="0"/>
            </a:p>
          </p:txBody>
        </p:sp>
        <p:graphicFrame>
          <p:nvGraphicFramePr>
            <p:cNvPr id="6167" name="Object 19">
              <a:extLst>
                <a:ext uri="{FF2B5EF4-FFF2-40B4-BE49-F238E27FC236}">
                  <a16:creationId xmlns:a16="http://schemas.microsoft.com/office/drawing/2014/main" id="{1DDDF91E-D9BC-4F53-AD0E-6007DD90A722}"/>
                </a:ext>
              </a:extLst>
            </p:cNvPr>
            <p:cNvGraphicFramePr>
              <a:graphicFrameLocks noChangeAspect="1"/>
            </p:cNvGraphicFramePr>
            <p:nvPr>
              <p:extLst>
                <p:ext uri="{D42A27DB-BD31-4B8C-83A1-F6EECF244321}">
                  <p14:modId xmlns:p14="http://schemas.microsoft.com/office/powerpoint/2010/main" val="2658340430"/>
                </p:ext>
              </p:extLst>
            </p:nvPr>
          </p:nvGraphicFramePr>
          <p:xfrm>
            <a:off x="1302" y="1629"/>
            <a:ext cx="666" cy="259"/>
          </p:xfrm>
          <a:graphic>
            <a:graphicData uri="http://schemas.openxmlformats.org/presentationml/2006/ole">
              <mc:AlternateContent xmlns:mc="http://schemas.openxmlformats.org/markup-compatibility/2006">
                <mc:Choice xmlns:v="urn:schemas-microsoft-com:vml" Requires="v">
                  <p:oleObj spid="_x0000_s6299" name="Equation" r:id="rId21" imgW="774360" imgH="253800" progId="Equation.DSMT4">
                    <p:embed/>
                  </p:oleObj>
                </mc:Choice>
                <mc:Fallback>
                  <p:oleObj name="Equation" r:id="rId21" imgW="774360" imgH="253800" progId="Equation.DSMT4">
                    <p:embed/>
                    <p:pic>
                      <p:nvPicPr>
                        <p:cNvPr id="0" name="Object 19"/>
                        <p:cNvPicPr>
                          <a:picLocks noChangeAspect="1" noChangeArrowheads="1"/>
                        </p:cNvPicPr>
                        <p:nvPr/>
                      </p:nvPicPr>
                      <p:blipFill>
                        <a:blip r:embed="rId22"/>
                        <a:srcRect/>
                        <a:stretch>
                          <a:fillRect/>
                        </a:stretch>
                      </p:blipFill>
                      <p:spPr bwMode="auto">
                        <a:xfrm>
                          <a:off x="1302" y="1629"/>
                          <a:ext cx="666" cy="259"/>
                        </a:xfrm>
                        <a:prstGeom prst="rect">
                          <a:avLst/>
                        </a:prstGeom>
                        <a:noFill/>
                        <a:ln>
                          <a:noFill/>
                        </a:ln>
                        <a:extLst/>
                      </p:spPr>
                    </p:pic>
                  </p:oleObj>
                </mc:Fallback>
              </mc:AlternateContent>
            </a:graphicData>
          </a:graphic>
        </p:graphicFrame>
        <p:graphicFrame>
          <p:nvGraphicFramePr>
            <p:cNvPr id="6168" name="Object 18">
              <a:extLst>
                <a:ext uri="{FF2B5EF4-FFF2-40B4-BE49-F238E27FC236}">
                  <a16:creationId xmlns:a16="http://schemas.microsoft.com/office/drawing/2014/main" id="{B8937A7E-4FC0-4B4E-9535-739A134D9647}"/>
                </a:ext>
              </a:extLst>
            </p:cNvPr>
            <p:cNvGraphicFramePr>
              <a:graphicFrameLocks noChangeAspect="1"/>
            </p:cNvGraphicFramePr>
            <p:nvPr>
              <p:extLst>
                <p:ext uri="{D42A27DB-BD31-4B8C-83A1-F6EECF244321}">
                  <p14:modId xmlns:p14="http://schemas.microsoft.com/office/powerpoint/2010/main" val="3034863234"/>
                </p:ext>
              </p:extLst>
            </p:nvPr>
          </p:nvGraphicFramePr>
          <p:xfrm>
            <a:off x="2272" y="1663"/>
            <a:ext cx="824" cy="215"/>
          </p:xfrm>
          <a:graphic>
            <a:graphicData uri="http://schemas.openxmlformats.org/presentationml/2006/ole">
              <mc:AlternateContent xmlns:mc="http://schemas.openxmlformats.org/markup-compatibility/2006">
                <mc:Choice xmlns:v="urn:schemas-microsoft-com:vml" Requires="v">
                  <p:oleObj spid="_x0000_s6300" name="Equation" r:id="rId23" imgW="863280" imgH="203040" progId="Equation.DSMT4">
                    <p:embed/>
                  </p:oleObj>
                </mc:Choice>
                <mc:Fallback>
                  <p:oleObj name="Equation" r:id="rId23" imgW="863280" imgH="203040" progId="Equation.DSMT4">
                    <p:embed/>
                    <p:pic>
                      <p:nvPicPr>
                        <p:cNvPr id="0" name="Object 18"/>
                        <p:cNvPicPr>
                          <a:picLocks noChangeAspect="1" noChangeArrowheads="1"/>
                        </p:cNvPicPr>
                        <p:nvPr/>
                      </p:nvPicPr>
                      <p:blipFill>
                        <a:blip r:embed="rId24"/>
                        <a:srcRect/>
                        <a:stretch>
                          <a:fillRect/>
                        </a:stretch>
                      </p:blipFill>
                      <p:spPr bwMode="auto">
                        <a:xfrm>
                          <a:off x="2272" y="1663"/>
                          <a:ext cx="824" cy="215"/>
                        </a:xfrm>
                        <a:prstGeom prst="rect">
                          <a:avLst/>
                        </a:prstGeom>
                        <a:noFill/>
                        <a:ln>
                          <a:noFill/>
                        </a:ln>
                        <a:extLst/>
                      </p:spPr>
                    </p:pic>
                  </p:oleObj>
                </mc:Fallback>
              </mc:AlternateContent>
            </a:graphicData>
          </a:graphic>
        </p:graphicFrame>
      </p:grpSp>
      <p:graphicFrame>
        <p:nvGraphicFramePr>
          <p:cNvPr id="6152" name="Object 17">
            <a:extLst>
              <a:ext uri="{FF2B5EF4-FFF2-40B4-BE49-F238E27FC236}">
                <a16:creationId xmlns:a16="http://schemas.microsoft.com/office/drawing/2014/main" id="{9B6B6E5E-C5E1-49CF-A1A7-D72407C09424}"/>
              </a:ext>
            </a:extLst>
          </p:cNvPr>
          <p:cNvGraphicFramePr>
            <a:graphicFrameLocks noChangeAspect="1"/>
          </p:cNvGraphicFramePr>
          <p:nvPr>
            <p:extLst>
              <p:ext uri="{D42A27DB-BD31-4B8C-83A1-F6EECF244321}">
                <p14:modId xmlns:p14="http://schemas.microsoft.com/office/powerpoint/2010/main" val="4270776841"/>
              </p:ext>
            </p:extLst>
          </p:nvPr>
        </p:nvGraphicFramePr>
        <p:xfrm>
          <a:off x="3752056" y="3044800"/>
          <a:ext cx="1773237" cy="360356"/>
        </p:xfrm>
        <a:graphic>
          <a:graphicData uri="http://schemas.openxmlformats.org/presentationml/2006/ole">
            <mc:AlternateContent xmlns:mc="http://schemas.openxmlformats.org/markup-compatibility/2006">
              <mc:Choice xmlns:v="urn:schemas-microsoft-com:vml" Requires="v">
                <p:oleObj spid="_x0000_s6301" name="Equation" r:id="rId25" imgW="1054080" imgH="203040" progId="Equation.DSMT4">
                  <p:embed/>
                </p:oleObj>
              </mc:Choice>
              <mc:Fallback>
                <p:oleObj name="Equation" r:id="rId25" imgW="1054080" imgH="203040" progId="Equation.DSMT4">
                  <p:embed/>
                  <p:pic>
                    <p:nvPicPr>
                      <p:cNvPr id="0" name="Object 17"/>
                      <p:cNvPicPr>
                        <a:picLocks noChangeAspect="1" noChangeArrowheads="1"/>
                      </p:cNvPicPr>
                      <p:nvPr/>
                    </p:nvPicPr>
                    <p:blipFill>
                      <a:blip r:embed="rId26"/>
                      <a:srcRect/>
                      <a:stretch>
                        <a:fillRect/>
                      </a:stretch>
                    </p:blipFill>
                    <p:spPr bwMode="auto">
                      <a:xfrm>
                        <a:off x="3752056" y="3044800"/>
                        <a:ext cx="1773237" cy="360356"/>
                      </a:xfrm>
                      <a:prstGeom prst="rect">
                        <a:avLst/>
                      </a:prstGeom>
                      <a:noFill/>
                      <a:ln>
                        <a:noFill/>
                      </a:ln>
                      <a:extLst/>
                    </p:spPr>
                  </p:pic>
                </p:oleObj>
              </mc:Fallback>
            </mc:AlternateContent>
          </a:graphicData>
        </a:graphic>
      </p:graphicFrame>
      <p:sp>
        <p:nvSpPr>
          <p:cNvPr id="6153" name="Rectangle 27">
            <a:extLst>
              <a:ext uri="{FF2B5EF4-FFF2-40B4-BE49-F238E27FC236}">
                <a16:creationId xmlns:a16="http://schemas.microsoft.com/office/drawing/2014/main" id="{D9BF6250-0770-4A91-8101-69C3CA73911C}"/>
              </a:ext>
            </a:extLst>
          </p:cNvPr>
          <p:cNvSpPr>
            <a:spLocks noChangeArrowheads="1"/>
          </p:cNvSpPr>
          <p:nvPr/>
        </p:nvSpPr>
        <p:spPr bwMode="auto">
          <a:xfrm>
            <a:off x="1295400" y="3505200"/>
            <a:ext cx="73914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lang="zh-CN" altLang="en-US" sz="1000" dirty="0"/>
              <a:t>                    </a:t>
            </a:r>
            <a:r>
              <a:rPr lang="zh-CN" altLang="en-US" sz="1800" dirty="0"/>
              <a:t>曲线                        与曲线                      重合。这样近似处理，显然在                     附近的误差较大。校正后系统的瞬态性能主要取决于曲线</a:t>
            </a:r>
          </a:p>
          <a:p>
            <a:pPr algn="just" eaLnBrk="1" hangingPunct="1">
              <a:lnSpc>
                <a:spcPct val="120000"/>
              </a:lnSpc>
              <a:spcBef>
                <a:spcPct val="0"/>
              </a:spcBef>
              <a:buClrTx/>
              <a:buSzTx/>
              <a:buFontTx/>
              <a:buNone/>
            </a:pPr>
            <a:r>
              <a:rPr lang="zh-CN" altLang="en-US" sz="1800" dirty="0"/>
              <a:t>                        在其穿越频率附近的形状。一般，在曲线                      的穿越频率附近，                      ，因此，近似处理的结果还是足够准确的。  </a:t>
            </a:r>
          </a:p>
        </p:txBody>
      </p:sp>
      <p:graphicFrame>
        <p:nvGraphicFramePr>
          <p:cNvPr id="6154" name="Object 26">
            <a:extLst>
              <a:ext uri="{FF2B5EF4-FFF2-40B4-BE49-F238E27FC236}">
                <a16:creationId xmlns:a16="http://schemas.microsoft.com/office/drawing/2014/main" id="{8424314A-A560-4AD7-9A21-E918A78398C6}"/>
              </a:ext>
            </a:extLst>
          </p:cNvPr>
          <p:cNvGraphicFramePr>
            <a:graphicFrameLocks noChangeAspect="1"/>
          </p:cNvGraphicFramePr>
          <p:nvPr>
            <p:extLst>
              <p:ext uri="{D42A27DB-BD31-4B8C-83A1-F6EECF244321}">
                <p14:modId xmlns:p14="http://schemas.microsoft.com/office/powerpoint/2010/main" val="1813321842"/>
              </p:ext>
            </p:extLst>
          </p:nvPr>
        </p:nvGraphicFramePr>
        <p:xfrm>
          <a:off x="6883979" y="4161623"/>
          <a:ext cx="1235075" cy="454189"/>
        </p:xfrm>
        <a:graphic>
          <a:graphicData uri="http://schemas.openxmlformats.org/presentationml/2006/ole">
            <mc:AlternateContent xmlns:mc="http://schemas.openxmlformats.org/markup-compatibility/2006">
              <mc:Choice xmlns:v="urn:schemas-microsoft-com:vml" Requires="v">
                <p:oleObj spid="_x0000_s6302" name="Equation" r:id="rId27" imgW="863280" imgH="253800" progId="Equation.DSMT4">
                  <p:embed/>
                </p:oleObj>
              </mc:Choice>
              <mc:Fallback>
                <p:oleObj name="Equation" r:id="rId27" imgW="863280" imgH="253800" progId="Equation.DSMT4">
                  <p:embed/>
                  <p:pic>
                    <p:nvPicPr>
                      <p:cNvPr id="0" name="Object 26"/>
                      <p:cNvPicPr>
                        <a:picLocks noChangeAspect="1" noChangeArrowheads="1"/>
                      </p:cNvPicPr>
                      <p:nvPr/>
                    </p:nvPicPr>
                    <p:blipFill>
                      <a:blip r:embed="rId28"/>
                      <a:srcRect/>
                      <a:stretch>
                        <a:fillRect/>
                      </a:stretch>
                    </p:blipFill>
                    <p:spPr bwMode="auto">
                      <a:xfrm>
                        <a:off x="6883979" y="4161623"/>
                        <a:ext cx="1235075" cy="454189"/>
                      </a:xfrm>
                      <a:prstGeom prst="rect">
                        <a:avLst/>
                      </a:prstGeom>
                      <a:noFill/>
                      <a:ln>
                        <a:noFill/>
                      </a:ln>
                      <a:extLst/>
                    </p:spPr>
                  </p:pic>
                </p:oleObj>
              </mc:Fallback>
            </mc:AlternateContent>
          </a:graphicData>
        </a:graphic>
      </p:graphicFrame>
      <p:graphicFrame>
        <p:nvGraphicFramePr>
          <p:cNvPr id="6155" name="Object 25">
            <a:extLst>
              <a:ext uri="{FF2B5EF4-FFF2-40B4-BE49-F238E27FC236}">
                <a16:creationId xmlns:a16="http://schemas.microsoft.com/office/drawing/2014/main" id="{75E40616-F28E-4C2F-BCD4-7666B6B413A1}"/>
              </a:ext>
            </a:extLst>
          </p:cNvPr>
          <p:cNvGraphicFramePr>
            <a:graphicFrameLocks noChangeAspect="1"/>
          </p:cNvGraphicFramePr>
          <p:nvPr>
            <p:extLst>
              <p:ext uri="{D42A27DB-BD31-4B8C-83A1-F6EECF244321}">
                <p14:modId xmlns:p14="http://schemas.microsoft.com/office/powerpoint/2010/main" val="631807515"/>
              </p:ext>
            </p:extLst>
          </p:nvPr>
        </p:nvGraphicFramePr>
        <p:xfrm>
          <a:off x="4624958" y="3501008"/>
          <a:ext cx="1171178" cy="407168"/>
        </p:xfrm>
        <a:graphic>
          <a:graphicData uri="http://schemas.openxmlformats.org/presentationml/2006/ole">
            <mc:AlternateContent xmlns:mc="http://schemas.openxmlformats.org/markup-compatibility/2006">
              <mc:Choice xmlns:v="urn:schemas-microsoft-com:vml" Requires="v">
                <p:oleObj spid="_x0000_s6303" name="Equation" r:id="rId29" imgW="799920" imgH="253800" progId="Equation.DSMT4">
                  <p:embed/>
                </p:oleObj>
              </mc:Choice>
              <mc:Fallback>
                <p:oleObj name="Equation" r:id="rId29" imgW="799920" imgH="253800" progId="Equation.DSMT4">
                  <p:embed/>
                  <p:pic>
                    <p:nvPicPr>
                      <p:cNvPr id="0" name="Object 25"/>
                      <p:cNvPicPr>
                        <a:picLocks noChangeAspect="1" noChangeArrowheads="1"/>
                      </p:cNvPicPr>
                      <p:nvPr/>
                    </p:nvPicPr>
                    <p:blipFill>
                      <a:blip r:embed="rId30"/>
                      <a:srcRect/>
                      <a:stretch>
                        <a:fillRect/>
                      </a:stretch>
                    </p:blipFill>
                    <p:spPr bwMode="auto">
                      <a:xfrm>
                        <a:off x="4624958" y="3501008"/>
                        <a:ext cx="1171178" cy="407168"/>
                      </a:xfrm>
                      <a:prstGeom prst="rect">
                        <a:avLst/>
                      </a:prstGeom>
                      <a:noFill/>
                      <a:ln>
                        <a:noFill/>
                      </a:ln>
                      <a:extLst/>
                    </p:spPr>
                  </p:pic>
                </p:oleObj>
              </mc:Fallback>
            </mc:AlternateContent>
          </a:graphicData>
        </a:graphic>
      </p:graphicFrame>
      <p:graphicFrame>
        <p:nvGraphicFramePr>
          <p:cNvPr id="6156" name="Object 24">
            <a:extLst>
              <a:ext uri="{FF2B5EF4-FFF2-40B4-BE49-F238E27FC236}">
                <a16:creationId xmlns:a16="http://schemas.microsoft.com/office/drawing/2014/main" id="{BD0EE721-DD1B-4DA3-97FC-3EC9F4289352}"/>
              </a:ext>
            </a:extLst>
          </p:cNvPr>
          <p:cNvGraphicFramePr>
            <a:graphicFrameLocks noChangeAspect="1"/>
          </p:cNvGraphicFramePr>
          <p:nvPr>
            <p:extLst>
              <p:ext uri="{D42A27DB-BD31-4B8C-83A1-F6EECF244321}">
                <p14:modId xmlns:p14="http://schemas.microsoft.com/office/powerpoint/2010/main" val="3322798020"/>
              </p:ext>
            </p:extLst>
          </p:nvPr>
        </p:nvGraphicFramePr>
        <p:xfrm>
          <a:off x="1684958" y="3862004"/>
          <a:ext cx="1111597" cy="407168"/>
        </p:xfrm>
        <a:graphic>
          <a:graphicData uri="http://schemas.openxmlformats.org/presentationml/2006/ole">
            <mc:AlternateContent xmlns:mc="http://schemas.openxmlformats.org/markup-compatibility/2006">
              <mc:Choice xmlns:v="urn:schemas-microsoft-com:vml" Requires="v">
                <p:oleObj spid="_x0000_s6304" name="Equation" r:id="rId31" imgW="736560" imgH="253800" progId="Equation.DSMT4">
                  <p:embed/>
                </p:oleObj>
              </mc:Choice>
              <mc:Fallback>
                <p:oleObj name="Equation" r:id="rId31" imgW="736560" imgH="253800" progId="Equation.DSMT4">
                  <p:embed/>
                  <p:pic>
                    <p:nvPicPr>
                      <p:cNvPr id="0" name="Object 24"/>
                      <p:cNvPicPr>
                        <a:picLocks noChangeAspect="1" noChangeArrowheads="1"/>
                      </p:cNvPicPr>
                      <p:nvPr/>
                    </p:nvPicPr>
                    <p:blipFill>
                      <a:blip r:embed="rId32"/>
                      <a:srcRect/>
                      <a:stretch>
                        <a:fillRect/>
                      </a:stretch>
                    </p:blipFill>
                    <p:spPr bwMode="auto">
                      <a:xfrm>
                        <a:off x="1684958" y="3862004"/>
                        <a:ext cx="1111597" cy="407168"/>
                      </a:xfrm>
                      <a:prstGeom prst="rect">
                        <a:avLst/>
                      </a:prstGeom>
                      <a:noFill/>
                      <a:ln>
                        <a:noFill/>
                      </a:ln>
                      <a:extLst/>
                    </p:spPr>
                  </p:pic>
                </p:oleObj>
              </mc:Fallback>
            </mc:AlternateContent>
          </a:graphicData>
        </a:graphic>
      </p:graphicFrame>
      <p:graphicFrame>
        <p:nvGraphicFramePr>
          <p:cNvPr id="6157" name="Object 23">
            <a:extLst>
              <a:ext uri="{FF2B5EF4-FFF2-40B4-BE49-F238E27FC236}">
                <a16:creationId xmlns:a16="http://schemas.microsoft.com/office/drawing/2014/main" id="{267F422A-90B8-46E0-8FCC-0B6D91BC503F}"/>
              </a:ext>
            </a:extLst>
          </p:cNvPr>
          <p:cNvGraphicFramePr>
            <a:graphicFrameLocks noChangeAspect="1"/>
          </p:cNvGraphicFramePr>
          <p:nvPr>
            <p:extLst>
              <p:ext uri="{D42A27DB-BD31-4B8C-83A1-F6EECF244321}">
                <p14:modId xmlns:p14="http://schemas.microsoft.com/office/powerpoint/2010/main" val="1230469751"/>
              </p:ext>
            </p:extLst>
          </p:nvPr>
        </p:nvGraphicFramePr>
        <p:xfrm>
          <a:off x="1586186" y="4205286"/>
          <a:ext cx="1111597" cy="361950"/>
        </p:xfrm>
        <a:graphic>
          <a:graphicData uri="http://schemas.openxmlformats.org/presentationml/2006/ole">
            <mc:AlternateContent xmlns:mc="http://schemas.openxmlformats.org/markup-compatibility/2006">
              <mc:Choice xmlns:v="urn:schemas-microsoft-com:vml" Requires="v">
                <p:oleObj spid="_x0000_s6305" name="Equation" r:id="rId33" imgW="863280" imgH="253800" progId="Equation.DSMT4">
                  <p:embed/>
                </p:oleObj>
              </mc:Choice>
              <mc:Fallback>
                <p:oleObj name="Equation" r:id="rId33" imgW="863280" imgH="253800" progId="Equation.DSMT4">
                  <p:embed/>
                  <p:pic>
                    <p:nvPicPr>
                      <p:cNvPr id="0" name="Object 23"/>
                      <p:cNvPicPr>
                        <a:picLocks noChangeAspect="1" noChangeArrowheads="1"/>
                      </p:cNvPicPr>
                      <p:nvPr/>
                    </p:nvPicPr>
                    <p:blipFill>
                      <a:blip r:embed="rId34"/>
                      <a:srcRect/>
                      <a:stretch>
                        <a:fillRect/>
                      </a:stretch>
                    </p:blipFill>
                    <p:spPr bwMode="auto">
                      <a:xfrm>
                        <a:off x="1586186" y="4205286"/>
                        <a:ext cx="1111597" cy="361950"/>
                      </a:xfrm>
                      <a:prstGeom prst="rect">
                        <a:avLst/>
                      </a:prstGeom>
                      <a:noFill/>
                      <a:ln>
                        <a:noFill/>
                      </a:ln>
                      <a:extLst/>
                    </p:spPr>
                  </p:pic>
                </p:oleObj>
              </mc:Fallback>
            </mc:AlternateContent>
          </a:graphicData>
        </a:graphic>
      </p:graphicFrame>
      <p:graphicFrame>
        <p:nvGraphicFramePr>
          <p:cNvPr id="6158" name="Object 22">
            <a:extLst>
              <a:ext uri="{FF2B5EF4-FFF2-40B4-BE49-F238E27FC236}">
                <a16:creationId xmlns:a16="http://schemas.microsoft.com/office/drawing/2014/main" id="{D86833A1-A8B8-4ED4-BEAE-AF926F62598E}"/>
              </a:ext>
            </a:extLst>
          </p:cNvPr>
          <p:cNvGraphicFramePr>
            <a:graphicFrameLocks noChangeAspect="1"/>
          </p:cNvGraphicFramePr>
          <p:nvPr>
            <p:extLst>
              <p:ext uri="{D42A27DB-BD31-4B8C-83A1-F6EECF244321}">
                <p14:modId xmlns:p14="http://schemas.microsoft.com/office/powerpoint/2010/main" val="1752662381"/>
              </p:ext>
            </p:extLst>
          </p:nvPr>
        </p:nvGraphicFramePr>
        <p:xfrm>
          <a:off x="2555776" y="3510970"/>
          <a:ext cx="1221633" cy="407168"/>
        </p:xfrm>
        <a:graphic>
          <a:graphicData uri="http://schemas.openxmlformats.org/presentationml/2006/ole">
            <mc:AlternateContent xmlns:mc="http://schemas.openxmlformats.org/markup-compatibility/2006">
              <mc:Choice xmlns:v="urn:schemas-microsoft-com:vml" Requires="v">
                <p:oleObj spid="_x0000_s6306" name="Equation" r:id="rId35" imgW="863280" imgH="253800" progId="Equation.DSMT4">
                  <p:embed/>
                </p:oleObj>
              </mc:Choice>
              <mc:Fallback>
                <p:oleObj name="Equation" r:id="rId35" imgW="863280" imgH="253800" progId="Equation.DSMT4">
                  <p:embed/>
                  <p:pic>
                    <p:nvPicPr>
                      <p:cNvPr id="0" name="Object 22"/>
                      <p:cNvPicPr>
                        <a:picLocks noChangeAspect="1" noChangeArrowheads="1"/>
                      </p:cNvPicPr>
                      <p:nvPr/>
                    </p:nvPicPr>
                    <p:blipFill>
                      <a:blip r:embed="rId36"/>
                      <a:srcRect/>
                      <a:stretch>
                        <a:fillRect/>
                      </a:stretch>
                    </p:blipFill>
                    <p:spPr bwMode="auto">
                      <a:xfrm>
                        <a:off x="2555776" y="3510970"/>
                        <a:ext cx="1221633" cy="407168"/>
                      </a:xfrm>
                      <a:prstGeom prst="rect">
                        <a:avLst/>
                      </a:prstGeom>
                      <a:noFill/>
                      <a:ln>
                        <a:noFill/>
                      </a:ln>
                      <a:extLst/>
                    </p:spPr>
                  </p:pic>
                </p:oleObj>
              </mc:Fallback>
            </mc:AlternateContent>
          </a:graphicData>
        </a:graphic>
      </p:graphicFrame>
      <p:graphicFrame>
        <p:nvGraphicFramePr>
          <p:cNvPr id="6159" name="Object 21">
            <a:extLst>
              <a:ext uri="{FF2B5EF4-FFF2-40B4-BE49-F238E27FC236}">
                <a16:creationId xmlns:a16="http://schemas.microsoft.com/office/drawing/2014/main" id="{954A6FC8-03CB-4F6B-89CD-7340A789605A}"/>
              </a:ext>
            </a:extLst>
          </p:cNvPr>
          <p:cNvGraphicFramePr>
            <a:graphicFrameLocks noChangeAspect="1"/>
          </p:cNvGraphicFramePr>
          <p:nvPr>
            <p:extLst>
              <p:ext uri="{D42A27DB-BD31-4B8C-83A1-F6EECF244321}">
                <p14:modId xmlns:p14="http://schemas.microsoft.com/office/powerpoint/2010/main" val="557722898"/>
              </p:ext>
            </p:extLst>
          </p:nvPr>
        </p:nvGraphicFramePr>
        <p:xfrm>
          <a:off x="2699792" y="4509120"/>
          <a:ext cx="1235075" cy="416168"/>
        </p:xfrm>
        <a:graphic>
          <a:graphicData uri="http://schemas.openxmlformats.org/presentationml/2006/ole">
            <mc:AlternateContent xmlns:mc="http://schemas.openxmlformats.org/markup-compatibility/2006">
              <mc:Choice xmlns:v="urn:schemas-microsoft-com:vml" Requires="v">
                <p:oleObj spid="_x0000_s6307" name="Equation" r:id="rId37" imgW="774360" imgH="253800" progId="Equation.DSMT4">
                  <p:embed/>
                </p:oleObj>
              </mc:Choice>
              <mc:Fallback>
                <p:oleObj name="Equation" r:id="rId37" imgW="774360" imgH="253800" progId="Equation.DSMT4">
                  <p:embed/>
                  <p:pic>
                    <p:nvPicPr>
                      <p:cNvPr id="0" name="Object 21"/>
                      <p:cNvPicPr>
                        <a:picLocks noChangeAspect="1" noChangeArrowheads="1"/>
                      </p:cNvPicPr>
                      <p:nvPr/>
                    </p:nvPicPr>
                    <p:blipFill>
                      <a:blip r:embed="rId38"/>
                      <a:srcRect/>
                      <a:stretch>
                        <a:fillRect/>
                      </a:stretch>
                    </p:blipFill>
                    <p:spPr bwMode="auto">
                      <a:xfrm>
                        <a:off x="2699792" y="4509120"/>
                        <a:ext cx="1235075" cy="416168"/>
                      </a:xfrm>
                      <a:prstGeom prst="rect">
                        <a:avLst/>
                      </a:prstGeom>
                      <a:noFill/>
                      <a:ln>
                        <a:noFill/>
                      </a:ln>
                      <a:extLst/>
                    </p:spPr>
                  </p:pic>
                </p:oleObj>
              </mc:Fallback>
            </mc:AlternateContent>
          </a:graphicData>
        </a:graphic>
      </p:graphicFrame>
      <p:grpSp>
        <p:nvGrpSpPr>
          <p:cNvPr id="6160" name="Group 36">
            <a:extLst>
              <a:ext uri="{FF2B5EF4-FFF2-40B4-BE49-F238E27FC236}">
                <a16:creationId xmlns:a16="http://schemas.microsoft.com/office/drawing/2014/main" id="{A4875FAA-DEE9-48CE-9E39-3887F5541AA1}"/>
              </a:ext>
            </a:extLst>
          </p:cNvPr>
          <p:cNvGrpSpPr>
            <a:grpSpLocks/>
          </p:cNvGrpSpPr>
          <p:nvPr/>
        </p:nvGrpSpPr>
        <p:grpSpPr bwMode="auto">
          <a:xfrm>
            <a:off x="1219200" y="5029200"/>
            <a:ext cx="7620000" cy="1082675"/>
            <a:chOff x="768" y="3196"/>
            <a:chExt cx="4800" cy="682"/>
          </a:xfrm>
        </p:grpSpPr>
        <p:sp>
          <p:nvSpPr>
            <p:cNvPr id="6161" name="Rectangle 32">
              <a:extLst>
                <a:ext uri="{FF2B5EF4-FFF2-40B4-BE49-F238E27FC236}">
                  <a16:creationId xmlns:a16="http://schemas.microsoft.com/office/drawing/2014/main" id="{9B6F76A8-5020-4AC2-8B58-453366530DBA}"/>
                </a:ext>
              </a:extLst>
            </p:cNvPr>
            <p:cNvSpPr>
              <a:spLocks noChangeArrowheads="1"/>
            </p:cNvSpPr>
            <p:nvPr/>
          </p:nvSpPr>
          <p:spPr bwMode="auto">
            <a:xfrm>
              <a:off x="768" y="3196"/>
              <a:ext cx="4800"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lang="zh-CN" altLang="en-US" sz="1800" dirty="0"/>
                <a:t>      综合校正装置时，应先绘制                    的渐近线，再按要求的性能指标绘制                         的渐近线，由此确定                        ，校验内回环的稳定性，最后按式（</a:t>
              </a:r>
              <a:r>
                <a:rPr lang="en-US" altLang="zh-CN" sz="1800" dirty="0"/>
                <a:t>2</a:t>
              </a:r>
              <a:r>
                <a:rPr lang="zh-CN" altLang="en-US" sz="1800" dirty="0"/>
                <a:t>）求得                        。 </a:t>
              </a:r>
            </a:p>
          </p:txBody>
        </p:sp>
        <p:graphicFrame>
          <p:nvGraphicFramePr>
            <p:cNvPr id="6162" name="Object 31">
              <a:extLst>
                <a:ext uri="{FF2B5EF4-FFF2-40B4-BE49-F238E27FC236}">
                  <a16:creationId xmlns:a16="http://schemas.microsoft.com/office/drawing/2014/main" id="{A814E695-181D-4D14-9C85-31D5FE7B1F11}"/>
                </a:ext>
              </a:extLst>
            </p:cNvPr>
            <p:cNvGraphicFramePr>
              <a:graphicFrameLocks noChangeAspect="1"/>
            </p:cNvGraphicFramePr>
            <p:nvPr>
              <p:extLst>
                <p:ext uri="{D42A27DB-BD31-4B8C-83A1-F6EECF244321}">
                  <p14:modId xmlns:p14="http://schemas.microsoft.com/office/powerpoint/2010/main" val="1296394679"/>
                </p:ext>
              </p:extLst>
            </p:nvPr>
          </p:nvGraphicFramePr>
          <p:xfrm>
            <a:off x="2773" y="3204"/>
            <a:ext cx="691" cy="267"/>
          </p:xfrm>
          <a:graphic>
            <a:graphicData uri="http://schemas.openxmlformats.org/presentationml/2006/ole">
              <mc:AlternateContent xmlns:mc="http://schemas.openxmlformats.org/markup-compatibility/2006">
                <mc:Choice xmlns:v="urn:schemas-microsoft-com:vml" Requires="v">
                  <p:oleObj spid="_x0000_s6308" name="Equation" r:id="rId39" imgW="799920" imgH="253800" progId="Equation.DSMT4">
                    <p:embed/>
                  </p:oleObj>
                </mc:Choice>
                <mc:Fallback>
                  <p:oleObj name="Equation" r:id="rId39" imgW="799920" imgH="253800" progId="Equation.DSMT4">
                    <p:embed/>
                    <p:pic>
                      <p:nvPicPr>
                        <p:cNvPr id="0" name="Object 31"/>
                        <p:cNvPicPr>
                          <a:picLocks noChangeAspect="1" noChangeArrowheads="1"/>
                        </p:cNvPicPr>
                        <p:nvPr/>
                      </p:nvPicPr>
                      <p:blipFill>
                        <a:blip r:embed="rId40"/>
                        <a:srcRect/>
                        <a:stretch>
                          <a:fillRect/>
                        </a:stretch>
                      </p:blipFill>
                      <p:spPr bwMode="auto">
                        <a:xfrm>
                          <a:off x="2773" y="3204"/>
                          <a:ext cx="691" cy="267"/>
                        </a:xfrm>
                        <a:prstGeom prst="rect">
                          <a:avLst/>
                        </a:prstGeom>
                        <a:noFill/>
                        <a:ln>
                          <a:noFill/>
                        </a:ln>
                        <a:extLst/>
                      </p:spPr>
                    </p:pic>
                  </p:oleObj>
                </mc:Fallback>
              </mc:AlternateContent>
            </a:graphicData>
          </a:graphic>
        </p:graphicFrame>
        <p:graphicFrame>
          <p:nvGraphicFramePr>
            <p:cNvPr id="6163" name="Object 30">
              <a:extLst>
                <a:ext uri="{FF2B5EF4-FFF2-40B4-BE49-F238E27FC236}">
                  <a16:creationId xmlns:a16="http://schemas.microsoft.com/office/drawing/2014/main" id="{45498E0C-650E-40EF-A17E-697EEDA25A5C}"/>
                </a:ext>
              </a:extLst>
            </p:cNvPr>
            <p:cNvGraphicFramePr>
              <a:graphicFrameLocks noChangeAspect="1"/>
            </p:cNvGraphicFramePr>
            <p:nvPr>
              <p:extLst>
                <p:ext uri="{D42A27DB-BD31-4B8C-83A1-F6EECF244321}">
                  <p14:modId xmlns:p14="http://schemas.microsoft.com/office/powerpoint/2010/main" val="2422462923"/>
                </p:ext>
              </p:extLst>
            </p:nvPr>
          </p:nvGraphicFramePr>
          <p:xfrm>
            <a:off x="1139" y="3423"/>
            <a:ext cx="906" cy="267"/>
          </p:xfrm>
          <a:graphic>
            <a:graphicData uri="http://schemas.openxmlformats.org/presentationml/2006/ole">
              <mc:AlternateContent xmlns:mc="http://schemas.openxmlformats.org/markup-compatibility/2006">
                <mc:Choice xmlns:v="urn:schemas-microsoft-com:vml" Requires="v">
                  <p:oleObj spid="_x0000_s6309" name="Equation" r:id="rId41" imgW="863280" imgH="253800" progId="Equation.DSMT4">
                    <p:embed/>
                  </p:oleObj>
                </mc:Choice>
                <mc:Fallback>
                  <p:oleObj name="Equation" r:id="rId41" imgW="863280" imgH="253800" progId="Equation.DSMT4">
                    <p:embed/>
                    <p:pic>
                      <p:nvPicPr>
                        <p:cNvPr id="0" name="Object 30"/>
                        <p:cNvPicPr>
                          <a:picLocks noChangeAspect="1" noChangeArrowheads="1"/>
                        </p:cNvPicPr>
                        <p:nvPr/>
                      </p:nvPicPr>
                      <p:blipFill>
                        <a:blip r:embed="rId42"/>
                        <a:srcRect/>
                        <a:stretch>
                          <a:fillRect/>
                        </a:stretch>
                      </p:blipFill>
                      <p:spPr bwMode="auto">
                        <a:xfrm>
                          <a:off x="1139" y="3423"/>
                          <a:ext cx="906" cy="267"/>
                        </a:xfrm>
                        <a:prstGeom prst="rect">
                          <a:avLst/>
                        </a:prstGeom>
                        <a:noFill/>
                        <a:ln>
                          <a:noFill/>
                        </a:ln>
                        <a:extLst/>
                      </p:spPr>
                    </p:pic>
                  </p:oleObj>
                </mc:Fallback>
              </mc:AlternateContent>
            </a:graphicData>
          </a:graphic>
        </p:graphicFrame>
        <p:graphicFrame>
          <p:nvGraphicFramePr>
            <p:cNvPr id="6164" name="Object 29">
              <a:extLst>
                <a:ext uri="{FF2B5EF4-FFF2-40B4-BE49-F238E27FC236}">
                  <a16:creationId xmlns:a16="http://schemas.microsoft.com/office/drawing/2014/main" id="{7B421699-F681-4D09-8DD1-63B3B712A3B9}"/>
                </a:ext>
              </a:extLst>
            </p:cNvPr>
            <p:cNvGraphicFramePr>
              <a:graphicFrameLocks noChangeAspect="1"/>
            </p:cNvGraphicFramePr>
            <p:nvPr>
              <p:extLst>
                <p:ext uri="{D42A27DB-BD31-4B8C-83A1-F6EECF244321}">
                  <p14:modId xmlns:p14="http://schemas.microsoft.com/office/powerpoint/2010/main" val="4242030071"/>
                </p:ext>
              </p:extLst>
            </p:nvPr>
          </p:nvGraphicFramePr>
          <p:xfrm>
            <a:off x="3367" y="3410"/>
            <a:ext cx="828" cy="271"/>
          </p:xfrm>
          <a:graphic>
            <a:graphicData uri="http://schemas.openxmlformats.org/presentationml/2006/ole">
              <mc:AlternateContent xmlns:mc="http://schemas.openxmlformats.org/markup-compatibility/2006">
                <mc:Choice xmlns:v="urn:schemas-microsoft-com:vml" Requires="v">
                  <p:oleObj spid="_x0000_s6310" name="Equation" r:id="rId43" imgW="838080" imgH="253800" progId="Equation.DSMT4">
                    <p:embed/>
                  </p:oleObj>
                </mc:Choice>
                <mc:Fallback>
                  <p:oleObj name="Equation" r:id="rId43" imgW="838080" imgH="253800" progId="Equation.DSMT4">
                    <p:embed/>
                    <p:pic>
                      <p:nvPicPr>
                        <p:cNvPr id="0" name="Object 29"/>
                        <p:cNvPicPr>
                          <a:picLocks noChangeAspect="1" noChangeArrowheads="1"/>
                        </p:cNvPicPr>
                        <p:nvPr/>
                      </p:nvPicPr>
                      <p:blipFill>
                        <a:blip r:embed="rId44"/>
                        <a:srcRect/>
                        <a:stretch>
                          <a:fillRect/>
                        </a:stretch>
                      </p:blipFill>
                      <p:spPr bwMode="auto">
                        <a:xfrm>
                          <a:off x="3367" y="3410"/>
                          <a:ext cx="828" cy="271"/>
                        </a:xfrm>
                        <a:prstGeom prst="rect">
                          <a:avLst/>
                        </a:prstGeom>
                        <a:noFill/>
                        <a:ln>
                          <a:noFill/>
                        </a:ln>
                        <a:extLst/>
                      </p:spPr>
                    </p:pic>
                  </p:oleObj>
                </mc:Fallback>
              </mc:AlternateContent>
            </a:graphicData>
          </a:graphic>
        </p:graphicFrame>
        <p:graphicFrame>
          <p:nvGraphicFramePr>
            <p:cNvPr id="6165" name="Object 28">
              <a:extLst>
                <a:ext uri="{FF2B5EF4-FFF2-40B4-BE49-F238E27FC236}">
                  <a16:creationId xmlns:a16="http://schemas.microsoft.com/office/drawing/2014/main" id="{837F46B8-212F-4C39-96DF-CCF92DE654FB}"/>
                </a:ext>
              </a:extLst>
            </p:cNvPr>
            <p:cNvGraphicFramePr>
              <a:graphicFrameLocks noChangeAspect="1"/>
            </p:cNvGraphicFramePr>
            <p:nvPr>
              <p:extLst>
                <p:ext uri="{D42A27DB-BD31-4B8C-83A1-F6EECF244321}">
                  <p14:modId xmlns:p14="http://schemas.microsoft.com/office/powerpoint/2010/main" val="1540032152"/>
                </p:ext>
              </p:extLst>
            </p:nvPr>
          </p:nvGraphicFramePr>
          <p:xfrm>
            <a:off x="2381" y="3622"/>
            <a:ext cx="781" cy="256"/>
          </p:xfrm>
          <a:graphic>
            <a:graphicData uri="http://schemas.openxmlformats.org/presentationml/2006/ole">
              <mc:AlternateContent xmlns:mc="http://schemas.openxmlformats.org/markup-compatibility/2006">
                <mc:Choice xmlns:v="urn:schemas-microsoft-com:vml" Requires="v">
                  <p:oleObj spid="_x0000_s6311" name="Equation" r:id="rId45" imgW="825480" imgH="253800" progId="Equation.DSMT4">
                    <p:embed/>
                  </p:oleObj>
                </mc:Choice>
                <mc:Fallback>
                  <p:oleObj name="Equation" r:id="rId45" imgW="825480" imgH="253800" progId="Equation.DSMT4">
                    <p:embed/>
                    <p:pic>
                      <p:nvPicPr>
                        <p:cNvPr id="0" name="Object 28"/>
                        <p:cNvPicPr>
                          <a:picLocks noChangeAspect="1" noChangeArrowheads="1"/>
                        </p:cNvPicPr>
                        <p:nvPr/>
                      </p:nvPicPr>
                      <p:blipFill>
                        <a:blip r:embed="rId46"/>
                        <a:srcRect/>
                        <a:stretch>
                          <a:fillRect/>
                        </a:stretch>
                      </p:blipFill>
                      <p:spPr bwMode="auto">
                        <a:xfrm>
                          <a:off x="2381" y="3622"/>
                          <a:ext cx="781" cy="256"/>
                        </a:xfrm>
                        <a:prstGeom prst="rect">
                          <a:avLst/>
                        </a:prstGeom>
                        <a:noFill/>
                        <a:ln>
                          <a:noFill/>
                        </a:ln>
                        <a:extLst/>
                      </p:spPr>
                    </p:pic>
                  </p:oleObj>
                </mc:Fallback>
              </mc:AlternateContent>
            </a:graphicData>
          </a:graphic>
        </p:graphicFrame>
      </p:gr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F42BC009-3168-410D-B53A-0DCC9763B855}"/>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062F76D-B703-4317-97F5-A105DE6379D9}" type="slidenum">
              <a:rPr kumimoji="0" lang="zh-CN" altLang="en-US" sz="1400" smtClean="0">
                <a:solidFill>
                  <a:srgbClr val="FFFFFF"/>
                </a:solidFill>
              </a:rPr>
              <a:pPr>
                <a:spcBef>
                  <a:spcPct val="0"/>
                </a:spcBef>
                <a:buClrTx/>
                <a:buSzTx/>
                <a:buFontTx/>
                <a:buNone/>
              </a:pPr>
              <a:t>4</a:t>
            </a:fld>
            <a:endParaRPr kumimoji="0" lang="en-US" altLang="zh-CN" sz="1400">
              <a:solidFill>
                <a:srgbClr val="FFFFFF"/>
              </a:solidFill>
            </a:endParaRPr>
          </a:p>
        </p:txBody>
      </p:sp>
      <p:sp>
        <p:nvSpPr>
          <p:cNvPr id="7171" name="Rectangle 2">
            <a:extLst>
              <a:ext uri="{FF2B5EF4-FFF2-40B4-BE49-F238E27FC236}">
                <a16:creationId xmlns:a16="http://schemas.microsoft.com/office/drawing/2014/main" id="{E8B1F395-13BD-4A65-AB3A-5BFBAD0713D2}"/>
              </a:ext>
            </a:extLst>
          </p:cNvPr>
          <p:cNvSpPr>
            <a:spLocks noChangeArrowheads="1"/>
          </p:cNvSpPr>
          <p:nvPr/>
        </p:nvSpPr>
        <p:spPr bwMode="auto">
          <a:xfrm>
            <a:off x="1295400" y="381000"/>
            <a:ext cx="739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b="1" dirty="0">
                <a:solidFill>
                  <a:srgbClr val="FFFFFF"/>
                </a:solidFill>
              </a:rPr>
              <a:t>例</a:t>
            </a:r>
            <a:r>
              <a:rPr lang="en-US" altLang="zh-CN" sz="1800" b="1" dirty="0">
                <a:solidFill>
                  <a:srgbClr val="FFFFFF"/>
                </a:solidFill>
              </a:rPr>
              <a:t>1</a:t>
            </a:r>
            <a:r>
              <a:rPr lang="zh-CN" altLang="en-US" sz="1800" dirty="0">
                <a:solidFill>
                  <a:srgbClr val="FFFFFF"/>
                </a:solidFill>
              </a:rPr>
              <a:t>   控制系统的结构图如下图所示，其中  </a:t>
            </a:r>
          </a:p>
        </p:txBody>
      </p:sp>
      <p:graphicFrame>
        <p:nvGraphicFramePr>
          <p:cNvPr id="7172" name="Object 3">
            <a:extLst>
              <a:ext uri="{FF2B5EF4-FFF2-40B4-BE49-F238E27FC236}">
                <a16:creationId xmlns:a16="http://schemas.microsoft.com/office/drawing/2014/main" id="{DCABA19F-988C-4176-BA5F-08346CEF8B86}"/>
              </a:ext>
            </a:extLst>
          </p:cNvPr>
          <p:cNvGraphicFramePr>
            <a:graphicFrameLocks noChangeAspect="1"/>
          </p:cNvGraphicFramePr>
          <p:nvPr>
            <p:extLst>
              <p:ext uri="{D42A27DB-BD31-4B8C-83A1-F6EECF244321}">
                <p14:modId xmlns:p14="http://schemas.microsoft.com/office/powerpoint/2010/main" val="1986124419"/>
              </p:ext>
            </p:extLst>
          </p:nvPr>
        </p:nvGraphicFramePr>
        <p:xfrm>
          <a:off x="2717800" y="671513"/>
          <a:ext cx="3556000" cy="738187"/>
        </p:xfrm>
        <a:graphic>
          <a:graphicData uri="http://schemas.openxmlformats.org/presentationml/2006/ole">
            <mc:AlternateContent xmlns:mc="http://schemas.openxmlformats.org/markup-compatibility/2006">
              <mc:Choice xmlns:v="urn:schemas-microsoft-com:vml" Requires="v">
                <p:oleObj spid="_x0000_s7249" name="Equation" r:id="rId3" imgW="2387520" imgH="393480" progId="Equation.DSMT4">
                  <p:embed/>
                </p:oleObj>
              </mc:Choice>
              <mc:Fallback>
                <p:oleObj name="Equation" r:id="rId3" imgW="2387520" imgH="393480" progId="Equation.DSMT4">
                  <p:embed/>
                  <p:pic>
                    <p:nvPicPr>
                      <p:cNvPr id="0" name="Object 3"/>
                      <p:cNvPicPr>
                        <a:picLocks noChangeAspect="1" noChangeArrowheads="1"/>
                      </p:cNvPicPr>
                      <p:nvPr/>
                    </p:nvPicPr>
                    <p:blipFill>
                      <a:blip r:embed="rId4"/>
                      <a:srcRect/>
                      <a:stretch>
                        <a:fillRect/>
                      </a:stretch>
                    </p:blipFill>
                    <p:spPr bwMode="auto">
                      <a:xfrm>
                        <a:off x="2717800" y="671513"/>
                        <a:ext cx="3556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a:extLst>
              <a:ext uri="{FF2B5EF4-FFF2-40B4-BE49-F238E27FC236}">
                <a16:creationId xmlns:a16="http://schemas.microsoft.com/office/drawing/2014/main" id="{AC8A23C8-6AFF-4AAA-9B36-850C051877AD}"/>
              </a:ext>
            </a:extLst>
          </p:cNvPr>
          <p:cNvGraphicFramePr>
            <a:graphicFrameLocks noChangeAspect="1"/>
          </p:cNvGraphicFramePr>
          <p:nvPr>
            <p:extLst>
              <p:ext uri="{D42A27DB-BD31-4B8C-83A1-F6EECF244321}">
                <p14:modId xmlns:p14="http://schemas.microsoft.com/office/powerpoint/2010/main" val="1601060920"/>
              </p:ext>
            </p:extLst>
          </p:nvPr>
        </p:nvGraphicFramePr>
        <p:xfrm>
          <a:off x="6188075" y="666750"/>
          <a:ext cx="1608138" cy="776288"/>
        </p:xfrm>
        <a:graphic>
          <a:graphicData uri="http://schemas.openxmlformats.org/presentationml/2006/ole">
            <mc:AlternateContent xmlns:mc="http://schemas.openxmlformats.org/markup-compatibility/2006">
              <mc:Choice xmlns:v="urn:schemas-microsoft-com:vml" Requires="v">
                <p:oleObj spid="_x0000_s7250" name="Equation" r:id="rId5" imgW="965160" imgH="393480" progId="Equation.DSMT4">
                  <p:embed/>
                </p:oleObj>
              </mc:Choice>
              <mc:Fallback>
                <p:oleObj name="Equation" r:id="rId5" imgW="965160" imgH="393480" progId="Equation.DSMT4">
                  <p:embed/>
                  <p:pic>
                    <p:nvPicPr>
                      <p:cNvPr id="0" name="Object 5"/>
                      <p:cNvPicPr>
                        <a:picLocks noChangeAspect="1" noChangeArrowheads="1"/>
                      </p:cNvPicPr>
                      <p:nvPr/>
                    </p:nvPicPr>
                    <p:blipFill>
                      <a:blip r:embed="rId6"/>
                      <a:srcRect/>
                      <a:stretch>
                        <a:fillRect/>
                      </a:stretch>
                    </p:blipFill>
                    <p:spPr bwMode="auto">
                      <a:xfrm>
                        <a:off x="6188075" y="666750"/>
                        <a:ext cx="160813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9">
            <a:extLst>
              <a:ext uri="{FF2B5EF4-FFF2-40B4-BE49-F238E27FC236}">
                <a16:creationId xmlns:a16="http://schemas.microsoft.com/office/drawing/2014/main" id="{E5A31C30-E46A-4A6D-8950-6DD9F82F1645}"/>
              </a:ext>
            </a:extLst>
          </p:cNvPr>
          <p:cNvSpPr>
            <a:spLocks noChangeArrowheads="1"/>
          </p:cNvSpPr>
          <p:nvPr/>
        </p:nvSpPr>
        <p:spPr bwMode="auto">
          <a:xfrm>
            <a:off x="1447800" y="1447800"/>
            <a:ext cx="723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a:solidFill>
                  <a:srgbClr val="FFFFFF"/>
                </a:solidFill>
              </a:rPr>
              <a:t>试设计反馈校正装置，使系统的性能指标为：                                 。</a:t>
            </a:r>
            <a:r>
              <a:rPr lang="zh-CN" altLang="en-US" sz="1100">
                <a:solidFill>
                  <a:srgbClr val="FFFFFF"/>
                </a:solidFill>
              </a:rPr>
              <a:t> </a:t>
            </a:r>
            <a:endParaRPr lang="zh-CN" altLang="en-US" sz="2400">
              <a:solidFill>
                <a:srgbClr val="FFFFFF"/>
              </a:solidFill>
            </a:endParaRPr>
          </a:p>
        </p:txBody>
      </p:sp>
      <p:graphicFrame>
        <p:nvGraphicFramePr>
          <p:cNvPr id="7175" name="Object 8">
            <a:extLst>
              <a:ext uri="{FF2B5EF4-FFF2-40B4-BE49-F238E27FC236}">
                <a16:creationId xmlns:a16="http://schemas.microsoft.com/office/drawing/2014/main" id="{B9F61073-47E6-41B7-AD2F-93BA7BC9CBEA}"/>
              </a:ext>
            </a:extLst>
          </p:cNvPr>
          <p:cNvGraphicFramePr>
            <a:graphicFrameLocks noChangeAspect="1"/>
          </p:cNvGraphicFramePr>
          <p:nvPr>
            <p:extLst>
              <p:ext uri="{D42A27DB-BD31-4B8C-83A1-F6EECF244321}">
                <p14:modId xmlns:p14="http://schemas.microsoft.com/office/powerpoint/2010/main" val="1865938474"/>
              </p:ext>
            </p:extLst>
          </p:nvPr>
        </p:nvGraphicFramePr>
        <p:xfrm>
          <a:off x="6030913" y="1412776"/>
          <a:ext cx="1960562" cy="450850"/>
        </p:xfrm>
        <a:graphic>
          <a:graphicData uri="http://schemas.openxmlformats.org/presentationml/2006/ole">
            <mc:AlternateContent xmlns:mc="http://schemas.openxmlformats.org/markup-compatibility/2006">
              <mc:Choice xmlns:v="urn:schemas-microsoft-com:vml" Requires="v">
                <p:oleObj spid="_x0000_s7251" name="Equation" r:id="rId7" imgW="1143000" imgH="228600" progId="Equation.DSMT4">
                  <p:embed/>
                </p:oleObj>
              </mc:Choice>
              <mc:Fallback>
                <p:oleObj name="Equation" r:id="rId7" imgW="1143000" imgH="228600" progId="Equation.DSMT4">
                  <p:embed/>
                  <p:pic>
                    <p:nvPicPr>
                      <p:cNvPr id="0" name="Object 8"/>
                      <p:cNvPicPr>
                        <a:picLocks noChangeAspect="1" noChangeArrowheads="1"/>
                      </p:cNvPicPr>
                      <p:nvPr/>
                    </p:nvPicPr>
                    <p:blipFill>
                      <a:blip r:embed="rId8"/>
                      <a:srcRect/>
                      <a:stretch>
                        <a:fillRect/>
                      </a:stretch>
                    </p:blipFill>
                    <p:spPr bwMode="auto">
                      <a:xfrm>
                        <a:off x="6030913" y="1412776"/>
                        <a:ext cx="1960562" cy="450850"/>
                      </a:xfrm>
                      <a:prstGeom prst="rect">
                        <a:avLst/>
                      </a:prstGeom>
                      <a:noFill/>
                      <a:ln>
                        <a:noFill/>
                      </a:ln>
                      <a:extLst/>
                    </p:spPr>
                  </p:pic>
                </p:oleObj>
              </mc:Fallback>
            </mc:AlternateContent>
          </a:graphicData>
        </a:graphic>
      </p:graphicFrame>
      <p:grpSp>
        <p:nvGrpSpPr>
          <p:cNvPr id="7176" name="Group 43">
            <a:extLst>
              <a:ext uri="{FF2B5EF4-FFF2-40B4-BE49-F238E27FC236}">
                <a16:creationId xmlns:a16="http://schemas.microsoft.com/office/drawing/2014/main" id="{0D6CE0F2-916B-41C3-84FD-C0F2347A9692}"/>
              </a:ext>
            </a:extLst>
          </p:cNvPr>
          <p:cNvGrpSpPr>
            <a:grpSpLocks/>
          </p:cNvGrpSpPr>
          <p:nvPr/>
        </p:nvGrpSpPr>
        <p:grpSpPr bwMode="auto">
          <a:xfrm>
            <a:off x="2133600" y="1920875"/>
            <a:ext cx="5257800" cy="1508125"/>
            <a:chOff x="1344" y="1296"/>
            <a:chExt cx="3312" cy="950"/>
          </a:xfrm>
        </p:grpSpPr>
        <p:sp>
          <p:nvSpPr>
            <p:cNvPr id="7181" name="Line 11">
              <a:extLst>
                <a:ext uri="{FF2B5EF4-FFF2-40B4-BE49-F238E27FC236}">
                  <a16:creationId xmlns:a16="http://schemas.microsoft.com/office/drawing/2014/main" id="{6B5A63E6-9F1D-40DA-8675-EC8700919239}"/>
                </a:ext>
              </a:extLst>
            </p:cNvPr>
            <p:cNvSpPr>
              <a:spLocks noChangeShapeType="1"/>
            </p:cNvSpPr>
            <p:nvPr/>
          </p:nvSpPr>
          <p:spPr bwMode="auto">
            <a:xfrm>
              <a:off x="1395" y="1555"/>
              <a:ext cx="358"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2" name="AutoShape 12">
              <a:extLst>
                <a:ext uri="{FF2B5EF4-FFF2-40B4-BE49-F238E27FC236}">
                  <a16:creationId xmlns:a16="http://schemas.microsoft.com/office/drawing/2014/main" id="{26701334-F797-4B23-BABC-9CBC3409F590}"/>
                </a:ext>
              </a:extLst>
            </p:cNvPr>
            <p:cNvSpPr>
              <a:spLocks noChangeAspect="1" noChangeArrowheads="1"/>
            </p:cNvSpPr>
            <p:nvPr/>
          </p:nvSpPr>
          <p:spPr bwMode="auto">
            <a:xfrm>
              <a:off x="1753" y="1516"/>
              <a:ext cx="74" cy="76"/>
            </a:xfrm>
            <a:prstGeom prst="flowChartSummingJunction">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solidFill>
                  <a:srgbClr val="FFFFFF"/>
                </a:solidFill>
              </a:endParaRPr>
            </a:p>
          </p:txBody>
        </p:sp>
        <p:sp>
          <p:nvSpPr>
            <p:cNvPr id="7183" name="Line 13">
              <a:extLst>
                <a:ext uri="{FF2B5EF4-FFF2-40B4-BE49-F238E27FC236}">
                  <a16:creationId xmlns:a16="http://schemas.microsoft.com/office/drawing/2014/main" id="{D59996EE-AB68-4740-95C6-05211C3120EC}"/>
                </a:ext>
              </a:extLst>
            </p:cNvPr>
            <p:cNvSpPr>
              <a:spLocks noChangeShapeType="1"/>
            </p:cNvSpPr>
            <p:nvPr/>
          </p:nvSpPr>
          <p:spPr bwMode="auto">
            <a:xfrm>
              <a:off x="1840" y="1555"/>
              <a:ext cx="219"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Text Box 14">
              <a:extLst>
                <a:ext uri="{FF2B5EF4-FFF2-40B4-BE49-F238E27FC236}">
                  <a16:creationId xmlns:a16="http://schemas.microsoft.com/office/drawing/2014/main" id="{5D56E691-67D5-4F2F-A327-206FF9FCB24F}"/>
                </a:ext>
              </a:extLst>
            </p:cNvPr>
            <p:cNvSpPr txBox="1">
              <a:spLocks noChangeArrowheads="1"/>
            </p:cNvSpPr>
            <p:nvPr/>
          </p:nvSpPr>
          <p:spPr bwMode="auto">
            <a:xfrm>
              <a:off x="2066" y="1429"/>
              <a:ext cx="393" cy="24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zh-CN" altLang="en-US" sz="1000">
                <a:solidFill>
                  <a:srgbClr val="FFFFFF"/>
                </a:solidFill>
              </a:endParaRPr>
            </a:p>
          </p:txBody>
        </p:sp>
        <p:sp>
          <p:nvSpPr>
            <p:cNvPr id="7185" name="Line 15">
              <a:extLst>
                <a:ext uri="{FF2B5EF4-FFF2-40B4-BE49-F238E27FC236}">
                  <a16:creationId xmlns:a16="http://schemas.microsoft.com/office/drawing/2014/main" id="{ED807ACF-2E39-44BD-8B24-17F9AF42135F}"/>
                </a:ext>
              </a:extLst>
            </p:cNvPr>
            <p:cNvSpPr>
              <a:spLocks noChangeShapeType="1"/>
            </p:cNvSpPr>
            <p:nvPr/>
          </p:nvSpPr>
          <p:spPr bwMode="auto">
            <a:xfrm>
              <a:off x="2467" y="1555"/>
              <a:ext cx="256"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AutoShape 16">
              <a:extLst>
                <a:ext uri="{FF2B5EF4-FFF2-40B4-BE49-F238E27FC236}">
                  <a16:creationId xmlns:a16="http://schemas.microsoft.com/office/drawing/2014/main" id="{5A2BA0D2-E88A-487F-B92F-C5C4BC78BA6A}"/>
                </a:ext>
              </a:extLst>
            </p:cNvPr>
            <p:cNvSpPr>
              <a:spLocks noChangeAspect="1" noChangeArrowheads="1"/>
            </p:cNvSpPr>
            <p:nvPr/>
          </p:nvSpPr>
          <p:spPr bwMode="auto">
            <a:xfrm>
              <a:off x="2730" y="1510"/>
              <a:ext cx="74" cy="76"/>
            </a:xfrm>
            <a:prstGeom prst="flowChartSummingJunction">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solidFill>
                  <a:srgbClr val="FFFFFF"/>
                </a:solidFill>
              </a:endParaRPr>
            </a:p>
          </p:txBody>
        </p:sp>
        <p:sp>
          <p:nvSpPr>
            <p:cNvPr id="7187" name="Text Box 17">
              <a:extLst>
                <a:ext uri="{FF2B5EF4-FFF2-40B4-BE49-F238E27FC236}">
                  <a16:creationId xmlns:a16="http://schemas.microsoft.com/office/drawing/2014/main" id="{885B9180-F6AF-46E2-BBC9-E5E9970F7DBB}"/>
                </a:ext>
              </a:extLst>
            </p:cNvPr>
            <p:cNvSpPr txBox="1">
              <a:spLocks noChangeArrowheads="1"/>
            </p:cNvSpPr>
            <p:nvPr/>
          </p:nvSpPr>
          <p:spPr bwMode="auto">
            <a:xfrm>
              <a:off x="3029" y="1424"/>
              <a:ext cx="409" cy="24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zh-CN" altLang="en-US" sz="1000">
                <a:solidFill>
                  <a:srgbClr val="FFFFFF"/>
                </a:solidFill>
              </a:endParaRPr>
            </a:p>
          </p:txBody>
        </p:sp>
        <p:sp>
          <p:nvSpPr>
            <p:cNvPr id="7188" name="Text Box 18">
              <a:extLst>
                <a:ext uri="{FF2B5EF4-FFF2-40B4-BE49-F238E27FC236}">
                  <a16:creationId xmlns:a16="http://schemas.microsoft.com/office/drawing/2014/main" id="{9F97809D-EEE7-49AC-9BC8-7695E9C8486E}"/>
                </a:ext>
              </a:extLst>
            </p:cNvPr>
            <p:cNvSpPr txBox="1">
              <a:spLocks noChangeArrowheads="1"/>
            </p:cNvSpPr>
            <p:nvPr/>
          </p:nvSpPr>
          <p:spPr bwMode="auto">
            <a:xfrm>
              <a:off x="3802" y="1424"/>
              <a:ext cx="402" cy="25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zh-CN" altLang="en-US" sz="1000">
                <a:solidFill>
                  <a:srgbClr val="FFFFFF"/>
                </a:solidFill>
              </a:endParaRPr>
            </a:p>
          </p:txBody>
        </p:sp>
        <p:sp>
          <p:nvSpPr>
            <p:cNvPr id="7189" name="Text Box 19">
              <a:extLst>
                <a:ext uri="{FF2B5EF4-FFF2-40B4-BE49-F238E27FC236}">
                  <a16:creationId xmlns:a16="http://schemas.microsoft.com/office/drawing/2014/main" id="{CAC4D208-3B01-40F3-A263-E14500498E6B}"/>
                </a:ext>
              </a:extLst>
            </p:cNvPr>
            <p:cNvSpPr txBox="1">
              <a:spLocks noChangeArrowheads="1"/>
            </p:cNvSpPr>
            <p:nvPr/>
          </p:nvSpPr>
          <p:spPr bwMode="auto">
            <a:xfrm>
              <a:off x="3029" y="1901"/>
              <a:ext cx="377" cy="23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endParaRPr kumimoji="0" lang="zh-CN" altLang="en-US" sz="1000">
                <a:solidFill>
                  <a:srgbClr val="FFFFFF"/>
                </a:solidFill>
              </a:endParaRPr>
            </a:p>
          </p:txBody>
        </p:sp>
        <p:sp>
          <p:nvSpPr>
            <p:cNvPr id="7190" name="Line 20">
              <a:extLst>
                <a:ext uri="{FF2B5EF4-FFF2-40B4-BE49-F238E27FC236}">
                  <a16:creationId xmlns:a16="http://schemas.microsoft.com/office/drawing/2014/main" id="{73FDFAEA-DA09-4447-B685-FE58FA556565}"/>
                </a:ext>
              </a:extLst>
            </p:cNvPr>
            <p:cNvSpPr>
              <a:spLocks noChangeShapeType="1"/>
            </p:cNvSpPr>
            <p:nvPr/>
          </p:nvSpPr>
          <p:spPr bwMode="auto">
            <a:xfrm>
              <a:off x="2810" y="1555"/>
              <a:ext cx="205"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1" name="Line 21">
              <a:extLst>
                <a:ext uri="{FF2B5EF4-FFF2-40B4-BE49-F238E27FC236}">
                  <a16:creationId xmlns:a16="http://schemas.microsoft.com/office/drawing/2014/main" id="{044BCA72-EC26-4F76-BB0F-4612E99A2A46}"/>
                </a:ext>
              </a:extLst>
            </p:cNvPr>
            <p:cNvSpPr>
              <a:spLocks noChangeShapeType="1"/>
            </p:cNvSpPr>
            <p:nvPr/>
          </p:nvSpPr>
          <p:spPr bwMode="auto">
            <a:xfrm>
              <a:off x="3436" y="1555"/>
              <a:ext cx="362"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2" name="Line 22">
              <a:extLst>
                <a:ext uri="{FF2B5EF4-FFF2-40B4-BE49-F238E27FC236}">
                  <a16:creationId xmlns:a16="http://schemas.microsoft.com/office/drawing/2014/main" id="{40563D14-8957-4245-B667-2404B30F3A13}"/>
                </a:ext>
              </a:extLst>
            </p:cNvPr>
            <p:cNvSpPr>
              <a:spLocks noChangeShapeType="1"/>
            </p:cNvSpPr>
            <p:nvPr/>
          </p:nvSpPr>
          <p:spPr bwMode="auto">
            <a:xfrm>
              <a:off x="4204" y="1555"/>
              <a:ext cx="408"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3" name="Line 23">
              <a:extLst>
                <a:ext uri="{FF2B5EF4-FFF2-40B4-BE49-F238E27FC236}">
                  <a16:creationId xmlns:a16="http://schemas.microsoft.com/office/drawing/2014/main" id="{88434A52-D30E-4FB1-BEF8-F4CD9A00A3E5}"/>
                </a:ext>
              </a:extLst>
            </p:cNvPr>
            <p:cNvSpPr>
              <a:spLocks noChangeShapeType="1"/>
            </p:cNvSpPr>
            <p:nvPr/>
          </p:nvSpPr>
          <p:spPr bwMode="auto">
            <a:xfrm>
              <a:off x="3584" y="1555"/>
              <a:ext cx="0" cy="465"/>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24">
              <a:extLst>
                <a:ext uri="{FF2B5EF4-FFF2-40B4-BE49-F238E27FC236}">
                  <a16:creationId xmlns:a16="http://schemas.microsoft.com/office/drawing/2014/main" id="{8B94EF0D-6F3C-4D25-B406-A9561305A38C}"/>
                </a:ext>
              </a:extLst>
            </p:cNvPr>
            <p:cNvSpPr>
              <a:spLocks noChangeShapeType="1"/>
            </p:cNvSpPr>
            <p:nvPr/>
          </p:nvSpPr>
          <p:spPr bwMode="auto">
            <a:xfrm flipH="1">
              <a:off x="3401" y="2020"/>
              <a:ext cx="182"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25">
              <a:extLst>
                <a:ext uri="{FF2B5EF4-FFF2-40B4-BE49-F238E27FC236}">
                  <a16:creationId xmlns:a16="http://schemas.microsoft.com/office/drawing/2014/main" id="{D2832BBA-617F-4801-87D5-C4025FFBA3B3}"/>
                </a:ext>
              </a:extLst>
            </p:cNvPr>
            <p:cNvSpPr>
              <a:spLocks noChangeShapeType="1"/>
            </p:cNvSpPr>
            <p:nvPr/>
          </p:nvSpPr>
          <p:spPr bwMode="auto">
            <a:xfrm flipV="1">
              <a:off x="2767" y="1580"/>
              <a:ext cx="0" cy="455"/>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Line 26">
              <a:extLst>
                <a:ext uri="{FF2B5EF4-FFF2-40B4-BE49-F238E27FC236}">
                  <a16:creationId xmlns:a16="http://schemas.microsoft.com/office/drawing/2014/main" id="{53D297FE-0A0F-409F-B372-6CD5B889CBC1}"/>
                </a:ext>
              </a:extLst>
            </p:cNvPr>
            <p:cNvSpPr>
              <a:spLocks noChangeShapeType="1"/>
            </p:cNvSpPr>
            <p:nvPr/>
          </p:nvSpPr>
          <p:spPr bwMode="auto">
            <a:xfrm>
              <a:off x="2774" y="2029"/>
              <a:ext cx="25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27">
              <a:extLst>
                <a:ext uri="{FF2B5EF4-FFF2-40B4-BE49-F238E27FC236}">
                  <a16:creationId xmlns:a16="http://schemas.microsoft.com/office/drawing/2014/main" id="{F600F7CF-8E18-4CDD-BDD0-DFA362205489}"/>
                </a:ext>
              </a:extLst>
            </p:cNvPr>
            <p:cNvSpPr>
              <a:spLocks noChangeShapeType="1"/>
            </p:cNvSpPr>
            <p:nvPr/>
          </p:nvSpPr>
          <p:spPr bwMode="auto">
            <a:xfrm>
              <a:off x="4357" y="1555"/>
              <a:ext cx="0" cy="69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Line 28">
              <a:extLst>
                <a:ext uri="{FF2B5EF4-FFF2-40B4-BE49-F238E27FC236}">
                  <a16:creationId xmlns:a16="http://schemas.microsoft.com/office/drawing/2014/main" id="{15DFAAC4-6853-4CE4-B915-6D54A2CCFFA5}"/>
                </a:ext>
              </a:extLst>
            </p:cNvPr>
            <p:cNvSpPr>
              <a:spLocks noChangeShapeType="1"/>
            </p:cNvSpPr>
            <p:nvPr/>
          </p:nvSpPr>
          <p:spPr bwMode="auto">
            <a:xfrm flipH="1">
              <a:off x="1804" y="2246"/>
              <a:ext cx="2553"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29">
              <a:extLst>
                <a:ext uri="{FF2B5EF4-FFF2-40B4-BE49-F238E27FC236}">
                  <a16:creationId xmlns:a16="http://schemas.microsoft.com/office/drawing/2014/main" id="{8E1A8994-0E3F-4D22-A70D-4C0DC2F29A6C}"/>
                </a:ext>
              </a:extLst>
            </p:cNvPr>
            <p:cNvSpPr>
              <a:spLocks noChangeShapeType="1"/>
            </p:cNvSpPr>
            <p:nvPr/>
          </p:nvSpPr>
          <p:spPr bwMode="auto">
            <a:xfrm flipV="1">
              <a:off x="1789" y="1580"/>
              <a:ext cx="0" cy="659"/>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Text Box 30">
              <a:extLst>
                <a:ext uri="{FF2B5EF4-FFF2-40B4-BE49-F238E27FC236}">
                  <a16:creationId xmlns:a16="http://schemas.microsoft.com/office/drawing/2014/main" id="{89CBB7F1-9E90-4BC4-B6C5-49FAD8A4E612}"/>
                </a:ext>
              </a:extLst>
            </p:cNvPr>
            <p:cNvSpPr txBox="1">
              <a:spLocks noChangeArrowheads="1"/>
            </p:cNvSpPr>
            <p:nvPr/>
          </p:nvSpPr>
          <p:spPr bwMode="auto">
            <a:xfrm>
              <a:off x="1344" y="1296"/>
              <a:ext cx="40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400">
                  <a:solidFill>
                    <a:srgbClr val="FFFFFF"/>
                  </a:solidFill>
                </a:rPr>
                <a:t>R(s)</a:t>
              </a:r>
            </a:p>
          </p:txBody>
        </p:sp>
        <p:sp>
          <p:nvSpPr>
            <p:cNvPr id="7201" name="Text Box 31">
              <a:extLst>
                <a:ext uri="{FF2B5EF4-FFF2-40B4-BE49-F238E27FC236}">
                  <a16:creationId xmlns:a16="http://schemas.microsoft.com/office/drawing/2014/main" id="{DA6348C6-A43E-4FB9-A8BC-F22EB160547F}"/>
                </a:ext>
              </a:extLst>
            </p:cNvPr>
            <p:cNvSpPr txBox="1">
              <a:spLocks noChangeArrowheads="1"/>
            </p:cNvSpPr>
            <p:nvPr/>
          </p:nvSpPr>
          <p:spPr bwMode="auto">
            <a:xfrm>
              <a:off x="4299" y="1313"/>
              <a:ext cx="35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400" dirty="0">
                  <a:solidFill>
                    <a:srgbClr val="FFFFFF"/>
                  </a:solidFill>
                </a:rPr>
                <a:t>C(s)</a:t>
              </a:r>
            </a:p>
          </p:txBody>
        </p:sp>
        <p:sp>
          <p:nvSpPr>
            <p:cNvPr id="7202" name="Text Box 32">
              <a:extLst>
                <a:ext uri="{FF2B5EF4-FFF2-40B4-BE49-F238E27FC236}">
                  <a16:creationId xmlns:a16="http://schemas.microsoft.com/office/drawing/2014/main" id="{FC4B8152-DB18-4B80-86C6-9A177FE59FE0}"/>
                </a:ext>
              </a:extLst>
            </p:cNvPr>
            <p:cNvSpPr txBox="1">
              <a:spLocks noChangeArrowheads="1"/>
            </p:cNvSpPr>
            <p:nvPr/>
          </p:nvSpPr>
          <p:spPr bwMode="auto">
            <a:xfrm>
              <a:off x="1621" y="1600"/>
              <a:ext cx="20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000">
                  <a:solidFill>
                    <a:srgbClr val="FFFFFF"/>
                  </a:solidFill>
                </a:rPr>
                <a:t>-</a:t>
              </a:r>
            </a:p>
          </p:txBody>
        </p:sp>
        <p:sp>
          <p:nvSpPr>
            <p:cNvPr id="7203" name="Text Box 33">
              <a:extLst>
                <a:ext uri="{FF2B5EF4-FFF2-40B4-BE49-F238E27FC236}">
                  <a16:creationId xmlns:a16="http://schemas.microsoft.com/office/drawing/2014/main" id="{E67D61DD-8D6B-4D2C-9FED-B959495B427D}"/>
                </a:ext>
              </a:extLst>
            </p:cNvPr>
            <p:cNvSpPr txBox="1">
              <a:spLocks noChangeArrowheads="1"/>
            </p:cNvSpPr>
            <p:nvPr/>
          </p:nvSpPr>
          <p:spPr bwMode="auto">
            <a:xfrm>
              <a:off x="2599" y="1592"/>
              <a:ext cx="20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000">
                  <a:solidFill>
                    <a:srgbClr val="FFFFFF"/>
                  </a:solidFill>
                </a:rPr>
                <a:t>-</a:t>
              </a:r>
            </a:p>
          </p:txBody>
        </p:sp>
        <p:graphicFrame>
          <p:nvGraphicFramePr>
            <p:cNvPr id="7205" name="Object 35">
              <a:extLst>
                <a:ext uri="{FF2B5EF4-FFF2-40B4-BE49-F238E27FC236}">
                  <a16:creationId xmlns:a16="http://schemas.microsoft.com/office/drawing/2014/main" id="{81DB8B30-F605-4A5C-B90F-9933499CF535}"/>
                </a:ext>
              </a:extLst>
            </p:cNvPr>
            <p:cNvGraphicFramePr>
              <a:graphicFrameLocks noChangeAspect="1"/>
            </p:cNvGraphicFramePr>
            <p:nvPr>
              <p:extLst>
                <p:ext uri="{D42A27DB-BD31-4B8C-83A1-F6EECF244321}">
                  <p14:modId xmlns:p14="http://schemas.microsoft.com/office/powerpoint/2010/main" val="941373698"/>
                </p:ext>
              </p:extLst>
            </p:nvPr>
          </p:nvGraphicFramePr>
          <p:xfrm>
            <a:off x="2124" y="1435"/>
            <a:ext cx="290" cy="249"/>
          </p:xfrm>
          <a:graphic>
            <a:graphicData uri="http://schemas.openxmlformats.org/presentationml/2006/ole">
              <mc:AlternateContent xmlns:mc="http://schemas.openxmlformats.org/markup-compatibility/2006">
                <mc:Choice xmlns:v="urn:schemas-microsoft-com:vml" Requires="v">
                  <p:oleObj spid="_x0000_s7252" name="Equation" r:id="rId9" imgW="368280" imgH="228600" progId="Equation.DSMT4">
                    <p:embed/>
                  </p:oleObj>
                </mc:Choice>
                <mc:Fallback>
                  <p:oleObj name="Equation" r:id="rId9" imgW="368280" imgH="228600" progId="Equation.DSMT4">
                    <p:embed/>
                    <p:pic>
                      <p:nvPicPr>
                        <p:cNvPr id="0" name="Object 35"/>
                        <p:cNvPicPr>
                          <a:picLocks noChangeAspect="1" noChangeArrowheads="1"/>
                        </p:cNvPicPr>
                        <p:nvPr/>
                      </p:nvPicPr>
                      <p:blipFill>
                        <a:blip r:embed="rId10"/>
                        <a:srcRect/>
                        <a:stretch>
                          <a:fillRect/>
                        </a:stretch>
                      </p:blipFill>
                      <p:spPr bwMode="auto">
                        <a:xfrm>
                          <a:off x="2124" y="1435"/>
                          <a:ext cx="290" cy="249"/>
                        </a:xfrm>
                        <a:prstGeom prst="rect">
                          <a:avLst/>
                        </a:prstGeom>
                        <a:noFill/>
                        <a:ln>
                          <a:noFill/>
                        </a:ln>
                        <a:extLst/>
                      </p:spPr>
                    </p:pic>
                  </p:oleObj>
                </mc:Fallback>
              </mc:AlternateContent>
            </a:graphicData>
          </a:graphic>
        </p:graphicFrame>
        <p:graphicFrame>
          <p:nvGraphicFramePr>
            <p:cNvPr id="7206" name="Object 37">
              <a:extLst>
                <a:ext uri="{FF2B5EF4-FFF2-40B4-BE49-F238E27FC236}">
                  <a16:creationId xmlns:a16="http://schemas.microsoft.com/office/drawing/2014/main" id="{3BA68F03-095C-49C1-B2FC-36C1F33FD74C}"/>
                </a:ext>
              </a:extLst>
            </p:cNvPr>
            <p:cNvGraphicFramePr>
              <a:graphicFrameLocks noChangeAspect="1"/>
            </p:cNvGraphicFramePr>
            <p:nvPr>
              <p:extLst>
                <p:ext uri="{D42A27DB-BD31-4B8C-83A1-F6EECF244321}">
                  <p14:modId xmlns:p14="http://schemas.microsoft.com/office/powerpoint/2010/main" val="655386291"/>
                </p:ext>
              </p:extLst>
            </p:nvPr>
          </p:nvGraphicFramePr>
          <p:xfrm>
            <a:off x="3065" y="1414"/>
            <a:ext cx="330" cy="278"/>
          </p:xfrm>
          <a:graphic>
            <a:graphicData uri="http://schemas.openxmlformats.org/presentationml/2006/ole">
              <mc:AlternateContent xmlns:mc="http://schemas.openxmlformats.org/markup-compatibility/2006">
                <mc:Choice xmlns:v="urn:schemas-microsoft-com:vml" Requires="v">
                  <p:oleObj spid="_x0000_s7253" name="Equation" r:id="rId11" imgW="380880" imgH="228600" progId="Equation.DSMT4">
                    <p:embed/>
                  </p:oleObj>
                </mc:Choice>
                <mc:Fallback>
                  <p:oleObj name="Equation" r:id="rId11" imgW="380880" imgH="228600" progId="Equation.DSMT4">
                    <p:embed/>
                    <p:pic>
                      <p:nvPicPr>
                        <p:cNvPr id="0" name="Object 37"/>
                        <p:cNvPicPr>
                          <a:picLocks noChangeAspect="1" noChangeArrowheads="1"/>
                        </p:cNvPicPr>
                        <p:nvPr/>
                      </p:nvPicPr>
                      <p:blipFill>
                        <a:blip r:embed="rId12"/>
                        <a:srcRect/>
                        <a:stretch>
                          <a:fillRect/>
                        </a:stretch>
                      </p:blipFill>
                      <p:spPr bwMode="auto">
                        <a:xfrm>
                          <a:off x="3065" y="1414"/>
                          <a:ext cx="330" cy="278"/>
                        </a:xfrm>
                        <a:prstGeom prst="rect">
                          <a:avLst/>
                        </a:prstGeom>
                        <a:noFill/>
                        <a:ln>
                          <a:noFill/>
                        </a:ln>
                        <a:extLst/>
                      </p:spPr>
                    </p:pic>
                  </p:oleObj>
                </mc:Fallback>
              </mc:AlternateContent>
            </a:graphicData>
          </a:graphic>
        </p:graphicFrame>
        <p:graphicFrame>
          <p:nvGraphicFramePr>
            <p:cNvPr id="7207" name="Object 39">
              <a:extLst>
                <a:ext uri="{FF2B5EF4-FFF2-40B4-BE49-F238E27FC236}">
                  <a16:creationId xmlns:a16="http://schemas.microsoft.com/office/drawing/2014/main" id="{4462D23A-A501-4E0C-AA38-3853D544DDD2}"/>
                </a:ext>
              </a:extLst>
            </p:cNvPr>
            <p:cNvGraphicFramePr>
              <a:graphicFrameLocks noChangeAspect="1"/>
            </p:cNvGraphicFramePr>
            <p:nvPr>
              <p:extLst>
                <p:ext uri="{D42A27DB-BD31-4B8C-83A1-F6EECF244321}">
                  <p14:modId xmlns:p14="http://schemas.microsoft.com/office/powerpoint/2010/main" val="799220153"/>
                </p:ext>
              </p:extLst>
            </p:nvPr>
          </p:nvGraphicFramePr>
          <p:xfrm>
            <a:off x="3844" y="1424"/>
            <a:ext cx="333" cy="278"/>
          </p:xfrm>
          <a:graphic>
            <a:graphicData uri="http://schemas.openxmlformats.org/presentationml/2006/ole">
              <mc:AlternateContent xmlns:mc="http://schemas.openxmlformats.org/markup-compatibility/2006">
                <mc:Choice xmlns:v="urn:schemas-microsoft-com:vml" Requires="v">
                  <p:oleObj spid="_x0000_s7254" name="Equation" r:id="rId13" imgW="380880" imgH="228600" progId="Equation.DSMT4">
                    <p:embed/>
                  </p:oleObj>
                </mc:Choice>
                <mc:Fallback>
                  <p:oleObj name="Equation" r:id="rId13" imgW="380880" imgH="228600" progId="Equation.DSMT4">
                    <p:embed/>
                    <p:pic>
                      <p:nvPicPr>
                        <p:cNvPr id="0" name="Object 39"/>
                        <p:cNvPicPr>
                          <a:picLocks noChangeAspect="1" noChangeArrowheads="1"/>
                        </p:cNvPicPr>
                        <p:nvPr/>
                      </p:nvPicPr>
                      <p:blipFill>
                        <a:blip r:embed="rId14"/>
                        <a:srcRect/>
                        <a:stretch>
                          <a:fillRect/>
                        </a:stretch>
                      </p:blipFill>
                      <p:spPr bwMode="auto">
                        <a:xfrm>
                          <a:off x="3844" y="1424"/>
                          <a:ext cx="333" cy="278"/>
                        </a:xfrm>
                        <a:prstGeom prst="rect">
                          <a:avLst/>
                        </a:prstGeom>
                        <a:noFill/>
                        <a:ln>
                          <a:noFill/>
                        </a:ln>
                        <a:extLst/>
                      </p:spPr>
                    </p:pic>
                  </p:oleObj>
                </mc:Fallback>
              </mc:AlternateContent>
            </a:graphicData>
          </a:graphic>
        </p:graphicFrame>
        <p:graphicFrame>
          <p:nvGraphicFramePr>
            <p:cNvPr id="7208" name="Object 41">
              <a:extLst>
                <a:ext uri="{FF2B5EF4-FFF2-40B4-BE49-F238E27FC236}">
                  <a16:creationId xmlns:a16="http://schemas.microsoft.com/office/drawing/2014/main" id="{D695BC95-239E-4A14-9CDB-6ED1AAC176AD}"/>
                </a:ext>
              </a:extLst>
            </p:cNvPr>
            <p:cNvGraphicFramePr>
              <a:graphicFrameLocks noChangeAspect="1"/>
            </p:cNvGraphicFramePr>
            <p:nvPr>
              <p:extLst>
                <p:ext uri="{D42A27DB-BD31-4B8C-83A1-F6EECF244321}">
                  <p14:modId xmlns:p14="http://schemas.microsoft.com/office/powerpoint/2010/main" val="1777767942"/>
                </p:ext>
              </p:extLst>
            </p:nvPr>
          </p:nvGraphicFramePr>
          <p:xfrm>
            <a:off x="3074" y="1895"/>
            <a:ext cx="288" cy="233"/>
          </p:xfrm>
          <a:graphic>
            <a:graphicData uri="http://schemas.openxmlformats.org/presentationml/2006/ole">
              <mc:AlternateContent xmlns:mc="http://schemas.openxmlformats.org/markup-compatibility/2006">
                <mc:Choice xmlns:v="urn:schemas-microsoft-com:vml" Requires="v">
                  <p:oleObj spid="_x0000_s7255" name="Equation" r:id="rId15" imgW="355320" imgH="203040" progId="Equation.DSMT4">
                    <p:embed/>
                  </p:oleObj>
                </mc:Choice>
                <mc:Fallback>
                  <p:oleObj name="Equation" r:id="rId15" imgW="355320" imgH="203040" progId="Equation.DSMT4">
                    <p:embed/>
                    <p:pic>
                      <p:nvPicPr>
                        <p:cNvPr id="0" name="Object 41"/>
                        <p:cNvPicPr>
                          <a:picLocks noChangeAspect="1" noChangeArrowheads="1"/>
                        </p:cNvPicPr>
                        <p:nvPr/>
                      </p:nvPicPr>
                      <p:blipFill>
                        <a:blip r:embed="rId16"/>
                        <a:srcRect/>
                        <a:stretch>
                          <a:fillRect/>
                        </a:stretch>
                      </p:blipFill>
                      <p:spPr bwMode="auto">
                        <a:xfrm>
                          <a:off x="3074" y="1895"/>
                          <a:ext cx="288" cy="233"/>
                        </a:xfrm>
                        <a:prstGeom prst="rect">
                          <a:avLst/>
                        </a:prstGeom>
                        <a:noFill/>
                        <a:ln>
                          <a:noFill/>
                        </a:ln>
                        <a:extLst/>
                      </p:spPr>
                    </p:pic>
                  </p:oleObj>
                </mc:Fallback>
              </mc:AlternateContent>
            </a:graphicData>
          </a:graphic>
        </p:graphicFrame>
      </p:grpSp>
      <p:sp>
        <p:nvSpPr>
          <p:cNvPr id="7177" name="Rectangle 44">
            <a:extLst>
              <a:ext uri="{FF2B5EF4-FFF2-40B4-BE49-F238E27FC236}">
                <a16:creationId xmlns:a16="http://schemas.microsoft.com/office/drawing/2014/main" id="{9DD16808-7547-4E05-8DA7-DD8AF07016B7}"/>
              </a:ext>
            </a:extLst>
          </p:cNvPr>
          <p:cNvSpPr>
            <a:spLocks noChangeArrowheads="1"/>
          </p:cNvSpPr>
          <p:nvPr/>
        </p:nvSpPr>
        <p:spPr bwMode="auto">
          <a:xfrm>
            <a:off x="1306016" y="4149080"/>
            <a:ext cx="7010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b="1" dirty="0">
                <a:solidFill>
                  <a:srgbClr val="FFFFFF"/>
                </a:solidFill>
              </a:rPr>
              <a:t>解</a:t>
            </a:r>
            <a:r>
              <a:rPr lang="zh-CN" altLang="en-US" sz="1800" dirty="0">
                <a:solidFill>
                  <a:srgbClr val="FFFFFF"/>
                </a:solidFill>
              </a:rPr>
              <a:t>  校正前系统的开环传递函数为 </a:t>
            </a:r>
          </a:p>
        </p:txBody>
      </p:sp>
      <p:graphicFrame>
        <p:nvGraphicFramePr>
          <p:cNvPr id="7178" name="Object 45">
            <a:extLst>
              <a:ext uri="{FF2B5EF4-FFF2-40B4-BE49-F238E27FC236}">
                <a16:creationId xmlns:a16="http://schemas.microsoft.com/office/drawing/2014/main" id="{C92A593F-EDF7-4490-BE79-5B16BA016B4A}"/>
              </a:ext>
            </a:extLst>
          </p:cNvPr>
          <p:cNvGraphicFramePr>
            <a:graphicFrameLocks noChangeAspect="1"/>
          </p:cNvGraphicFramePr>
          <p:nvPr>
            <p:extLst>
              <p:ext uri="{D42A27DB-BD31-4B8C-83A1-F6EECF244321}">
                <p14:modId xmlns:p14="http://schemas.microsoft.com/office/powerpoint/2010/main" val="1038734225"/>
              </p:ext>
            </p:extLst>
          </p:nvPr>
        </p:nvGraphicFramePr>
        <p:xfrm>
          <a:off x="2963863" y="4581128"/>
          <a:ext cx="4284662" cy="750888"/>
        </p:xfrm>
        <a:graphic>
          <a:graphicData uri="http://schemas.openxmlformats.org/presentationml/2006/ole">
            <mc:AlternateContent xmlns:mc="http://schemas.openxmlformats.org/markup-compatibility/2006">
              <mc:Choice xmlns:v="urn:schemas-microsoft-com:vml" Requires="v">
                <p:oleObj spid="_x0000_s7256" name="Equation" r:id="rId17" imgW="3022560" imgH="419040" progId="Equation.DSMT4">
                  <p:embed/>
                </p:oleObj>
              </mc:Choice>
              <mc:Fallback>
                <p:oleObj name="Equation" r:id="rId17" imgW="3022560" imgH="419040" progId="Equation.DSMT4">
                  <p:embed/>
                  <p:pic>
                    <p:nvPicPr>
                      <p:cNvPr id="0" name="Object 45"/>
                      <p:cNvPicPr>
                        <a:picLocks noChangeAspect="1" noChangeArrowheads="1"/>
                      </p:cNvPicPr>
                      <p:nvPr/>
                    </p:nvPicPr>
                    <p:blipFill>
                      <a:blip r:embed="rId18"/>
                      <a:srcRect/>
                      <a:stretch>
                        <a:fillRect/>
                      </a:stretch>
                    </p:blipFill>
                    <p:spPr bwMode="auto">
                      <a:xfrm>
                        <a:off x="2963863" y="4581128"/>
                        <a:ext cx="428466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48">
            <a:extLst>
              <a:ext uri="{FF2B5EF4-FFF2-40B4-BE49-F238E27FC236}">
                <a16:creationId xmlns:a16="http://schemas.microsoft.com/office/drawing/2014/main" id="{51403065-C362-42AC-89EF-309F41B864E4}"/>
              </a:ext>
            </a:extLst>
          </p:cNvPr>
          <p:cNvSpPr>
            <a:spLocks noChangeArrowheads="1"/>
          </p:cNvSpPr>
          <p:nvPr/>
        </p:nvSpPr>
        <p:spPr bwMode="auto">
          <a:xfrm>
            <a:off x="1676400" y="5410200"/>
            <a:ext cx="5334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solidFill>
                  <a:srgbClr val="FFFFFF"/>
                </a:solidFill>
              </a:rPr>
              <a:t>(1) 绘制原系统的对数幅频特性</a:t>
            </a:r>
            <a:r>
              <a:rPr lang="en-US" altLang="zh-CN" sz="1800" dirty="0" err="1">
                <a:solidFill>
                  <a:srgbClr val="FFFFFF"/>
                </a:solidFill>
              </a:rPr>
              <a:t>L</a:t>
            </a:r>
            <a:r>
              <a:rPr lang="en-US" altLang="zh-CN" sz="1800" baseline="-30000" dirty="0" err="1">
                <a:solidFill>
                  <a:srgbClr val="FFFFFF"/>
                </a:solidFill>
              </a:rPr>
              <a:t>0</a:t>
            </a:r>
            <a:r>
              <a:rPr lang="zh-CN" altLang="en-US" sz="1800" dirty="0">
                <a:solidFill>
                  <a:srgbClr val="FFFFFF"/>
                </a:solidFill>
              </a:rPr>
              <a:t>如图</a:t>
            </a:r>
            <a:r>
              <a:rPr lang="en-US" altLang="zh-CN" sz="1800" dirty="0">
                <a:solidFill>
                  <a:srgbClr val="FFFFFF"/>
                </a:solidFill>
              </a:rPr>
              <a:t>3</a:t>
            </a:r>
            <a:r>
              <a:rPr lang="zh-CN" altLang="en-US" sz="1800" dirty="0">
                <a:solidFill>
                  <a:srgbClr val="FFFFFF"/>
                </a:solidFill>
              </a:rPr>
              <a:t>所示。 </a:t>
            </a:r>
          </a:p>
        </p:txBody>
      </p:sp>
      <p:sp>
        <p:nvSpPr>
          <p:cNvPr id="7180" name="Rectangle 49">
            <a:extLst>
              <a:ext uri="{FF2B5EF4-FFF2-40B4-BE49-F238E27FC236}">
                <a16:creationId xmlns:a16="http://schemas.microsoft.com/office/drawing/2014/main" id="{710711DB-ECD8-4098-9D58-0C55600F9D59}"/>
              </a:ext>
            </a:extLst>
          </p:cNvPr>
          <p:cNvSpPr>
            <a:spLocks noChangeArrowheads="1"/>
          </p:cNvSpPr>
          <p:nvPr/>
        </p:nvSpPr>
        <p:spPr bwMode="auto">
          <a:xfrm>
            <a:off x="1676400" y="5867400"/>
            <a:ext cx="548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a:solidFill>
                  <a:srgbClr val="FFFFFF"/>
                </a:solidFill>
              </a:rPr>
              <a:t>(2) 绘制系统的期望对数幅频特性。 </a:t>
            </a:r>
          </a:p>
        </p:txBody>
      </p:sp>
      <p:sp>
        <p:nvSpPr>
          <p:cNvPr id="41" name="Text Box 33">
            <a:extLst>
              <a:ext uri="{FF2B5EF4-FFF2-40B4-BE49-F238E27FC236}">
                <a16:creationId xmlns:a16="http://schemas.microsoft.com/office/drawing/2014/main" id="{E5012F93-65EC-4EBB-842E-AD0D1E3AA37A}"/>
              </a:ext>
            </a:extLst>
          </p:cNvPr>
          <p:cNvSpPr txBox="1">
            <a:spLocks noChangeArrowheads="1"/>
          </p:cNvSpPr>
          <p:nvPr/>
        </p:nvSpPr>
        <p:spPr bwMode="auto">
          <a:xfrm>
            <a:off x="3752056" y="3534869"/>
            <a:ext cx="2277269" cy="37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600" dirty="0"/>
              <a:t>    图</a:t>
            </a:r>
            <a:r>
              <a:rPr kumimoji="0" lang="en-US" altLang="zh-CN" sz="1600" dirty="0"/>
              <a:t>2  </a:t>
            </a:r>
            <a:r>
              <a:rPr kumimoji="0" lang="zh-CN" altLang="en-US" sz="1600" dirty="0"/>
              <a:t>控制系统结构图</a:t>
            </a: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51FC0BB7-88BB-4735-93AC-BFA843E39E53}"/>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4435CBA-03A3-497F-B435-06AD2B4E5E4F}" type="slidenum">
              <a:rPr kumimoji="0" lang="zh-CN" altLang="en-US" sz="1400" smtClean="0"/>
              <a:pPr>
                <a:spcBef>
                  <a:spcPct val="0"/>
                </a:spcBef>
                <a:buClrTx/>
                <a:buSzTx/>
                <a:buFontTx/>
                <a:buNone/>
              </a:pPr>
              <a:t>5</a:t>
            </a:fld>
            <a:endParaRPr kumimoji="0" lang="en-US" altLang="zh-CN" sz="1400"/>
          </a:p>
        </p:txBody>
      </p:sp>
      <p:sp>
        <p:nvSpPr>
          <p:cNvPr id="8195" name="Rectangle 8">
            <a:extLst>
              <a:ext uri="{FF2B5EF4-FFF2-40B4-BE49-F238E27FC236}">
                <a16:creationId xmlns:a16="http://schemas.microsoft.com/office/drawing/2014/main" id="{6BA64F67-22A2-4236-8099-036D8AD0F0D6}"/>
              </a:ext>
            </a:extLst>
          </p:cNvPr>
          <p:cNvSpPr>
            <a:spLocks noChangeArrowheads="1"/>
          </p:cNvSpPr>
          <p:nvPr/>
        </p:nvSpPr>
        <p:spPr bwMode="auto">
          <a:xfrm>
            <a:off x="1371600" y="457200"/>
            <a:ext cx="7467600" cy="725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t>                         时，                ，由               秒，得             。</a:t>
            </a:r>
            <a:endParaRPr lang="en-US" altLang="zh-CN" sz="1800" dirty="0"/>
          </a:p>
          <a:p>
            <a:pPr eaLnBrk="1" hangingPunct="1">
              <a:lnSpc>
                <a:spcPct val="120000"/>
              </a:lnSpc>
              <a:spcBef>
                <a:spcPct val="0"/>
              </a:spcBef>
              <a:buClrTx/>
              <a:buSzTx/>
              <a:buFontTx/>
              <a:buNone/>
            </a:pPr>
            <a:r>
              <a:rPr lang="zh-CN" altLang="en-US" sz="1800" dirty="0"/>
              <a:t>取                 ，确定期望特性的交接频率       </a:t>
            </a:r>
          </a:p>
        </p:txBody>
      </p:sp>
      <p:graphicFrame>
        <p:nvGraphicFramePr>
          <p:cNvPr id="8196" name="Object 7">
            <a:extLst>
              <a:ext uri="{FF2B5EF4-FFF2-40B4-BE49-F238E27FC236}">
                <a16:creationId xmlns:a16="http://schemas.microsoft.com/office/drawing/2014/main" id="{16ED098B-5FF6-4048-BE0D-1474CBC98274}"/>
              </a:ext>
            </a:extLst>
          </p:cNvPr>
          <p:cNvGraphicFramePr>
            <a:graphicFrameLocks noChangeAspect="1"/>
          </p:cNvGraphicFramePr>
          <p:nvPr>
            <p:extLst>
              <p:ext uri="{D42A27DB-BD31-4B8C-83A1-F6EECF244321}">
                <p14:modId xmlns:p14="http://schemas.microsoft.com/office/powerpoint/2010/main" val="3989495761"/>
              </p:ext>
            </p:extLst>
          </p:nvPr>
        </p:nvGraphicFramePr>
        <p:xfrm>
          <a:off x="1905793" y="519113"/>
          <a:ext cx="989013" cy="303213"/>
        </p:xfrm>
        <a:graphic>
          <a:graphicData uri="http://schemas.openxmlformats.org/presentationml/2006/ole">
            <mc:AlternateContent xmlns:mc="http://schemas.openxmlformats.org/markup-compatibility/2006">
              <mc:Choice xmlns:v="urn:schemas-microsoft-com:vml" Requires="v">
                <p:oleObj spid="_x0000_s8373" name="Equation" r:id="rId3" imgW="583920" imgH="177480" progId="Equation.DSMT4">
                  <p:embed/>
                </p:oleObj>
              </mc:Choice>
              <mc:Fallback>
                <p:oleObj name="Equation" r:id="rId3" imgW="583920" imgH="177480" progId="Equation.DSMT4">
                  <p:embed/>
                  <p:pic>
                    <p:nvPicPr>
                      <p:cNvPr id="0" name="Object 7"/>
                      <p:cNvPicPr>
                        <a:picLocks noChangeAspect="1" noChangeArrowheads="1"/>
                      </p:cNvPicPr>
                      <p:nvPr/>
                    </p:nvPicPr>
                    <p:blipFill>
                      <a:blip r:embed="rId4"/>
                      <a:srcRect/>
                      <a:stretch>
                        <a:fillRect/>
                      </a:stretch>
                    </p:blipFill>
                    <p:spPr bwMode="auto">
                      <a:xfrm>
                        <a:off x="1905793" y="519113"/>
                        <a:ext cx="989013" cy="303213"/>
                      </a:xfrm>
                      <a:prstGeom prst="rect">
                        <a:avLst/>
                      </a:prstGeom>
                      <a:noFill/>
                      <a:ln>
                        <a:noFill/>
                      </a:ln>
                      <a:extLst/>
                    </p:spPr>
                  </p:pic>
                </p:oleObj>
              </mc:Fallback>
            </mc:AlternateContent>
          </a:graphicData>
        </a:graphic>
      </p:graphicFrame>
      <p:graphicFrame>
        <p:nvGraphicFramePr>
          <p:cNvPr id="8197" name="Object 6">
            <a:extLst>
              <a:ext uri="{FF2B5EF4-FFF2-40B4-BE49-F238E27FC236}">
                <a16:creationId xmlns:a16="http://schemas.microsoft.com/office/drawing/2014/main" id="{48E75C28-89BA-4531-8468-D54D005EF561}"/>
              </a:ext>
            </a:extLst>
          </p:cNvPr>
          <p:cNvGraphicFramePr>
            <a:graphicFrameLocks noChangeAspect="1"/>
          </p:cNvGraphicFramePr>
          <p:nvPr>
            <p:extLst>
              <p:ext uri="{D42A27DB-BD31-4B8C-83A1-F6EECF244321}">
                <p14:modId xmlns:p14="http://schemas.microsoft.com/office/powerpoint/2010/main" val="2712397428"/>
              </p:ext>
            </p:extLst>
          </p:nvPr>
        </p:nvGraphicFramePr>
        <p:xfrm>
          <a:off x="3175322" y="511356"/>
          <a:ext cx="1036638" cy="333376"/>
        </p:xfrm>
        <a:graphic>
          <a:graphicData uri="http://schemas.openxmlformats.org/presentationml/2006/ole">
            <mc:AlternateContent xmlns:mc="http://schemas.openxmlformats.org/markup-compatibility/2006">
              <mc:Choice xmlns:v="urn:schemas-microsoft-com:vml" Requires="v">
                <p:oleObj spid="_x0000_s8374" name="Equation" r:id="rId5" imgW="647640" imgH="228600" progId="Equation.DSMT4">
                  <p:embed/>
                </p:oleObj>
              </mc:Choice>
              <mc:Fallback>
                <p:oleObj name="Equation" r:id="rId5" imgW="647640" imgH="228600" progId="Equation.DSMT4">
                  <p:embed/>
                  <p:pic>
                    <p:nvPicPr>
                      <p:cNvPr id="0" name="Object 6"/>
                      <p:cNvPicPr>
                        <a:picLocks noChangeAspect="1" noChangeArrowheads="1"/>
                      </p:cNvPicPr>
                      <p:nvPr/>
                    </p:nvPicPr>
                    <p:blipFill>
                      <a:blip r:embed="rId6"/>
                      <a:srcRect/>
                      <a:stretch>
                        <a:fillRect/>
                      </a:stretch>
                    </p:blipFill>
                    <p:spPr bwMode="auto">
                      <a:xfrm>
                        <a:off x="3175322" y="511356"/>
                        <a:ext cx="1036638" cy="333376"/>
                      </a:xfrm>
                      <a:prstGeom prst="rect">
                        <a:avLst/>
                      </a:prstGeom>
                      <a:noFill/>
                      <a:ln>
                        <a:noFill/>
                      </a:ln>
                      <a:extLst/>
                    </p:spPr>
                  </p:pic>
                </p:oleObj>
              </mc:Fallback>
            </mc:AlternateContent>
          </a:graphicData>
        </a:graphic>
      </p:graphicFrame>
      <p:graphicFrame>
        <p:nvGraphicFramePr>
          <p:cNvPr id="8198" name="Object 5">
            <a:extLst>
              <a:ext uri="{FF2B5EF4-FFF2-40B4-BE49-F238E27FC236}">
                <a16:creationId xmlns:a16="http://schemas.microsoft.com/office/drawing/2014/main" id="{78C44EF3-01C2-4ADE-8BC7-922CF8BF552D}"/>
              </a:ext>
            </a:extLst>
          </p:cNvPr>
          <p:cNvGraphicFramePr>
            <a:graphicFrameLocks noChangeAspect="1"/>
          </p:cNvGraphicFramePr>
          <p:nvPr>
            <p:extLst>
              <p:ext uri="{D42A27DB-BD31-4B8C-83A1-F6EECF244321}">
                <p14:modId xmlns:p14="http://schemas.microsoft.com/office/powerpoint/2010/main" val="2563364240"/>
              </p:ext>
            </p:extLst>
          </p:nvPr>
        </p:nvGraphicFramePr>
        <p:xfrm>
          <a:off x="4722813" y="492126"/>
          <a:ext cx="741362" cy="387350"/>
        </p:xfrm>
        <a:graphic>
          <a:graphicData uri="http://schemas.openxmlformats.org/presentationml/2006/ole">
            <mc:AlternateContent xmlns:mc="http://schemas.openxmlformats.org/markup-compatibility/2006">
              <mc:Choice xmlns:v="urn:schemas-microsoft-com:vml" Requires="v">
                <p:oleObj spid="_x0000_s8375" name="Equation" r:id="rId7" imgW="482400" imgH="228600" progId="Equation.DSMT4">
                  <p:embed/>
                </p:oleObj>
              </mc:Choice>
              <mc:Fallback>
                <p:oleObj name="Equation" r:id="rId7" imgW="482400" imgH="228600" progId="Equation.DSMT4">
                  <p:embed/>
                  <p:pic>
                    <p:nvPicPr>
                      <p:cNvPr id="0" name="Object 5"/>
                      <p:cNvPicPr>
                        <a:picLocks noChangeAspect="1" noChangeArrowheads="1"/>
                      </p:cNvPicPr>
                      <p:nvPr/>
                    </p:nvPicPr>
                    <p:blipFill>
                      <a:blip r:embed="rId8"/>
                      <a:srcRect/>
                      <a:stretch>
                        <a:fillRect/>
                      </a:stretch>
                    </p:blipFill>
                    <p:spPr bwMode="auto">
                      <a:xfrm>
                        <a:off x="4722813" y="492126"/>
                        <a:ext cx="741362" cy="387350"/>
                      </a:xfrm>
                      <a:prstGeom prst="rect">
                        <a:avLst/>
                      </a:prstGeom>
                      <a:noFill/>
                      <a:ln>
                        <a:noFill/>
                      </a:ln>
                      <a:extLst/>
                    </p:spPr>
                  </p:pic>
                </p:oleObj>
              </mc:Fallback>
            </mc:AlternateContent>
          </a:graphicData>
        </a:graphic>
      </p:graphicFrame>
      <p:graphicFrame>
        <p:nvGraphicFramePr>
          <p:cNvPr id="8199" name="Object 4">
            <a:extLst>
              <a:ext uri="{FF2B5EF4-FFF2-40B4-BE49-F238E27FC236}">
                <a16:creationId xmlns:a16="http://schemas.microsoft.com/office/drawing/2014/main" id="{0D3FD4EE-896B-42E7-B602-CDFB4114021C}"/>
              </a:ext>
            </a:extLst>
          </p:cNvPr>
          <p:cNvGraphicFramePr>
            <a:graphicFrameLocks noChangeAspect="1"/>
          </p:cNvGraphicFramePr>
          <p:nvPr>
            <p:extLst>
              <p:ext uri="{D42A27DB-BD31-4B8C-83A1-F6EECF244321}">
                <p14:modId xmlns:p14="http://schemas.microsoft.com/office/powerpoint/2010/main" val="2660751727"/>
              </p:ext>
            </p:extLst>
          </p:nvPr>
        </p:nvGraphicFramePr>
        <p:xfrm>
          <a:off x="6292672" y="519113"/>
          <a:ext cx="762000" cy="309563"/>
        </p:xfrm>
        <a:graphic>
          <a:graphicData uri="http://schemas.openxmlformats.org/presentationml/2006/ole">
            <mc:AlternateContent xmlns:mc="http://schemas.openxmlformats.org/markup-compatibility/2006">
              <mc:Choice xmlns:v="urn:schemas-microsoft-com:vml" Requires="v">
                <p:oleObj spid="_x0000_s8376" r:id="rId9" imgW="457200" imgH="121952" progId="Equation.3">
                  <p:embed/>
                </p:oleObj>
              </mc:Choice>
              <mc:Fallback>
                <p:oleObj r:id="rId9" imgW="457200" imgH="121952"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2672" y="519113"/>
                        <a:ext cx="762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3">
            <a:extLst>
              <a:ext uri="{FF2B5EF4-FFF2-40B4-BE49-F238E27FC236}">
                <a16:creationId xmlns:a16="http://schemas.microsoft.com/office/drawing/2014/main" id="{A39D8E2B-5ED4-438D-8E09-C6544F50CBB8}"/>
              </a:ext>
            </a:extLst>
          </p:cNvPr>
          <p:cNvGraphicFramePr>
            <a:graphicFrameLocks noChangeAspect="1"/>
          </p:cNvGraphicFramePr>
          <p:nvPr>
            <p:extLst>
              <p:ext uri="{D42A27DB-BD31-4B8C-83A1-F6EECF244321}">
                <p14:modId xmlns:p14="http://schemas.microsoft.com/office/powerpoint/2010/main" val="1273289755"/>
              </p:ext>
            </p:extLst>
          </p:nvPr>
        </p:nvGraphicFramePr>
        <p:xfrm>
          <a:off x="1699679" y="774035"/>
          <a:ext cx="989012" cy="425607"/>
        </p:xfrm>
        <a:graphic>
          <a:graphicData uri="http://schemas.openxmlformats.org/presentationml/2006/ole">
            <mc:AlternateContent xmlns:mc="http://schemas.openxmlformats.org/markup-compatibility/2006">
              <mc:Choice xmlns:v="urn:schemas-microsoft-com:vml" Requires="v">
                <p:oleObj spid="_x0000_s8377" name="Equation" r:id="rId11" imgW="495000" imgH="228600" progId="Equation.DSMT4">
                  <p:embed/>
                </p:oleObj>
              </mc:Choice>
              <mc:Fallback>
                <p:oleObj name="Equation" r:id="rId11" imgW="495000" imgH="228600" progId="Equation.DSMT4">
                  <p:embed/>
                  <p:pic>
                    <p:nvPicPr>
                      <p:cNvPr id="0" name="Object 3"/>
                      <p:cNvPicPr>
                        <a:picLocks noChangeAspect="1" noChangeArrowheads="1"/>
                      </p:cNvPicPr>
                      <p:nvPr/>
                    </p:nvPicPr>
                    <p:blipFill>
                      <a:blip r:embed="rId12"/>
                      <a:srcRect/>
                      <a:stretch>
                        <a:fillRect/>
                      </a:stretch>
                    </p:blipFill>
                    <p:spPr bwMode="auto">
                      <a:xfrm>
                        <a:off x="1699679" y="774035"/>
                        <a:ext cx="989012" cy="425607"/>
                      </a:xfrm>
                      <a:prstGeom prst="rect">
                        <a:avLst/>
                      </a:prstGeom>
                      <a:noFill/>
                      <a:ln>
                        <a:noFill/>
                      </a:ln>
                      <a:extLst/>
                    </p:spPr>
                  </p:pic>
                </p:oleObj>
              </mc:Fallback>
            </mc:AlternateContent>
          </a:graphicData>
        </a:graphic>
      </p:graphicFrame>
      <p:graphicFrame>
        <p:nvGraphicFramePr>
          <p:cNvPr id="8202" name="Object 9">
            <a:extLst>
              <a:ext uri="{FF2B5EF4-FFF2-40B4-BE49-F238E27FC236}">
                <a16:creationId xmlns:a16="http://schemas.microsoft.com/office/drawing/2014/main" id="{074C5887-58FE-4622-8B36-A9CB69F5DCC7}"/>
              </a:ext>
            </a:extLst>
          </p:cNvPr>
          <p:cNvGraphicFramePr>
            <a:graphicFrameLocks noChangeAspect="1"/>
          </p:cNvGraphicFramePr>
          <p:nvPr>
            <p:extLst>
              <p:ext uri="{D42A27DB-BD31-4B8C-83A1-F6EECF244321}">
                <p14:modId xmlns:p14="http://schemas.microsoft.com/office/powerpoint/2010/main" val="1067117641"/>
              </p:ext>
            </p:extLst>
          </p:nvPr>
        </p:nvGraphicFramePr>
        <p:xfrm>
          <a:off x="3462338" y="1182688"/>
          <a:ext cx="2124075" cy="831850"/>
        </p:xfrm>
        <a:graphic>
          <a:graphicData uri="http://schemas.openxmlformats.org/presentationml/2006/ole">
            <mc:AlternateContent xmlns:mc="http://schemas.openxmlformats.org/markup-compatibility/2006">
              <mc:Choice xmlns:v="urn:schemas-microsoft-com:vml" Requires="v">
                <p:oleObj spid="_x0000_s8378" name="Equation" r:id="rId13" imgW="1333440" imgH="431640" progId="Equation.DSMT4">
                  <p:embed/>
                </p:oleObj>
              </mc:Choice>
              <mc:Fallback>
                <p:oleObj name="Equation" r:id="rId13" imgW="1333440" imgH="431640" progId="Equation.DSMT4">
                  <p:embed/>
                  <p:pic>
                    <p:nvPicPr>
                      <p:cNvPr id="0" name="Object 9"/>
                      <p:cNvPicPr>
                        <a:picLocks noChangeAspect="1" noChangeArrowheads="1"/>
                      </p:cNvPicPr>
                      <p:nvPr/>
                    </p:nvPicPr>
                    <p:blipFill>
                      <a:blip r:embed="rId14"/>
                      <a:srcRect/>
                      <a:stretch>
                        <a:fillRect/>
                      </a:stretch>
                    </p:blipFill>
                    <p:spPr bwMode="auto">
                      <a:xfrm>
                        <a:off x="3462338" y="1182688"/>
                        <a:ext cx="2124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03" name="Group 13">
            <a:extLst>
              <a:ext uri="{FF2B5EF4-FFF2-40B4-BE49-F238E27FC236}">
                <a16:creationId xmlns:a16="http://schemas.microsoft.com/office/drawing/2014/main" id="{2782DAD4-E6A6-4E4D-81D1-B310094CA191}"/>
              </a:ext>
            </a:extLst>
          </p:cNvPr>
          <p:cNvGrpSpPr>
            <a:grpSpLocks/>
          </p:cNvGrpSpPr>
          <p:nvPr/>
        </p:nvGrpSpPr>
        <p:grpSpPr bwMode="auto">
          <a:xfrm>
            <a:off x="1371600" y="1812503"/>
            <a:ext cx="6858000" cy="465137"/>
            <a:chOff x="864" y="1466"/>
            <a:chExt cx="4320" cy="293"/>
          </a:xfrm>
        </p:grpSpPr>
        <p:sp>
          <p:nvSpPr>
            <p:cNvPr id="8227" name="Rectangle 12">
              <a:extLst>
                <a:ext uri="{FF2B5EF4-FFF2-40B4-BE49-F238E27FC236}">
                  <a16:creationId xmlns:a16="http://schemas.microsoft.com/office/drawing/2014/main" id="{A3207964-6CF4-435E-9E14-939B69C2413A}"/>
                </a:ext>
              </a:extLst>
            </p:cNvPr>
            <p:cNvSpPr>
              <a:spLocks noChangeArrowheads="1"/>
            </p:cNvSpPr>
            <p:nvPr/>
          </p:nvSpPr>
          <p:spPr bwMode="auto">
            <a:xfrm>
              <a:off x="864" y="1488"/>
              <a:ext cx="432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t>取               。 </a:t>
              </a:r>
            </a:p>
          </p:txBody>
        </p:sp>
        <p:graphicFrame>
          <p:nvGraphicFramePr>
            <p:cNvPr id="8228" name="Object 11">
              <a:extLst>
                <a:ext uri="{FF2B5EF4-FFF2-40B4-BE49-F238E27FC236}">
                  <a16:creationId xmlns:a16="http://schemas.microsoft.com/office/drawing/2014/main" id="{8E6E1C56-77D4-4A6B-8101-B70E6F8783D2}"/>
                </a:ext>
              </a:extLst>
            </p:cNvPr>
            <p:cNvGraphicFramePr>
              <a:graphicFrameLocks noChangeAspect="1"/>
            </p:cNvGraphicFramePr>
            <p:nvPr>
              <p:extLst>
                <p:ext uri="{D42A27DB-BD31-4B8C-83A1-F6EECF244321}">
                  <p14:modId xmlns:p14="http://schemas.microsoft.com/office/powerpoint/2010/main" val="3559060819"/>
                </p:ext>
              </p:extLst>
            </p:nvPr>
          </p:nvGraphicFramePr>
          <p:xfrm>
            <a:off x="1054" y="1466"/>
            <a:ext cx="556" cy="293"/>
          </p:xfrm>
          <a:graphic>
            <a:graphicData uri="http://schemas.openxmlformats.org/presentationml/2006/ole">
              <mc:AlternateContent xmlns:mc="http://schemas.openxmlformats.org/markup-compatibility/2006">
                <mc:Choice xmlns:v="urn:schemas-microsoft-com:vml" Requires="v">
                  <p:oleObj spid="_x0000_s8379" name="Equation" r:id="rId15" imgW="520560" imgH="228600" progId="Equation.DSMT4">
                    <p:embed/>
                  </p:oleObj>
                </mc:Choice>
                <mc:Fallback>
                  <p:oleObj name="Equation" r:id="rId15" imgW="520560" imgH="228600" progId="Equation.DSMT4">
                    <p:embed/>
                    <p:pic>
                      <p:nvPicPr>
                        <p:cNvPr id="0" name="Object 11"/>
                        <p:cNvPicPr>
                          <a:picLocks noChangeAspect="1" noChangeArrowheads="1"/>
                        </p:cNvPicPr>
                        <p:nvPr/>
                      </p:nvPicPr>
                      <p:blipFill>
                        <a:blip r:embed="rId16"/>
                        <a:srcRect/>
                        <a:stretch>
                          <a:fillRect/>
                        </a:stretch>
                      </p:blipFill>
                      <p:spPr bwMode="auto">
                        <a:xfrm>
                          <a:off x="1054" y="1466"/>
                          <a:ext cx="556" cy="293"/>
                        </a:xfrm>
                        <a:prstGeom prst="rect">
                          <a:avLst/>
                        </a:prstGeom>
                        <a:noFill/>
                        <a:ln>
                          <a:noFill/>
                        </a:ln>
                        <a:extLst/>
                      </p:spPr>
                    </p:pic>
                  </p:oleObj>
                </mc:Fallback>
              </mc:AlternateContent>
            </a:graphicData>
          </a:graphic>
        </p:graphicFrame>
      </p:grpSp>
      <p:sp>
        <p:nvSpPr>
          <p:cNvPr id="8204" name="Rectangle 24">
            <a:extLst>
              <a:ext uri="{FF2B5EF4-FFF2-40B4-BE49-F238E27FC236}">
                <a16:creationId xmlns:a16="http://schemas.microsoft.com/office/drawing/2014/main" id="{97E86846-43B9-4933-873A-36293AA1E814}"/>
              </a:ext>
            </a:extLst>
          </p:cNvPr>
          <p:cNvSpPr>
            <a:spLocks noChangeArrowheads="1"/>
          </p:cNvSpPr>
          <p:nvPr/>
        </p:nvSpPr>
        <p:spPr bwMode="auto">
          <a:xfrm>
            <a:off x="1371600" y="2209800"/>
            <a:ext cx="7467600"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1800" dirty="0"/>
              <a:t>        为简化校正装置，取中高频段的转折频率                          。</a:t>
            </a:r>
          </a:p>
          <a:p>
            <a:pPr eaLnBrk="1" hangingPunct="1">
              <a:lnSpc>
                <a:spcPct val="120000"/>
              </a:lnSpc>
              <a:spcBef>
                <a:spcPct val="0"/>
              </a:spcBef>
              <a:buClrTx/>
              <a:buSzTx/>
              <a:buFontTx/>
              <a:buNone/>
            </a:pPr>
            <a:r>
              <a:rPr lang="zh-CN" altLang="en-US" sz="1800" dirty="0"/>
              <a:t>过             作                     的直线过</a:t>
            </a:r>
            <a:r>
              <a:rPr lang="en-US" altLang="zh-CN" sz="1800" dirty="0"/>
              <a:t>0</a:t>
            </a:r>
            <a:r>
              <a:rPr lang="zh-CN" altLang="en-US" sz="1800" dirty="0"/>
              <a:t>分贝线，低端至               处的</a:t>
            </a:r>
            <a:r>
              <a:rPr lang="en-US" altLang="zh-CN" sz="1800" dirty="0"/>
              <a:t>A</a:t>
            </a:r>
            <a:r>
              <a:rPr lang="zh-CN" altLang="en-US" sz="1800" dirty="0"/>
              <a:t>点，高端至                 处的</a:t>
            </a:r>
            <a:r>
              <a:rPr lang="en-US" altLang="zh-CN" sz="1800" dirty="0"/>
              <a:t>B</a:t>
            </a:r>
            <a:r>
              <a:rPr lang="zh-CN" altLang="en-US" sz="1800" dirty="0"/>
              <a:t>点。再由</a:t>
            </a:r>
            <a:r>
              <a:rPr lang="en-US" altLang="zh-CN" sz="1800" dirty="0"/>
              <a:t>A</a:t>
            </a:r>
            <a:r>
              <a:rPr lang="zh-CN" altLang="en-US" sz="1800" dirty="0"/>
              <a:t>点作                    的直线向低频段延伸与</a:t>
            </a:r>
            <a:r>
              <a:rPr lang="en-US" altLang="zh-CN" sz="1800" dirty="0" err="1"/>
              <a:t>L</a:t>
            </a:r>
            <a:r>
              <a:rPr lang="en-US" altLang="zh-CN" sz="1800" baseline="-30000" dirty="0" err="1"/>
              <a:t>0</a:t>
            </a:r>
            <a:r>
              <a:rPr lang="zh-CN" altLang="en-US" sz="1800" dirty="0"/>
              <a:t>相交于</a:t>
            </a:r>
            <a:r>
              <a:rPr lang="en-US" altLang="zh-CN" sz="1800" dirty="0"/>
              <a:t>C</a:t>
            </a:r>
            <a:r>
              <a:rPr lang="zh-CN" altLang="en-US" sz="1800" dirty="0"/>
              <a:t>点，该点的频率为                  ，过</a:t>
            </a:r>
            <a:r>
              <a:rPr lang="en-US" altLang="zh-CN" sz="1800" dirty="0"/>
              <a:t>B</a:t>
            </a:r>
            <a:r>
              <a:rPr lang="zh-CN" altLang="en-US" sz="1800" dirty="0"/>
              <a:t>点作                    的直线向高频段延伸与</a:t>
            </a:r>
            <a:r>
              <a:rPr lang="en-US" altLang="zh-CN" sz="1800" dirty="0" err="1"/>
              <a:t>L</a:t>
            </a:r>
            <a:r>
              <a:rPr lang="en-US" altLang="zh-CN" sz="1800" baseline="-30000" dirty="0" err="1"/>
              <a:t>0</a:t>
            </a:r>
            <a:r>
              <a:rPr lang="zh-CN" altLang="en-US" sz="1800" dirty="0"/>
              <a:t>相交于</a:t>
            </a:r>
            <a:r>
              <a:rPr lang="en-US" altLang="zh-CN" sz="1800" dirty="0"/>
              <a:t>D</a:t>
            </a:r>
            <a:r>
              <a:rPr lang="zh-CN" altLang="en-US" sz="1800" dirty="0"/>
              <a:t>点，该点的频率为                。由以上步骤得到的期望对数幅频特性如图</a:t>
            </a:r>
            <a:r>
              <a:rPr lang="en-US" altLang="zh-CN" sz="1800" dirty="0"/>
              <a:t>3</a:t>
            </a:r>
            <a:r>
              <a:rPr lang="zh-CN" altLang="en-US" sz="1800" dirty="0"/>
              <a:t>中</a:t>
            </a:r>
            <a:r>
              <a:rPr lang="en-US" altLang="zh-CN" sz="1800" dirty="0"/>
              <a:t>L</a:t>
            </a:r>
            <a:r>
              <a:rPr lang="en-US" altLang="zh-CN" sz="1800" baseline="-30000" dirty="0"/>
              <a:t>K</a:t>
            </a:r>
            <a:r>
              <a:rPr lang="zh-CN" altLang="en-US" sz="1800" dirty="0"/>
              <a:t>所示。 </a:t>
            </a:r>
          </a:p>
        </p:txBody>
      </p:sp>
      <p:graphicFrame>
        <p:nvGraphicFramePr>
          <p:cNvPr id="8205" name="Object 23">
            <a:extLst>
              <a:ext uri="{FF2B5EF4-FFF2-40B4-BE49-F238E27FC236}">
                <a16:creationId xmlns:a16="http://schemas.microsoft.com/office/drawing/2014/main" id="{5598BDC4-A68B-4AA4-B483-378AD92491CD}"/>
              </a:ext>
            </a:extLst>
          </p:cNvPr>
          <p:cNvGraphicFramePr>
            <a:graphicFrameLocks noChangeAspect="1"/>
          </p:cNvGraphicFramePr>
          <p:nvPr>
            <p:extLst>
              <p:ext uri="{D42A27DB-BD31-4B8C-83A1-F6EECF244321}">
                <p14:modId xmlns:p14="http://schemas.microsoft.com/office/powerpoint/2010/main" val="3662408993"/>
              </p:ext>
            </p:extLst>
          </p:nvPr>
        </p:nvGraphicFramePr>
        <p:xfrm>
          <a:off x="6061670" y="2232857"/>
          <a:ext cx="1390650" cy="375073"/>
        </p:xfrm>
        <a:graphic>
          <a:graphicData uri="http://schemas.openxmlformats.org/presentationml/2006/ole">
            <mc:AlternateContent xmlns:mc="http://schemas.openxmlformats.org/markup-compatibility/2006">
              <mc:Choice xmlns:v="urn:schemas-microsoft-com:vml" Requires="v">
                <p:oleObj spid="_x0000_s8380" name="Equation" r:id="rId17" imgW="1168200" imgH="228600" progId="Equation.DSMT4">
                  <p:embed/>
                </p:oleObj>
              </mc:Choice>
              <mc:Fallback>
                <p:oleObj name="Equation" r:id="rId17" imgW="1168200" imgH="228600" progId="Equation.DSMT4">
                  <p:embed/>
                  <p:pic>
                    <p:nvPicPr>
                      <p:cNvPr id="0" name="Object 23"/>
                      <p:cNvPicPr>
                        <a:picLocks noChangeAspect="1" noChangeArrowheads="1"/>
                      </p:cNvPicPr>
                      <p:nvPr/>
                    </p:nvPicPr>
                    <p:blipFill>
                      <a:blip r:embed="rId18"/>
                      <a:srcRect/>
                      <a:stretch>
                        <a:fillRect/>
                      </a:stretch>
                    </p:blipFill>
                    <p:spPr bwMode="auto">
                      <a:xfrm>
                        <a:off x="6061670" y="2232857"/>
                        <a:ext cx="1390650" cy="375073"/>
                      </a:xfrm>
                      <a:prstGeom prst="rect">
                        <a:avLst/>
                      </a:prstGeom>
                      <a:noFill/>
                      <a:ln>
                        <a:noFill/>
                      </a:ln>
                      <a:extLst/>
                    </p:spPr>
                  </p:pic>
                </p:oleObj>
              </mc:Fallback>
            </mc:AlternateContent>
          </a:graphicData>
        </a:graphic>
      </p:graphicFrame>
      <p:graphicFrame>
        <p:nvGraphicFramePr>
          <p:cNvPr id="8206" name="Object 22">
            <a:extLst>
              <a:ext uri="{FF2B5EF4-FFF2-40B4-BE49-F238E27FC236}">
                <a16:creationId xmlns:a16="http://schemas.microsoft.com/office/drawing/2014/main" id="{282D72E8-9409-447B-A687-4F1F17C7D316}"/>
              </a:ext>
            </a:extLst>
          </p:cNvPr>
          <p:cNvGraphicFramePr>
            <a:graphicFrameLocks noChangeAspect="1"/>
          </p:cNvGraphicFramePr>
          <p:nvPr>
            <p:extLst>
              <p:ext uri="{D42A27DB-BD31-4B8C-83A1-F6EECF244321}">
                <p14:modId xmlns:p14="http://schemas.microsoft.com/office/powerpoint/2010/main" val="3637422122"/>
              </p:ext>
            </p:extLst>
          </p:nvPr>
        </p:nvGraphicFramePr>
        <p:xfrm>
          <a:off x="1699456" y="2536911"/>
          <a:ext cx="712304" cy="403648"/>
        </p:xfrm>
        <a:graphic>
          <a:graphicData uri="http://schemas.openxmlformats.org/presentationml/2006/ole">
            <mc:AlternateContent xmlns:mc="http://schemas.openxmlformats.org/markup-compatibility/2006">
              <mc:Choice xmlns:v="urn:schemas-microsoft-com:vml" Requires="v">
                <p:oleObj spid="_x0000_s8381" name="Equation" r:id="rId19" imgW="495000" imgH="228600" progId="Equation.DSMT4">
                  <p:embed/>
                </p:oleObj>
              </mc:Choice>
              <mc:Fallback>
                <p:oleObj name="Equation" r:id="rId19" imgW="495000" imgH="228600" progId="Equation.DSMT4">
                  <p:embed/>
                  <p:pic>
                    <p:nvPicPr>
                      <p:cNvPr id="0" name="Object 22"/>
                      <p:cNvPicPr>
                        <a:picLocks noChangeAspect="1" noChangeArrowheads="1"/>
                      </p:cNvPicPr>
                      <p:nvPr/>
                    </p:nvPicPr>
                    <p:blipFill>
                      <a:blip r:embed="rId20"/>
                      <a:srcRect/>
                      <a:stretch>
                        <a:fillRect/>
                      </a:stretch>
                    </p:blipFill>
                    <p:spPr bwMode="auto">
                      <a:xfrm>
                        <a:off x="1699456" y="2536911"/>
                        <a:ext cx="712304" cy="403648"/>
                      </a:xfrm>
                      <a:prstGeom prst="rect">
                        <a:avLst/>
                      </a:prstGeom>
                      <a:noFill/>
                      <a:ln>
                        <a:noFill/>
                      </a:ln>
                      <a:extLst/>
                    </p:spPr>
                  </p:pic>
                </p:oleObj>
              </mc:Fallback>
            </mc:AlternateContent>
          </a:graphicData>
        </a:graphic>
      </p:graphicFrame>
      <p:graphicFrame>
        <p:nvGraphicFramePr>
          <p:cNvPr id="8207" name="Object 21">
            <a:extLst>
              <a:ext uri="{FF2B5EF4-FFF2-40B4-BE49-F238E27FC236}">
                <a16:creationId xmlns:a16="http://schemas.microsoft.com/office/drawing/2014/main" id="{A10A16AE-1807-42C4-8C3A-6845DC0E0CC9}"/>
              </a:ext>
            </a:extLst>
          </p:cNvPr>
          <p:cNvGraphicFramePr>
            <a:graphicFrameLocks noChangeAspect="1"/>
          </p:cNvGraphicFramePr>
          <p:nvPr>
            <p:extLst>
              <p:ext uri="{D42A27DB-BD31-4B8C-83A1-F6EECF244321}">
                <p14:modId xmlns:p14="http://schemas.microsoft.com/office/powerpoint/2010/main" val="1879851028"/>
              </p:ext>
            </p:extLst>
          </p:nvPr>
        </p:nvGraphicFramePr>
        <p:xfrm>
          <a:off x="2702302" y="2574235"/>
          <a:ext cx="1086941" cy="326939"/>
        </p:xfrm>
        <a:graphic>
          <a:graphicData uri="http://schemas.openxmlformats.org/presentationml/2006/ole">
            <mc:AlternateContent xmlns:mc="http://schemas.openxmlformats.org/markup-compatibility/2006">
              <mc:Choice xmlns:v="urn:schemas-microsoft-com:vml" Requires="v">
                <p:oleObj spid="_x0000_s8382" name="Equation" r:id="rId21" imgW="774360" imgH="177480" progId="Equation.DSMT4">
                  <p:embed/>
                </p:oleObj>
              </mc:Choice>
              <mc:Fallback>
                <p:oleObj name="Equation" r:id="rId21" imgW="774360" imgH="177480" progId="Equation.DSMT4">
                  <p:embed/>
                  <p:pic>
                    <p:nvPicPr>
                      <p:cNvPr id="0" name="Object 21"/>
                      <p:cNvPicPr>
                        <a:picLocks noChangeAspect="1" noChangeArrowheads="1"/>
                      </p:cNvPicPr>
                      <p:nvPr/>
                    </p:nvPicPr>
                    <p:blipFill>
                      <a:blip r:embed="rId22"/>
                      <a:srcRect/>
                      <a:stretch>
                        <a:fillRect/>
                      </a:stretch>
                    </p:blipFill>
                    <p:spPr bwMode="auto">
                      <a:xfrm>
                        <a:off x="2702302" y="2574235"/>
                        <a:ext cx="1086941" cy="326939"/>
                      </a:xfrm>
                      <a:prstGeom prst="rect">
                        <a:avLst/>
                      </a:prstGeom>
                      <a:noFill/>
                      <a:ln>
                        <a:noFill/>
                      </a:ln>
                      <a:extLst/>
                    </p:spPr>
                  </p:pic>
                </p:oleObj>
              </mc:Fallback>
            </mc:AlternateContent>
          </a:graphicData>
        </a:graphic>
      </p:graphicFrame>
      <p:graphicFrame>
        <p:nvGraphicFramePr>
          <p:cNvPr id="8209" name="Object 19">
            <a:extLst>
              <a:ext uri="{FF2B5EF4-FFF2-40B4-BE49-F238E27FC236}">
                <a16:creationId xmlns:a16="http://schemas.microsoft.com/office/drawing/2014/main" id="{2D752C87-9CA2-4ADC-9535-6F152529BA31}"/>
              </a:ext>
            </a:extLst>
          </p:cNvPr>
          <p:cNvGraphicFramePr>
            <a:graphicFrameLocks noChangeAspect="1"/>
          </p:cNvGraphicFramePr>
          <p:nvPr>
            <p:extLst>
              <p:ext uri="{D42A27DB-BD31-4B8C-83A1-F6EECF244321}">
                <p14:modId xmlns:p14="http://schemas.microsoft.com/office/powerpoint/2010/main" val="764310770"/>
              </p:ext>
            </p:extLst>
          </p:nvPr>
        </p:nvGraphicFramePr>
        <p:xfrm>
          <a:off x="6497662" y="2565311"/>
          <a:ext cx="882650" cy="403648"/>
        </p:xfrm>
        <a:graphic>
          <a:graphicData uri="http://schemas.openxmlformats.org/presentationml/2006/ole">
            <mc:AlternateContent xmlns:mc="http://schemas.openxmlformats.org/markup-compatibility/2006">
              <mc:Choice xmlns:v="urn:schemas-microsoft-com:vml" Requires="v">
                <p:oleObj spid="_x0000_s8383" name="Equation" r:id="rId23" imgW="520560" imgH="228600" progId="Equation.DSMT4">
                  <p:embed/>
                </p:oleObj>
              </mc:Choice>
              <mc:Fallback>
                <p:oleObj name="Equation" r:id="rId23" imgW="520560" imgH="228600" progId="Equation.DSMT4">
                  <p:embed/>
                  <p:pic>
                    <p:nvPicPr>
                      <p:cNvPr id="0" name="Object 19"/>
                      <p:cNvPicPr>
                        <a:picLocks noChangeAspect="1" noChangeArrowheads="1"/>
                      </p:cNvPicPr>
                      <p:nvPr/>
                    </p:nvPicPr>
                    <p:blipFill>
                      <a:blip r:embed="rId24"/>
                      <a:srcRect/>
                      <a:stretch>
                        <a:fillRect/>
                      </a:stretch>
                    </p:blipFill>
                    <p:spPr bwMode="auto">
                      <a:xfrm>
                        <a:off x="6497662" y="2565311"/>
                        <a:ext cx="882650" cy="403648"/>
                      </a:xfrm>
                      <a:prstGeom prst="rect">
                        <a:avLst/>
                      </a:prstGeom>
                      <a:noFill/>
                      <a:ln>
                        <a:noFill/>
                      </a:ln>
                      <a:extLst/>
                    </p:spPr>
                  </p:pic>
                </p:oleObj>
              </mc:Fallback>
            </mc:AlternateContent>
          </a:graphicData>
        </a:graphic>
      </p:graphicFrame>
      <p:graphicFrame>
        <p:nvGraphicFramePr>
          <p:cNvPr id="8210" name="Object 18">
            <a:extLst>
              <a:ext uri="{FF2B5EF4-FFF2-40B4-BE49-F238E27FC236}">
                <a16:creationId xmlns:a16="http://schemas.microsoft.com/office/drawing/2014/main" id="{8858E162-1939-4E43-95F3-C75719E56F9A}"/>
              </a:ext>
            </a:extLst>
          </p:cNvPr>
          <p:cNvGraphicFramePr>
            <a:graphicFrameLocks noChangeAspect="1"/>
          </p:cNvGraphicFramePr>
          <p:nvPr>
            <p:extLst>
              <p:ext uri="{D42A27DB-BD31-4B8C-83A1-F6EECF244321}">
                <p14:modId xmlns:p14="http://schemas.microsoft.com/office/powerpoint/2010/main" val="4007554316"/>
              </p:ext>
            </p:extLst>
          </p:nvPr>
        </p:nvGraphicFramePr>
        <p:xfrm>
          <a:off x="1934775" y="2878289"/>
          <a:ext cx="978693" cy="403648"/>
        </p:xfrm>
        <a:graphic>
          <a:graphicData uri="http://schemas.openxmlformats.org/presentationml/2006/ole">
            <mc:AlternateContent xmlns:mc="http://schemas.openxmlformats.org/markup-compatibility/2006">
              <mc:Choice xmlns:v="urn:schemas-microsoft-com:vml" Requires="v">
                <p:oleObj spid="_x0000_s8384" name="Equation" r:id="rId25" imgW="609480" imgH="228600" progId="Equation.DSMT4">
                  <p:embed/>
                </p:oleObj>
              </mc:Choice>
              <mc:Fallback>
                <p:oleObj name="Equation" r:id="rId25" imgW="609480" imgH="228600" progId="Equation.DSMT4">
                  <p:embed/>
                  <p:pic>
                    <p:nvPicPr>
                      <p:cNvPr id="0" name="Object 18"/>
                      <p:cNvPicPr>
                        <a:picLocks noChangeAspect="1" noChangeArrowheads="1"/>
                      </p:cNvPicPr>
                      <p:nvPr/>
                    </p:nvPicPr>
                    <p:blipFill>
                      <a:blip r:embed="rId26"/>
                      <a:srcRect/>
                      <a:stretch>
                        <a:fillRect/>
                      </a:stretch>
                    </p:blipFill>
                    <p:spPr bwMode="auto">
                      <a:xfrm>
                        <a:off x="1934775" y="2878289"/>
                        <a:ext cx="978693" cy="403648"/>
                      </a:xfrm>
                      <a:prstGeom prst="rect">
                        <a:avLst/>
                      </a:prstGeom>
                      <a:noFill/>
                      <a:ln>
                        <a:noFill/>
                      </a:ln>
                      <a:extLst/>
                    </p:spPr>
                  </p:pic>
                </p:oleObj>
              </mc:Fallback>
            </mc:AlternateContent>
          </a:graphicData>
        </a:graphic>
      </p:graphicFrame>
      <p:graphicFrame>
        <p:nvGraphicFramePr>
          <p:cNvPr id="8211" name="Object 17">
            <a:extLst>
              <a:ext uri="{FF2B5EF4-FFF2-40B4-BE49-F238E27FC236}">
                <a16:creationId xmlns:a16="http://schemas.microsoft.com/office/drawing/2014/main" id="{43E3D3D6-9832-4B61-8CEF-393B26B39CA7}"/>
              </a:ext>
            </a:extLst>
          </p:cNvPr>
          <p:cNvGraphicFramePr>
            <a:graphicFrameLocks noChangeAspect="1"/>
          </p:cNvGraphicFramePr>
          <p:nvPr>
            <p:extLst>
              <p:ext uri="{D42A27DB-BD31-4B8C-83A1-F6EECF244321}">
                <p14:modId xmlns:p14="http://schemas.microsoft.com/office/powerpoint/2010/main" val="2803327996"/>
              </p:ext>
            </p:extLst>
          </p:nvPr>
        </p:nvGraphicFramePr>
        <p:xfrm>
          <a:off x="5069236" y="2899199"/>
          <a:ext cx="1086940" cy="326602"/>
        </p:xfrm>
        <a:graphic>
          <a:graphicData uri="http://schemas.openxmlformats.org/presentationml/2006/ole">
            <mc:AlternateContent xmlns:mc="http://schemas.openxmlformats.org/markup-compatibility/2006">
              <mc:Choice xmlns:v="urn:schemas-microsoft-com:vml" Requires="v">
                <p:oleObj spid="_x0000_s8385" name="Equation" r:id="rId27" imgW="774360" imgH="177480" progId="Equation.DSMT4">
                  <p:embed/>
                </p:oleObj>
              </mc:Choice>
              <mc:Fallback>
                <p:oleObj name="Equation" r:id="rId27" imgW="774360" imgH="177480" progId="Equation.DSMT4">
                  <p:embed/>
                  <p:pic>
                    <p:nvPicPr>
                      <p:cNvPr id="0" name="Object 17"/>
                      <p:cNvPicPr>
                        <a:picLocks noChangeAspect="1" noChangeArrowheads="1"/>
                      </p:cNvPicPr>
                      <p:nvPr/>
                    </p:nvPicPr>
                    <p:blipFill>
                      <a:blip r:embed="rId28"/>
                      <a:srcRect/>
                      <a:stretch>
                        <a:fillRect/>
                      </a:stretch>
                    </p:blipFill>
                    <p:spPr bwMode="auto">
                      <a:xfrm>
                        <a:off x="5069236" y="2899199"/>
                        <a:ext cx="1086940" cy="326602"/>
                      </a:xfrm>
                      <a:prstGeom prst="rect">
                        <a:avLst/>
                      </a:prstGeom>
                      <a:noFill/>
                      <a:ln>
                        <a:noFill/>
                      </a:ln>
                      <a:extLst/>
                    </p:spPr>
                  </p:pic>
                </p:oleObj>
              </mc:Fallback>
            </mc:AlternateContent>
          </a:graphicData>
        </a:graphic>
      </p:graphicFrame>
      <p:graphicFrame>
        <p:nvGraphicFramePr>
          <p:cNvPr id="8212" name="Object 16">
            <a:extLst>
              <a:ext uri="{FF2B5EF4-FFF2-40B4-BE49-F238E27FC236}">
                <a16:creationId xmlns:a16="http://schemas.microsoft.com/office/drawing/2014/main" id="{51E4DF75-3950-4945-A7ED-51F7ADEAF7BE}"/>
              </a:ext>
            </a:extLst>
          </p:cNvPr>
          <p:cNvGraphicFramePr>
            <a:graphicFrameLocks noChangeAspect="1"/>
          </p:cNvGraphicFramePr>
          <p:nvPr>
            <p:extLst>
              <p:ext uri="{D42A27DB-BD31-4B8C-83A1-F6EECF244321}">
                <p14:modId xmlns:p14="http://schemas.microsoft.com/office/powerpoint/2010/main" val="4029733331"/>
              </p:ext>
            </p:extLst>
          </p:nvPr>
        </p:nvGraphicFramePr>
        <p:xfrm>
          <a:off x="4158372" y="3205361"/>
          <a:ext cx="989692" cy="411670"/>
        </p:xfrm>
        <a:graphic>
          <a:graphicData uri="http://schemas.openxmlformats.org/presentationml/2006/ole">
            <mc:AlternateContent xmlns:mc="http://schemas.openxmlformats.org/markup-compatibility/2006">
              <mc:Choice xmlns:v="urn:schemas-microsoft-com:vml" Requires="v">
                <p:oleObj spid="_x0000_s8386" name="Equation" r:id="rId29" imgW="711000" imgH="228600" progId="Equation.DSMT4">
                  <p:embed/>
                </p:oleObj>
              </mc:Choice>
              <mc:Fallback>
                <p:oleObj name="Equation" r:id="rId29" imgW="711000" imgH="228600" progId="Equation.DSMT4">
                  <p:embed/>
                  <p:pic>
                    <p:nvPicPr>
                      <p:cNvPr id="0" name="Object 16"/>
                      <p:cNvPicPr>
                        <a:picLocks noChangeAspect="1" noChangeArrowheads="1"/>
                      </p:cNvPicPr>
                      <p:nvPr/>
                    </p:nvPicPr>
                    <p:blipFill>
                      <a:blip r:embed="rId30"/>
                      <a:srcRect/>
                      <a:stretch>
                        <a:fillRect/>
                      </a:stretch>
                    </p:blipFill>
                    <p:spPr bwMode="auto">
                      <a:xfrm>
                        <a:off x="4158372" y="3205361"/>
                        <a:ext cx="989692" cy="411670"/>
                      </a:xfrm>
                      <a:prstGeom prst="rect">
                        <a:avLst/>
                      </a:prstGeom>
                      <a:noFill/>
                      <a:ln>
                        <a:noFill/>
                      </a:ln>
                      <a:extLst/>
                    </p:spPr>
                  </p:pic>
                </p:oleObj>
              </mc:Fallback>
            </mc:AlternateContent>
          </a:graphicData>
        </a:graphic>
      </p:graphicFrame>
      <p:graphicFrame>
        <p:nvGraphicFramePr>
          <p:cNvPr id="8214" name="Object 14">
            <a:extLst>
              <a:ext uri="{FF2B5EF4-FFF2-40B4-BE49-F238E27FC236}">
                <a16:creationId xmlns:a16="http://schemas.microsoft.com/office/drawing/2014/main" id="{A436CA01-91D5-4D32-BD63-B34EFF927047}"/>
              </a:ext>
            </a:extLst>
          </p:cNvPr>
          <p:cNvGraphicFramePr>
            <a:graphicFrameLocks noChangeAspect="1"/>
          </p:cNvGraphicFramePr>
          <p:nvPr>
            <p:extLst>
              <p:ext uri="{D42A27DB-BD31-4B8C-83A1-F6EECF244321}">
                <p14:modId xmlns:p14="http://schemas.microsoft.com/office/powerpoint/2010/main" val="2882852530"/>
              </p:ext>
            </p:extLst>
          </p:nvPr>
        </p:nvGraphicFramePr>
        <p:xfrm>
          <a:off x="5276850" y="3580166"/>
          <a:ext cx="952500" cy="354405"/>
        </p:xfrm>
        <a:graphic>
          <a:graphicData uri="http://schemas.openxmlformats.org/presentationml/2006/ole">
            <mc:AlternateContent xmlns:mc="http://schemas.openxmlformats.org/markup-compatibility/2006">
              <mc:Choice xmlns:v="urn:schemas-microsoft-com:vml" Requires="v">
                <p:oleObj spid="_x0000_s8387" name="Equation" r:id="rId31" imgW="596880" imgH="228600" progId="Equation.DSMT4">
                  <p:embed/>
                </p:oleObj>
              </mc:Choice>
              <mc:Fallback>
                <p:oleObj name="Equation" r:id="rId31" imgW="596880" imgH="228600" progId="Equation.DSMT4">
                  <p:embed/>
                  <p:pic>
                    <p:nvPicPr>
                      <p:cNvPr id="0" name="Object 14"/>
                      <p:cNvPicPr>
                        <a:picLocks noChangeAspect="1" noChangeArrowheads="1"/>
                      </p:cNvPicPr>
                      <p:nvPr/>
                    </p:nvPicPr>
                    <p:blipFill>
                      <a:blip r:embed="rId32"/>
                      <a:srcRect/>
                      <a:stretch>
                        <a:fillRect/>
                      </a:stretch>
                    </p:blipFill>
                    <p:spPr bwMode="auto">
                      <a:xfrm>
                        <a:off x="5276850" y="3580166"/>
                        <a:ext cx="952500" cy="354405"/>
                      </a:xfrm>
                      <a:prstGeom prst="rect">
                        <a:avLst/>
                      </a:prstGeom>
                      <a:noFill/>
                      <a:ln>
                        <a:noFill/>
                      </a:ln>
                      <a:extLst/>
                    </p:spPr>
                  </p:pic>
                </p:oleObj>
              </mc:Fallback>
            </mc:AlternateContent>
          </a:graphicData>
        </a:graphic>
      </p:graphicFrame>
      <p:grpSp>
        <p:nvGrpSpPr>
          <p:cNvPr id="8215" name="Group 41">
            <a:extLst>
              <a:ext uri="{FF2B5EF4-FFF2-40B4-BE49-F238E27FC236}">
                <a16:creationId xmlns:a16="http://schemas.microsoft.com/office/drawing/2014/main" id="{1CD9FD1B-90FB-4313-B3F6-0423C4F9749F}"/>
              </a:ext>
            </a:extLst>
          </p:cNvPr>
          <p:cNvGrpSpPr>
            <a:grpSpLocks/>
          </p:cNvGrpSpPr>
          <p:nvPr/>
        </p:nvGrpSpPr>
        <p:grpSpPr bwMode="auto">
          <a:xfrm>
            <a:off x="1371600" y="4249738"/>
            <a:ext cx="7391400" cy="420688"/>
            <a:chOff x="864" y="2677"/>
            <a:chExt cx="4656" cy="265"/>
          </a:xfrm>
        </p:grpSpPr>
        <p:sp>
          <p:nvSpPr>
            <p:cNvPr id="8224" name="Rectangle 28">
              <a:extLst>
                <a:ext uri="{FF2B5EF4-FFF2-40B4-BE49-F238E27FC236}">
                  <a16:creationId xmlns:a16="http://schemas.microsoft.com/office/drawing/2014/main" id="{85C6FE45-B62C-4BF3-8C05-DB4A7F31236D}"/>
                </a:ext>
              </a:extLst>
            </p:cNvPr>
            <p:cNvSpPr>
              <a:spLocks noChangeArrowheads="1"/>
            </p:cNvSpPr>
            <p:nvPr/>
          </p:nvSpPr>
          <p:spPr bwMode="auto">
            <a:xfrm>
              <a:off x="864" y="2688"/>
              <a:ext cx="46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t>(3) 将             得到                                 ，如图中</a:t>
              </a:r>
              <a:r>
                <a:rPr lang="en-US" altLang="zh-CN" sz="1800" dirty="0"/>
                <a:t>L</a:t>
              </a:r>
              <a:r>
                <a:rPr lang="en-US" altLang="zh-CN" sz="1800" baseline="-30000" dirty="0"/>
                <a:t>H</a:t>
              </a:r>
              <a:r>
                <a:rPr lang="zh-CN" altLang="en-US" sz="1800" dirty="0"/>
                <a:t>所示，其传递函数为 </a:t>
              </a:r>
            </a:p>
          </p:txBody>
        </p:sp>
        <p:graphicFrame>
          <p:nvGraphicFramePr>
            <p:cNvPr id="8225" name="Object 27">
              <a:extLst>
                <a:ext uri="{FF2B5EF4-FFF2-40B4-BE49-F238E27FC236}">
                  <a16:creationId xmlns:a16="http://schemas.microsoft.com/office/drawing/2014/main" id="{4E5FC341-511C-4348-BAEF-0FB82E39DEB5}"/>
                </a:ext>
              </a:extLst>
            </p:cNvPr>
            <p:cNvGraphicFramePr>
              <a:graphicFrameLocks noChangeAspect="1"/>
            </p:cNvGraphicFramePr>
            <p:nvPr>
              <p:extLst>
                <p:ext uri="{D42A27DB-BD31-4B8C-83A1-F6EECF244321}">
                  <p14:modId xmlns:p14="http://schemas.microsoft.com/office/powerpoint/2010/main" val="2678954925"/>
                </p:ext>
              </p:extLst>
            </p:nvPr>
          </p:nvGraphicFramePr>
          <p:xfrm>
            <a:off x="1292" y="2677"/>
            <a:ext cx="443" cy="254"/>
          </p:xfrm>
          <a:graphic>
            <a:graphicData uri="http://schemas.openxmlformats.org/presentationml/2006/ole">
              <mc:AlternateContent xmlns:mc="http://schemas.openxmlformats.org/markup-compatibility/2006">
                <mc:Choice xmlns:v="urn:schemas-microsoft-com:vml" Requires="v">
                  <p:oleObj spid="_x0000_s8388" name="Equation" r:id="rId33" imgW="482400" imgH="228600" progId="Equation.DSMT4">
                    <p:embed/>
                  </p:oleObj>
                </mc:Choice>
                <mc:Fallback>
                  <p:oleObj name="Equation" r:id="rId33" imgW="482400" imgH="228600" progId="Equation.DSMT4">
                    <p:embed/>
                    <p:pic>
                      <p:nvPicPr>
                        <p:cNvPr id="0" name="Object 27"/>
                        <p:cNvPicPr>
                          <a:picLocks noChangeAspect="1" noChangeArrowheads="1"/>
                        </p:cNvPicPr>
                        <p:nvPr/>
                      </p:nvPicPr>
                      <p:blipFill>
                        <a:blip r:embed="rId34"/>
                        <a:srcRect/>
                        <a:stretch>
                          <a:fillRect/>
                        </a:stretch>
                      </p:blipFill>
                      <p:spPr bwMode="auto">
                        <a:xfrm>
                          <a:off x="1292" y="2677"/>
                          <a:ext cx="443" cy="254"/>
                        </a:xfrm>
                        <a:prstGeom prst="rect">
                          <a:avLst/>
                        </a:prstGeom>
                        <a:noFill/>
                        <a:ln>
                          <a:noFill/>
                        </a:ln>
                        <a:extLst/>
                      </p:spPr>
                    </p:pic>
                  </p:oleObj>
                </mc:Fallback>
              </mc:AlternateContent>
            </a:graphicData>
          </a:graphic>
        </p:graphicFrame>
        <p:graphicFrame>
          <p:nvGraphicFramePr>
            <p:cNvPr id="8226" name="Object 26">
              <a:extLst>
                <a:ext uri="{FF2B5EF4-FFF2-40B4-BE49-F238E27FC236}">
                  <a16:creationId xmlns:a16="http://schemas.microsoft.com/office/drawing/2014/main" id="{7861A64E-805A-4F69-A18C-456D905B0075}"/>
                </a:ext>
              </a:extLst>
            </p:cNvPr>
            <p:cNvGraphicFramePr>
              <a:graphicFrameLocks noChangeAspect="1"/>
            </p:cNvGraphicFramePr>
            <p:nvPr>
              <p:extLst>
                <p:ext uri="{D42A27DB-BD31-4B8C-83A1-F6EECF244321}">
                  <p14:modId xmlns:p14="http://schemas.microsoft.com/office/powerpoint/2010/main" val="3882268411"/>
                </p:ext>
              </p:extLst>
            </p:nvPr>
          </p:nvGraphicFramePr>
          <p:xfrm>
            <a:off x="2059" y="2688"/>
            <a:ext cx="1139" cy="254"/>
          </p:xfrm>
          <a:graphic>
            <a:graphicData uri="http://schemas.openxmlformats.org/presentationml/2006/ole">
              <mc:AlternateContent xmlns:mc="http://schemas.openxmlformats.org/markup-compatibility/2006">
                <mc:Choice xmlns:v="urn:schemas-microsoft-com:vml" Requires="v">
                  <p:oleObj spid="_x0000_s8389" name="Equation" r:id="rId35" imgW="1282680" imgH="253800" progId="Equation.DSMT4">
                    <p:embed/>
                  </p:oleObj>
                </mc:Choice>
                <mc:Fallback>
                  <p:oleObj name="Equation" r:id="rId35" imgW="1282680" imgH="253800" progId="Equation.DSMT4">
                    <p:embed/>
                    <p:pic>
                      <p:nvPicPr>
                        <p:cNvPr id="0" name="Object 26"/>
                        <p:cNvPicPr>
                          <a:picLocks noChangeAspect="1" noChangeArrowheads="1"/>
                        </p:cNvPicPr>
                        <p:nvPr/>
                      </p:nvPicPr>
                      <p:blipFill>
                        <a:blip r:embed="rId36"/>
                        <a:srcRect/>
                        <a:stretch>
                          <a:fillRect/>
                        </a:stretch>
                      </p:blipFill>
                      <p:spPr bwMode="auto">
                        <a:xfrm>
                          <a:off x="2059" y="2688"/>
                          <a:ext cx="1139" cy="254"/>
                        </a:xfrm>
                        <a:prstGeom prst="rect">
                          <a:avLst/>
                        </a:prstGeom>
                        <a:noFill/>
                        <a:ln>
                          <a:noFill/>
                        </a:ln>
                        <a:extLst/>
                      </p:spPr>
                    </p:pic>
                  </p:oleObj>
                </mc:Fallback>
              </mc:AlternateContent>
            </a:graphicData>
          </a:graphic>
        </p:graphicFrame>
      </p:grpSp>
      <p:graphicFrame>
        <p:nvGraphicFramePr>
          <p:cNvPr id="8216" name="Object 30">
            <a:extLst>
              <a:ext uri="{FF2B5EF4-FFF2-40B4-BE49-F238E27FC236}">
                <a16:creationId xmlns:a16="http://schemas.microsoft.com/office/drawing/2014/main" id="{CEB709BB-A977-4C6F-A191-18C050728EE0}"/>
              </a:ext>
            </a:extLst>
          </p:cNvPr>
          <p:cNvGraphicFramePr>
            <a:graphicFrameLocks noChangeAspect="1"/>
          </p:cNvGraphicFramePr>
          <p:nvPr>
            <p:extLst>
              <p:ext uri="{D42A27DB-BD31-4B8C-83A1-F6EECF244321}">
                <p14:modId xmlns:p14="http://schemas.microsoft.com/office/powerpoint/2010/main" val="918829668"/>
              </p:ext>
            </p:extLst>
          </p:nvPr>
        </p:nvGraphicFramePr>
        <p:xfrm>
          <a:off x="3014663" y="4643169"/>
          <a:ext cx="2811462" cy="700355"/>
        </p:xfrm>
        <a:graphic>
          <a:graphicData uri="http://schemas.openxmlformats.org/presentationml/2006/ole">
            <mc:AlternateContent xmlns:mc="http://schemas.openxmlformats.org/markup-compatibility/2006">
              <mc:Choice xmlns:v="urn:schemas-microsoft-com:vml" Requires="v">
                <p:oleObj spid="_x0000_s8390" name="Equation" r:id="rId37" imgW="1803240" imgH="431640" progId="Equation.DSMT4">
                  <p:embed/>
                </p:oleObj>
              </mc:Choice>
              <mc:Fallback>
                <p:oleObj name="Equation" r:id="rId37" imgW="1803240" imgH="431640" progId="Equation.DSMT4">
                  <p:embed/>
                  <p:pic>
                    <p:nvPicPr>
                      <p:cNvPr id="0" name="Object 30"/>
                      <p:cNvPicPr>
                        <a:picLocks noChangeAspect="1" noChangeArrowheads="1"/>
                      </p:cNvPicPr>
                      <p:nvPr/>
                    </p:nvPicPr>
                    <p:blipFill>
                      <a:blip r:embed="rId38"/>
                      <a:srcRect/>
                      <a:stretch>
                        <a:fillRect/>
                      </a:stretch>
                    </p:blipFill>
                    <p:spPr bwMode="auto">
                      <a:xfrm>
                        <a:off x="3014663" y="4643169"/>
                        <a:ext cx="2811462" cy="700355"/>
                      </a:xfrm>
                      <a:prstGeom prst="rect">
                        <a:avLst/>
                      </a:prstGeom>
                      <a:noFill/>
                      <a:ln>
                        <a:noFill/>
                      </a:ln>
                      <a:extLst/>
                    </p:spPr>
                  </p:pic>
                </p:oleObj>
              </mc:Fallback>
            </mc:AlternateContent>
          </a:graphicData>
        </a:graphic>
      </p:graphicFrame>
      <p:sp>
        <p:nvSpPr>
          <p:cNvPr id="8217" name="Rectangle 32">
            <a:extLst>
              <a:ext uri="{FF2B5EF4-FFF2-40B4-BE49-F238E27FC236}">
                <a16:creationId xmlns:a16="http://schemas.microsoft.com/office/drawing/2014/main" id="{6AE64C30-7B3F-4593-A7B9-C027C3D3EF19}"/>
              </a:ext>
            </a:extLst>
          </p:cNvPr>
          <p:cNvSpPr>
            <a:spLocks noChangeArrowheads="1"/>
          </p:cNvSpPr>
          <p:nvPr/>
        </p:nvSpPr>
        <p:spPr bwMode="auto">
          <a:xfrm>
            <a:off x="1447800" y="5257800"/>
            <a:ext cx="81351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a:t>其中，</a:t>
            </a:r>
            <a:r>
              <a:rPr lang="zh-CN" altLang="en-US" sz="1100"/>
              <a:t> </a:t>
            </a:r>
            <a:endParaRPr lang="zh-CN" altLang="en-US" sz="2400"/>
          </a:p>
        </p:txBody>
      </p:sp>
      <p:grpSp>
        <p:nvGrpSpPr>
          <p:cNvPr id="8218" name="Group 42">
            <a:extLst>
              <a:ext uri="{FF2B5EF4-FFF2-40B4-BE49-F238E27FC236}">
                <a16:creationId xmlns:a16="http://schemas.microsoft.com/office/drawing/2014/main" id="{C4C52418-9BEA-41B7-8EE5-1A56B03EEC56}"/>
              </a:ext>
            </a:extLst>
          </p:cNvPr>
          <p:cNvGrpSpPr>
            <a:grpSpLocks/>
          </p:cNvGrpSpPr>
          <p:nvPr/>
        </p:nvGrpSpPr>
        <p:grpSpPr bwMode="auto">
          <a:xfrm>
            <a:off x="2389981" y="5517752"/>
            <a:ext cx="5407026" cy="403721"/>
            <a:chOff x="1396" y="3354"/>
            <a:chExt cx="3406" cy="294"/>
          </a:xfrm>
        </p:grpSpPr>
        <p:graphicFrame>
          <p:nvGraphicFramePr>
            <p:cNvPr id="8221" name="Object 35">
              <a:extLst>
                <a:ext uri="{FF2B5EF4-FFF2-40B4-BE49-F238E27FC236}">
                  <a16:creationId xmlns:a16="http://schemas.microsoft.com/office/drawing/2014/main" id="{E474D164-4F25-4302-8C45-E1D69C99AAA7}"/>
                </a:ext>
              </a:extLst>
            </p:cNvPr>
            <p:cNvGraphicFramePr>
              <a:graphicFrameLocks noChangeAspect="1"/>
            </p:cNvGraphicFramePr>
            <p:nvPr>
              <p:extLst>
                <p:ext uri="{D42A27DB-BD31-4B8C-83A1-F6EECF244321}">
                  <p14:modId xmlns:p14="http://schemas.microsoft.com/office/powerpoint/2010/main" val="3174097400"/>
                </p:ext>
              </p:extLst>
            </p:nvPr>
          </p:nvGraphicFramePr>
          <p:xfrm>
            <a:off x="3647" y="3354"/>
            <a:ext cx="1155" cy="266"/>
          </p:xfrm>
          <a:graphic>
            <a:graphicData uri="http://schemas.openxmlformats.org/presentationml/2006/ole">
              <mc:AlternateContent xmlns:mc="http://schemas.openxmlformats.org/markup-compatibility/2006">
                <mc:Choice xmlns:v="urn:schemas-microsoft-com:vml" Requires="v">
                  <p:oleObj spid="_x0000_s8391" name="Equation" r:id="rId39" imgW="1244520" imgH="228600" progId="Equation.DSMT4">
                    <p:embed/>
                  </p:oleObj>
                </mc:Choice>
                <mc:Fallback>
                  <p:oleObj name="Equation" r:id="rId39" imgW="1244520" imgH="228600" progId="Equation.DSMT4">
                    <p:embed/>
                    <p:pic>
                      <p:nvPicPr>
                        <p:cNvPr id="0" name="Object 35"/>
                        <p:cNvPicPr>
                          <a:picLocks noChangeAspect="1" noChangeArrowheads="1"/>
                        </p:cNvPicPr>
                        <p:nvPr/>
                      </p:nvPicPr>
                      <p:blipFill>
                        <a:blip r:embed="rId40"/>
                        <a:srcRect/>
                        <a:stretch>
                          <a:fillRect/>
                        </a:stretch>
                      </p:blipFill>
                      <p:spPr bwMode="auto">
                        <a:xfrm>
                          <a:off x="3647" y="3354"/>
                          <a:ext cx="1155" cy="266"/>
                        </a:xfrm>
                        <a:prstGeom prst="rect">
                          <a:avLst/>
                        </a:prstGeom>
                        <a:noFill/>
                        <a:ln>
                          <a:noFill/>
                        </a:ln>
                        <a:extLst/>
                      </p:spPr>
                    </p:pic>
                  </p:oleObj>
                </mc:Fallback>
              </mc:AlternateContent>
            </a:graphicData>
          </a:graphic>
        </p:graphicFrame>
        <p:graphicFrame>
          <p:nvGraphicFramePr>
            <p:cNvPr id="8222" name="Object 34">
              <a:extLst>
                <a:ext uri="{FF2B5EF4-FFF2-40B4-BE49-F238E27FC236}">
                  <a16:creationId xmlns:a16="http://schemas.microsoft.com/office/drawing/2014/main" id="{B9B10DD8-51BC-4A9E-820C-903CD9A0F3C8}"/>
                </a:ext>
              </a:extLst>
            </p:cNvPr>
            <p:cNvGraphicFramePr>
              <a:graphicFrameLocks noChangeAspect="1"/>
            </p:cNvGraphicFramePr>
            <p:nvPr>
              <p:extLst>
                <p:ext uri="{D42A27DB-BD31-4B8C-83A1-F6EECF244321}">
                  <p14:modId xmlns:p14="http://schemas.microsoft.com/office/powerpoint/2010/main" val="2625475589"/>
                </p:ext>
              </p:extLst>
            </p:nvPr>
          </p:nvGraphicFramePr>
          <p:xfrm>
            <a:off x="1396" y="3372"/>
            <a:ext cx="952" cy="276"/>
          </p:xfrm>
          <a:graphic>
            <a:graphicData uri="http://schemas.openxmlformats.org/presentationml/2006/ole">
              <mc:AlternateContent xmlns:mc="http://schemas.openxmlformats.org/markup-compatibility/2006">
                <mc:Choice xmlns:v="urn:schemas-microsoft-com:vml" Requires="v">
                  <p:oleObj spid="_x0000_s8392" name="Equation" r:id="rId41" imgW="965160" imgH="228600" progId="Equation.DSMT4">
                    <p:embed/>
                  </p:oleObj>
                </mc:Choice>
                <mc:Fallback>
                  <p:oleObj name="Equation" r:id="rId41" imgW="965160" imgH="228600" progId="Equation.DSMT4">
                    <p:embed/>
                    <p:pic>
                      <p:nvPicPr>
                        <p:cNvPr id="0" name="Object 34"/>
                        <p:cNvPicPr>
                          <a:picLocks noChangeAspect="1" noChangeArrowheads="1"/>
                        </p:cNvPicPr>
                        <p:nvPr/>
                      </p:nvPicPr>
                      <p:blipFill>
                        <a:blip r:embed="rId42"/>
                        <a:srcRect/>
                        <a:stretch>
                          <a:fillRect/>
                        </a:stretch>
                      </p:blipFill>
                      <p:spPr bwMode="auto">
                        <a:xfrm>
                          <a:off x="1396" y="3372"/>
                          <a:ext cx="952" cy="276"/>
                        </a:xfrm>
                        <a:prstGeom prst="rect">
                          <a:avLst/>
                        </a:prstGeom>
                        <a:noFill/>
                        <a:ln>
                          <a:noFill/>
                        </a:ln>
                        <a:extLst/>
                      </p:spPr>
                    </p:pic>
                  </p:oleObj>
                </mc:Fallback>
              </mc:AlternateContent>
            </a:graphicData>
          </a:graphic>
        </p:graphicFrame>
        <p:graphicFrame>
          <p:nvGraphicFramePr>
            <p:cNvPr id="8223" name="Object 33">
              <a:extLst>
                <a:ext uri="{FF2B5EF4-FFF2-40B4-BE49-F238E27FC236}">
                  <a16:creationId xmlns:a16="http://schemas.microsoft.com/office/drawing/2014/main" id="{9BA1B4C6-1BE0-4498-9C11-7FCB69E7C79F}"/>
                </a:ext>
              </a:extLst>
            </p:cNvPr>
            <p:cNvGraphicFramePr>
              <a:graphicFrameLocks noChangeAspect="1"/>
            </p:cNvGraphicFramePr>
            <p:nvPr>
              <p:extLst>
                <p:ext uri="{D42A27DB-BD31-4B8C-83A1-F6EECF244321}">
                  <p14:modId xmlns:p14="http://schemas.microsoft.com/office/powerpoint/2010/main" val="1925459942"/>
                </p:ext>
              </p:extLst>
            </p:nvPr>
          </p:nvGraphicFramePr>
          <p:xfrm>
            <a:off x="2512" y="3354"/>
            <a:ext cx="1024" cy="281"/>
          </p:xfrm>
          <a:graphic>
            <a:graphicData uri="http://schemas.openxmlformats.org/presentationml/2006/ole">
              <mc:AlternateContent xmlns:mc="http://schemas.openxmlformats.org/markup-compatibility/2006">
                <mc:Choice xmlns:v="urn:schemas-microsoft-com:vml" Requires="v">
                  <p:oleObj spid="_x0000_s8393" name="Equation" r:id="rId43" imgW="1155600" imgH="228600" progId="Equation.DSMT4">
                    <p:embed/>
                  </p:oleObj>
                </mc:Choice>
                <mc:Fallback>
                  <p:oleObj name="Equation" r:id="rId43" imgW="1155600" imgH="228600" progId="Equation.DSMT4">
                    <p:embed/>
                    <p:pic>
                      <p:nvPicPr>
                        <p:cNvPr id="0" name="Object 33"/>
                        <p:cNvPicPr>
                          <a:picLocks noChangeAspect="1" noChangeArrowheads="1"/>
                        </p:cNvPicPr>
                        <p:nvPr/>
                      </p:nvPicPr>
                      <p:blipFill>
                        <a:blip r:embed="rId44"/>
                        <a:srcRect/>
                        <a:stretch>
                          <a:fillRect/>
                        </a:stretch>
                      </p:blipFill>
                      <p:spPr bwMode="auto">
                        <a:xfrm>
                          <a:off x="2512" y="3354"/>
                          <a:ext cx="1024" cy="281"/>
                        </a:xfrm>
                        <a:prstGeom prst="rect">
                          <a:avLst/>
                        </a:prstGeom>
                        <a:noFill/>
                        <a:ln>
                          <a:noFill/>
                        </a:ln>
                        <a:extLst/>
                      </p:spPr>
                    </p:pic>
                  </p:oleObj>
                </mc:Fallback>
              </mc:AlternateContent>
            </a:graphicData>
          </a:graphic>
        </p:graphicFrame>
      </p:grpSp>
      <p:graphicFrame>
        <p:nvGraphicFramePr>
          <p:cNvPr id="8219" name="Object 38">
            <a:extLst>
              <a:ext uri="{FF2B5EF4-FFF2-40B4-BE49-F238E27FC236}">
                <a16:creationId xmlns:a16="http://schemas.microsoft.com/office/drawing/2014/main" id="{A0C9BD4A-2263-40D0-A4E5-329AC6F7FED9}"/>
              </a:ext>
            </a:extLst>
          </p:cNvPr>
          <p:cNvGraphicFramePr>
            <a:graphicFrameLocks noChangeAspect="1"/>
          </p:cNvGraphicFramePr>
          <p:nvPr>
            <p:extLst>
              <p:ext uri="{D42A27DB-BD31-4B8C-83A1-F6EECF244321}">
                <p14:modId xmlns:p14="http://schemas.microsoft.com/office/powerpoint/2010/main" val="3623019210"/>
              </p:ext>
            </p:extLst>
          </p:nvPr>
        </p:nvGraphicFramePr>
        <p:xfrm>
          <a:off x="3103563" y="5984875"/>
          <a:ext cx="2947987" cy="749300"/>
        </p:xfrm>
        <a:graphic>
          <a:graphicData uri="http://schemas.openxmlformats.org/presentationml/2006/ole">
            <mc:AlternateContent xmlns:mc="http://schemas.openxmlformats.org/markup-compatibility/2006">
              <mc:Choice xmlns:v="urn:schemas-microsoft-com:vml" Requires="v">
                <p:oleObj spid="_x0000_s8394" name="Equation" r:id="rId45" imgW="2044440" imgH="419040" progId="Equation.DSMT4">
                  <p:embed/>
                </p:oleObj>
              </mc:Choice>
              <mc:Fallback>
                <p:oleObj name="Equation" r:id="rId45" imgW="2044440" imgH="419040" progId="Equation.DSMT4">
                  <p:embed/>
                  <p:pic>
                    <p:nvPicPr>
                      <p:cNvPr id="0" name="Object 38"/>
                      <p:cNvPicPr>
                        <a:picLocks noChangeAspect="1" noChangeArrowheads="1"/>
                      </p:cNvPicPr>
                      <p:nvPr/>
                    </p:nvPicPr>
                    <p:blipFill>
                      <a:blip r:embed="rId46"/>
                      <a:srcRect/>
                      <a:stretch>
                        <a:fillRect/>
                      </a:stretch>
                    </p:blipFill>
                    <p:spPr bwMode="auto">
                      <a:xfrm>
                        <a:off x="3103563" y="5984875"/>
                        <a:ext cx="2947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20" name="Rectangle 40">
            <a:extLst>
              <a:ext uri="{FF2B5EF4-FFF2-40B4-BE49-F238E27FC236}">
                <a16:creationId xmlns:a16="http://schemas.microsoft.com/office/drawing/2014/main" id="{6E734343-D6C2-4F64-AE9E-A9094525C19D}"/>
              </a:ext>
            </a:extLst>
          </p:cNvPr>
          <p:cNvSpPr>
            <a:spLocks noChangeArrowheads="1"/>
          </p:cNvSpPr>
          <p:nvPr/>
        </p:nvSpPr>
        <p:spPr bwMode="auto">
          <a:xfrm>
            <a:off x="1524000" y="5942607"/>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800" dirty="0"/>
              <a:t>得 </a:t>
            </a:r>
          </a:p>
        </p:txBody>
      </p:sp>
      <p:graphicFrame>
        <p:nvGraphicFramePr>
          <p:cNvPr id="37" name="Object 17">
            <a:extLst>
              <a:ext uri="{FF2B5EF4-FFF2-40B4-BE49-F238E27FC236}">
                <a16:creationId xmlns:a16="http://schemas.microsoft.com/office/drawing/2014/main" id="{12036E48-EA8C-43AD-B8A2-90E573E9C114}"/>
              </a:ext>
            </a:extLst>
          </p:cNvPr>
          <p:cNvGraphicFramePr>
            <a:graphicFrameLocks noChangeAspect="1"/>
          </p:cNvGraphicFramePr>
          <p:nvPr>
            <p:extLst>
              <p:ext uri="{D42A27DB-BD31-4B8C-83A1-F6EECF244321}">
                <p14:modId xmlns:p14="http://schemas.microsoft.com/office/powerpoint/2010/main" val="4006306447"/>
              </p:ext>
            </p:extLst>
          </p:nvPr>
        </p:nvGraphicFramePr>
        <p:xfrm>
          <a:off x="6230534" y="3225801"/>
          <a:ext cx="1086940" cy="326602"/>
        </p:xfrm>
        <a:graphic>
          <a:graphicData uri="http://schemas.openxmlformats.org/presentationml/2006/ole">
            <mc:AlternateContent xmlns:mc="http://schemas.openxmlformats.org/markup-compatibility/2006">
              <mc:Choice xmlns:v="urn:schemas-microsoft-com:vml" Requires="v">
                <p:oleObj spid="_x0000_s8395" name="Equation" r:id="rId47" imgW="774360" imgH="177480" progId="Equation.DSMT4">
                  <p:embed/>
                </p:oleObj>
              </mc:Choice>
              <mc:Fallback>
                <p:oleObj name="Equation" r:id="rId47" imgW="774360" imgH="177480" progId="Equation.DSMT4">
                  <p:embed/>
                  <p:pic>
                    <p:nvPicPr>
                      <p:cNvPr id="8211" name="Object 17">
                        <a:extLst>
                          <a:ext uri="{FF2B5EF4-FFF2-40B4-BE49-F238E27FC236}">
                            <a16:creationId xmlns:a16="http://schemas.microsoft.com/office/drawing/2014/main" id="{43E3D3D6-9832-4B61-8CEF-393B26B39CA7}"/>
                          </a:ext>
                        </a:extLst>
                      </p:cNvPr>
                      <p:cNvPicPr>
                        <a:picLocks noChangeAspect="1" noChangeArrowheads="1"/>
                      </p:cNvPicPr>
                      <p:nvPr/>
                    </p:nvPicPr>
                    <p:blipFill>
                      <a:blip r:embed="rId28"/>
                      <a:srcRect/>
                      <a:stretch>
                        <a:fillRect/>
                      </a:stretch>
                    </p:blipFill>
                    <p:spPr bwMode="auto">
                      <a:xfrm>
                        <a:off x="6230534" y="3225801"/>
                        <a:ext cx="1086940" cy="326602"/>
                      </a:xfrm>
                      <a:prstGeom prst="rect">
                        <a:avLst/>
                      </a:prstGeom>
                      <a:noFill/>
                      <a:ln>
                        <a:noFill/>
                      </a:ln>
                      <a:extLst/>
                    </p:spPr>
                  </p:pic>
                </p:oleObj>
              </mc:Fallback>
            </mc:AlternateContent>
          </a:graphicData>
        </a:graphic>
      </p:graphicFrame>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52268AA7-0D96-444D-B721-B168859DD259}"/>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B230C5D-76E9-44B6-B0BE-56332BB20F34}" type="slidenum">
              <a:rPr kumimoji="0" lang="zh-CN" altLang="en-US" sz="1400" smtClean="0"/>
              <a:pPr>
                <a:spcBef>
                  <a:spcPct val="0"/>
                </a:spcBef>
                <a:buClrTx/>
                <a:buSzTx/>
                <a:buFontTx/>
                <a:buNone/>
              </a:pPr>
              <a:t>6</a:t>
            </a:fld>
            <a:endParaRPr kumimoji="0" lang="en-US" altLang="zh-CN" sz="1400"/>
          </a:p>
        </p:txBody>
      </p:sp>
      <p:grpSp>
        <p:nvGrpSpPr>
          <p:cNvPr id="9219" name="Group 40">
            <a:extLst>
              <a:ext uri="{FF2B5EF4-FFF2-40B4-BE49-F238E27FC236}">
                <a16:creationId xmlns:a16="http://schemas.microsoft.com/office/drawing/2014/main" id="{C0ABE2CF-B030-4260-9D4F-6EFB04CC0C0B}"/>
              </a:ext>
            </a:extLst>
          </p:cNvPr>
          <p:cNvGrpSpPr>
            <a:grpSpLocks/>
          </p:cNvGrpSpPr>
          <p:nvPr/>
        </p:nvGrpSpPr>
        <p:grpSpPr bwMode="auto">
          <a:xfrm>
            <a:off x="1295400" y="533400"/>
            <a:ext cx="7620000" cy="4643438"/>
            <a:chOff x="816" y="336"/>
            <a:chExt cx="4800" cy="2925"/>
          </a:xfrm>
        </p:grpSpPr>
        <p:graphicFrame>
          <p:nvGraphicFramePr>
            <p:cNvPr id="9221" name="Object 4">
              <a:extLst>
                <a:ext uri="{FF2B5EF4-FFF2-40B4-BE49-F238E27FC236}">
                  <a16:creationId xmlns:a16="http://schemas.microsoft.com/office/drawing/2014/main" id="{F5C2E0DB-F36A-4AE6-A4B1-E8B463ED911B}"/>
                </a:ext>
              </a:extLst>
            </p:cNvPr>
            <p:cNvGraphicFramePr>
              <a:graphicFrameLocks noChangeAspect="1"/>
            </p:cNvGraphicFramePr>
            <p:nvPr/>
          </p:nvGraphicFramePr>
          <p:xfrm>
            <a:off x="1012" y="408"/>
            <a:ext cx="4604" cy="2663"/>
          </p:xfrm>
          <a:graphic>
            <a:graphicData uri="http://schemas.openxmlformats.org/presentationml/2006/ole">
              <mc:AlternateContent xmlns:mc="http://schemas.openxmlformats.org/markup-compatibility/2006">
                <mc:Choice xmlns:v="urn:schemas-microsoft-com:vml" Requires="v">
                  <p:oleObj spid="_x0000_s9256" name="Picture2" r:id="rId3" imgW="5248656" imgH="2761488" progId="Word.Picture.8">
                    <p:embed/>
                  </p:oleObj>
                </mc:Choice>
                <mc:Fallback>
                  <p:oleObj name="Picture2" r:id="rId3" imgW="5248656" imgH="276148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718" t="11987" b="48209"/>
                        <a:stretch>
                          <a:fillRect/>
                        </a:stretch>
                      </p:blipFill>
                      <p:spPr bwMode="auto">
                        <a:xfrm>
                          <a:off x="1012" y="408"/>
                          <a:ext cx="4604" cy="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Text Box 5">
              <a:extLst>
                <a:ext uri="{FF2B5EF4-FFF2-40B4-BE49-F238E27FC236}">
                  <a16:creationId xmlns:a16="http://schemas.microsoft.com/office/drawing/2014/main" id="{3BF00562-0F4B-47C6-8759-678AC7C5A4D9}"/>
                </a:ext>
              </a:extLst>
            </p:cNvPr>
            <p:cNvSpPr txBox="1">
              <a:spLocks noChangeArrowheads="1"/>
            </p:cNvSpPr>
            <p:nvPr/>
          </p:nvSpPr>
          <p:spPr bwMode="auto">
            <a:xfrm>
              <a:off x="1000" y="2880"/>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0.01</a:t>
              </a:r>
            </a:p>
          </p:txBody>
        </p:sp>
        <p:sp>
          <p:nvSpPr>
            <p:cNvPr id="9223" name="Text Box 6">
              <a:extLst>
                <a:ext uri="{FF2B5EF4-FFF2-40B4-BE49-F238E27FC236}">
                  <a16:creationId xmlns:a16="http://schemas.microsoft.com/office/drawing/2014/main" id="{F77B890B-C09D-4392-B238-3A4FBF929A6E}"/>
                </a:ext>
              </a:extLst>
            </p:cNvPr>
            <p:cNvSpPr txBox="1">
              <a:spLocks noChangeArrowheads="1"/>
            </p:cNvSpPr>
            <p:nvPr/>
          </p:nvSpPr>
          <p:spPr bwMode="auto">
            <a:xfrm>
              <a:off x="3350" y="2880"/>
              <a:ext cx="4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10</a:t>
              </a:r>
            </a:p>
          </p:txBody>
        </p:sp>
        <p:sp>
          <p:nvSpPr>
            <p:cNvPr id="9224" name="Text Box 7">
              <a:extLst>
                <a:ext uri="{FF2B5EF4-FFF2-40B4-BE49-F238E27FC236}">
                  <a16:creationId xmlns:a16="http://schemas.microsoft.com/office/drawing/2014/main" id="{E34D5A5E-D162-40C2-B8EC-F0CB32E1CA32}"/>
                </a:ext>
              </a:extLst>
            </p:cNvPr>
            <p:cNvSpPr txBox="1">
              <a:spLocks noChangeArrowheads="1"/>
            </p:cNvSpPr>
            <p:nvPr/>
          </p:nvSpPr>
          <p:spPr bwMode="auto">
            <a:xfrm>
              <a:off x="4153" y="2880"/>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100</a:t>
              </a:r>
            </a:p>
          </p:txBody>
        </p:sp>
        <p:sp>
          <p:nvSpPr>
            <p:cNvPr id="9225" name="Text Box 8">
              <a:extLst>
                <a:ext uri="{FF2B5EF4-FFF2-40B4-BE49-F238E27FC236}">
                  <a16:creationId xmlns:a16="http://schemas.microsoft.com/office/drawing/2014/main" id="{4CF14B7D-6DAA-439A-9800-CFF10BDE5DA2}"/>
                </a:ext>
              </a:extLst>
            </p:cNvPr>
            <p:cNvSpPr txBox="1">
              <a:spLocks noChangeArrowheads="1"/>
            </p:cNvSpPr>
            <p:nvPr/>
          </p:nvSpPr>
          <p:spPr bwMode="auto">
            <a:xfrm>
              <a:off x="2600" y="2880"/>
              <a:ext cx="32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1</a:t>
              </a:r>
            </a:p>
          </p:txBody>
        </p:sp>
        <p:sp>
          <p:nvSpPr>
            <p:cNvPr id="9226" name="Text Box 9">
              <a:extLst>
                <a:ext uri="{FF2B5EF4-FFF2-40B4-BE49-F238E27FC236}">
                  <a16:creationId xmlns:a16="http://schemas.microsoft.com/office/drawing/2014/main" id="{1DFA7772-CECB-4F31-8CDB-269051B1D489}"/>
                </a:ext>
              </a:extLst>
            </p:cNvPr>
            <p:cNvSpPr txBox="1">
              <a:spLocks noChangeArrowheads="1"/>
            </p:cNvSpPr>
            <p:nvPr/>
          </p:nvSpPr>
          <p:spPr bwMode="auto">
            <a:xfrm>
              <a:off x="1779" y="2880"/>
              <a:ext cx="32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0.1</a:t>
              </a:r>
            </a:p>
          </p:txBody>
        </p:sp>
        <p:sp>
          <p:nvSpPr>
            <p:cNvPr id="9227" name="Text Box 10">
              <a:extLst>
                <a:ext uri="{FF2B5EF4-FFF2-40B4-BE49-F238E27FC236}">
                  <a16:creationId xmlns:a16="http://schemas.microsoft.com/office/drawing/2014/main" id="{0F4D4448-955E-40F0-BA64-0B1D79BDBBDE}"/>
                </a:ext>
              </a:extLst>
            </p:cNvPr>
            <p:cNvSpPr txBox="1">
              <a:spLocks noChangeArrowheads="1"/>
            </p:cNvSpPr>
            <p:nvPr/>
          </p:nvSpPr>
          <p:spPr bwMode="auto">
            <a:xfrm>
              <a:off x="4903" y="2880"/>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solidFill>
                    <a:schemeClr val="bg2"/>
                  </a:solidFill>
                </a:rPr>
                <a:t>1000</a:t>
              </a:r>
            </a:p>
          </p:txBody>
        </p:sp>
        <p:grpSp>
          <p:nvGrpSpPr>
            <p:cNvPr id="9228" name="Group 39">
              <a:extLst>
                <a:ext uri="{FF2B5EF4-FFF2-40B4-BE49-F238E27FC236}">
                  <a16:creationId xmlns:a16="http://schemas.microsoft.com/office/drawing/2014/main" id="{2772E324-9A8D-4999-8F5B-3A5B6478BD89}"/>
                </a:ext>
              </a:extLst>
            </p:cNvPr>
            <p:cNvGrpSpPr>
              <a:grpSpLocks/>
            </p:cNvGrpSpPr>
            <p:nvPr/>
          </p:nvGrpSpPr>
          <p:grpSpPr bwMode="auto">
            <a:xfrm>
              <a:off x="816" y="672"/>
              <a:ext cx="509" cy="2112"/>
              <a:chOff x="816" y="558"/>
              <a:chExt cx="509" cy="2112"/>
            </a:xfrm>
          </p:grpSpPr>
          <p:sp>
            <p:nvSpPr>
              <p:cNvPr id="9245" name="Text Box 11">
                <a:extLst>
                  <a:ext uri="{FF2B5EF4-FFF2-40B4-BE49-F238E27FC236}">
                    <a16:creationId xmlns:a16="http://schemas.microsoft.com/office/drawing/2014/main" id="{1A8DDD3B-8224-4F49-AA5C-D775A7148E2C}"/>
                  </a:ext>
                </a:extLst>
              </p:cNvPr>
              <p:cNvSpPr txBox="1">
                <a:spLocks noChangeArrowheads="1"/>
              </p:cNvSpPr>
              <p:nvPr/>
            </p:nvSpPr>
            <p:spPr bwMode="auto">
              <a:xfrm>
                <a:off x="834" y="1265"/>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40</a:t>
                </a:r>
              </a:p>
            </p:txBody>
          </p:sp>
          <p:sp>
            <p:nvSpPr>
              <p:cNvPr id="9246" name="Text Box 12">
                <a:extLst>
                  <a:ext uri="{FF2B5EF4-FFF2-40B4-BE49-F238E27FC236}">
                    <a16:creationId xmlns:a16="http://schemas.microsoft.com/office/drawing/2014/main" id="{7685A99F-6C0E-4E49-B4F1-620ADC16AB4C}"/>
                  </a:ext>
                </a:extLst>
              </p:cNvPr>
              <p:cNvSpPr txBox="1">
                <a:spLocks noChangeArrowheads="1"/>
              </p:cNvSpPr>
              <p:nvPr/>
            </p:nvSpPr>
            <p:spPr bwMode="auto">
              <a:xfrm>
                <a:off x="834" y="1639"/>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20</a:t>
                </a:r>
              </a:p>
            </p:txBody>
          </p:sp>
          <p:sp>
            <p:nvSpPr>
              <p:cNvPr id="9247" name="Text Box 13">
                <a:extLst>
                  <a:ext uri="{FF2B5EF4-FFF2-40B4-BE49-F238E27FC236}">
                    <a16:creationId xmlns:a16="http://schemas.microsoft.com/office/drawing/2014/main" id="{64361D39-894A-4FDE-9E00-11D00BAE90B2}"/>
                  </a:ext>
                </a:extLst>
              </p:cNvPr>
              <p:cNvSpPr txBox="1">
                <a:spLocks noChangeArrowheads="1"/>
              </p:cNvSpPr>
              <p:nvPr/>
            </p:nvSpPr>
            <p:spPr bwMode="auto">
              <a:xfrm>
                <a:off x="896" y="1983"/>
                <a:ext cx="4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0</a:t>
                </a:r>
              </a:p>
            </p:txBody>
          </p:sp>
          <p:sp>
            <p:nvSpPr>
              <p:cNvPr id="9248" name="Text Box 14">
                <a:extLst>
                  <a:ext uri="{FF2B5EF4-FFF2-40B4-BE49-F238E27FC236}">
                    <a16:creationId xmlns:a16="http://schemas.microsoft.com/office/drawing/2014/main" id="{EAC89C17-725E-4E7E-A913-D58522F1DCC8}"/>
                  </a:ext>
                </a:extLst>
              </p:cNvPr>
              <p:cNvSpPr txBox="1">
                <a:spLocks noChangeArrowheads="1"/>
              </p:cNvSpPr>
              <p:nvPr/>
            </p:nvSpPr>
            <p:spPr bwMode="auto">
              <a:xfrm>
                <a:off x="816" y="2338"/>
                <a:ext cx="42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-20</a:t>
                </a:r>
              </a:p>
            </p:txBody>
          </p:sp>
          <p:sp>
            <p:nvSpPr>
              <p:cNvPr id="9249" name="Text Box 15">
                <a:extLst>
                  <a:ext uri="{FF2B5EF4-FFF2-40B4-BE49-F238E27FC236}">
                    <a16:creationId xmlns:a16="http://schemas.microsoft.com/office/drawing/2014/main" id="{CDA372A4-CFEB-4992-90E7-58982644F9FC}"/>
                  </a:ext>
                </a:extLst>
              </p:cNvPr>
              <p:cNvSpPr txBox="1">
                <a:spLocks noChangeArrowheads="1"/>
              </p:cNvSpPr>
              <p:nvPr/>
            </p:nvSpPr>
            <p:spPr bwMode="auto">
              <a:xfrm>
                <a:off x="834" y="902"/>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60</a:t>
                </a:r>
              </a:p>
            </p:txBody>
          </p:sp>
          <p:sp>
            <p:nvSpPr>
              <p:cNvPr id="9250" name="Text Box 16">
                <a:extLst>
                  <a:ext uri="{FF2B5EF4-FFF2-40B4-BE49-F238E27FC236}">
                    <a16:creationId xmlns:a16="http://schemas.microsoft.com/office/drawing/2014/main" id="{ED4288FF-5109-4113-999A-D150EBB5A6EC}"/>
                  </a:ext>
                </a:extLst>
              </p:cNvPr>
              <p:cNvSpPr txBox="1">
                <a:spLocks noChangeArrowheads="1"/>
              </p:cNvSpPr>
              <p:nvPr/>
            </p:nvSpPr>
            <p:spPr bwMode="auto">
              <a:xfrm>
                <a:off x="834" y="558"/>
                <a:ext cx="42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80</a:t>
                </a:r>
              </a:p>
            </p:txBody>
          </p:sp>
        </p:grpSp>
        <p:sp>
          <p:nvSpPr>
            <p:cNvPr id="9229" name="Line 17">
              <a:extLst>
                <a:ext uri="{FF2B5EF4-FFF2-40B4-BE49-F238E27FC236}">
                  <a16:creationId xmlns:a16="http://schemas.microsoft.com/office/drawing/2014/main" id="{8D4E0C32-13CB-4599-AB3A-4DF00CF39E98}"/>
                </a:ext>
              </a:extLst>
            </p:cNvPr>
            <p:cNvSpPr>
              <a:spLocks noChangeShapeType="1"/>
            </p:cNvSpPr>
            <p:nvPr/>
          </p:nvSpPr>
          <p:spPr bwMode="auto">
            <a:xfrm>
              <a:off x="3670" y="1788"/>
              <a:ext cx="857" cy="10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8">
              <a:extLst>
                <a:ext uri="{FF2B5EF4-FFF2-40B4-BE49-F238E27FC236}">
                  <a16:creationId xmlns:a16="http://schemas.microsoft.com/office/drawing/2014/main" id="{40ABCD94-3975-4D9F-916B-F5B4DC0506B9}"/>
                </a:ext>
              </a:extLst>
            </p:cNvPr>
            <p:cNvSpPr>
              <a:spLocks noChangeShapeType="1"/>
            </p:cNvSpPr>
            <p:nvPr/>
          </p:nvSpPr>
          <p:spPr bwMode="auto">
            <a:xfrm flipH="1" flipV="1">
              <a:off x="3019" y="1287"/>
              <a:ext cx="634" cy="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9">
              <a:extLst>
                <a:ext uri="{FF2B5EF4-FFF2-40B4-BE49-F238E27FC236}">
                  <a16:creationId xmlns:a16="http://schemas.microsoft.com/office/drawing/2014/main" id="{D7984517-26BB-4E9E-B49D-DCAB14C1889F}"/>
                </a:ext>
              </a:extLst>
            </p:cNvPr>
            <p:cNvSpPr>
              <a:spLocks noChangeShapeType="1"/>
            </p:cNvSpPr>
            <p:nvPr/>
          </p:nvSpPr>
          <p:spPr bwMode="auto">
            <a:xfrm flipH="1" flipV="1">
              <a:off x="1064" y="417"/>
              <a:ext cx="1973" cy="8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20">
              <a:extLst>
                <a:ext uri="{FF2B5EF4-FFF2-40B4-BE49-F238E27FC236}">
                  <a16:creationId xmlns:a16="http://schemas.microsoft.com/office/drawing/2014/main" id="{8FD59D24-E490-4FCF-9052-83D14D38F403}"/>
                </a:ext>
              </a:extLst>
            </p:cNvPr>
            <p:cNvSpPr>
              <a:spLocks noChangeShapeType="1"/>
            </p:cNvSpPr>
            <p:nvPr/>
          </p:nvSpPr>
          <p:spPr bwMode="auto">
            <a:xfrm>
              <a:off x="2748" y="1808"/>
              <a:ext cx="95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21">
              <a:extLst>
                <a:ext uri="{FF2B5EF4-FFF2-40B4-BE49-F238E27FC236}">
                  <a16:creationId xmlns:a16="http://schemas.microsoft.com/office/drawing/2014/main" id="{92D40DA8-C557-46D5-B223-2E455B89A6DA}"/>
                </a:ext>
              </a:extLst>
            </p:cNvPr>
            <p:cNvSpPr>
              <a:spLocks noChangeShapeType="1"/>
            </p:cNvSpPr>
            <p:nvPr/>
          </p:nvSpPr>
          <p:spPr bwMode="auto">
            <a:xfrm>
              <a:off x="3693" y="2251"/>
              <a:ext cx="999" cy="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22">
              <a:extLst>
                <a:ext uri="{FF2B5EF4-FFF2-40B4-BE49-F238E27FC236}">
                  <a16:creationId xmlns:a16="http://schemas.microsoft.com/office/drawing/2014/main" id="{DF63FCAF-DB4D-4C86-864A-C87A6B2D1EFB}"/>
                </a:ext>
              </a:extLst>
            </p:cNvPr>
            <p:cNvSpPr>
              <a:spLocks noChangeShapeType="1"/>
            </p:cNvSpPr>
            <p:nvPr/>
          </p:nvSpPr>
          <p:spPr bwMode="auto">
            <a:xfrm flipH="1" flipV="1">
              <a:off x="985" y="336"/>
              <a:ext cx="1767" cy="1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3">
              <a:extLst>
                <a:ext uri="{FF2B5EF4-FFF2-40B4-BE49-F238E27FC236}">
                  <a16:creationId xmlns:a16="http://schemas.microsoft.com/office/drawing/2014/main" id="{A7EE2A9C-09CB-4C1C-9E8E-3421007F351F}"/>
                </a:ext>
              </a:extLst>
            </p:cNvPr>
            <p:cNvSpPr>
              <a:spLocks noChangeShapeType="1"/>
            </p:cNvSpPr>
            <p:nvPr/>
          </p:nvSpPr>
          <p:spPr bwMode="auto">
            <a:xfrm flipV="1">
              <a:off x="1056" y="1397"/>
              <a:ext cx="1696" cy="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24">
              <a:extLst>
                <a:ext uri="{FF2B5EF4-FFF2-40B4-BE49-F238E27FC236}">
                  <a16:creationId xmlns:a16="http://schemas.microsoft.com/office/drawing/2014/main" id="{E4292E3A-4434-4FE8-9BFF-22403EDB7F6E}"/>
                </a:ext>
              </a:extLst>
            </p:cNvPr>
            <p:cNvSpPr>
              <a:spLocks noChangeShapeType="1"/>
            </p:cNvSpPr>
            <p:nvPr/>
          </p:nvSpPr>
          <p:spPr bwMode="auto">
            <a:xfrm>
              <a:off x="2752" y="1397"/>
              <a:ext cx="3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5">
              <a:extLst>
                <a:ext uri="{FF2B5EF4-FFF2-40B4-BE49-F238E27FC236}">
                  <a16:creationId xmlns:a16="http://schemas.microsoft.com/office/drawing/2014/main" id="{FF71C3EF-DD22-4682-9FAF-D583A6CD8D81}"/>
                </a:ext>
              </a:extLst>
            </p:cNvPr>
            <p:cNvSpPr>
              <a:spLocks noChangeShapeType="1"/>
            </p:cNvSpPr>
            <p:nvPr/>
          </p:nvSpPr>
          <p:spPr bwMode="auto">
            <a:xfrm>
              <a:off x="3073" y="1393"/>
              <a:ext cx="2062" cy="8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Text Box 26">
              <a:extLst>
                <a:ext uri="{FF2B5EF4-FFF2-40B4-BE49-F238E27FC236}">
                  <a16:creationId xmlns:a16="http://schemas.microsoft.com/office/drawing/2014/main" id="{9141F19F-D50E-43F9-8E3D-9DFD7CF2E459}"/>
                </a:ext>
              </a:extLst>
            </p:cNvPr>
            <p:cNvSpPr txBox="1">
              <a:spLocks noChangeArrowheads="1"/>
            </p:cNvSpPr>
            <p:nvPr/>
          </p:nvSpPr>
          <p:spPr bwMode="auto">
            <a:xfrm>
              <a:off x="2680" y="905"/>
              <a:ext cx="3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L</a:t>
              </a:r>
              <a:r>
                <a:rPr kumimoji="0" lang="en-US" altLang="zh-CN" sz="1200" baseline="-25000">
                  <a:solidFill>
                    <a:schemeClr val="bg2"/>
                  </a:solidFill>
                </a:rPr>
                <a:t>0</a:t>
              </a:r>
            </a:p>
          </p:txBody>
        </p:sp>
        <p:sp>
          <p:nvSpPr>
            <p:cNvPr id="9239" name="Text Box 27">
              <a:extLst>
                <a:ext uri="{FF2B5EF4-FFF2-40B4-BE49-F238E27FC236}">
                  <a16:creationId xmlns:a16="http://schemas.microsoft.com/office/drawing/2014/main" id="{EA4227E5-5A04-4226-AAC9-F4DD5B966803}"/>
                </a:ext>
              </a:extLst>
            </p:cNvPr>
            <p:cNvSpPr txBox="1">
              <a:spLocks noChangeArrowheads="1"/>
            </p:cNvSpPr>
            <p:nvPr/>
          </p:nvSpPr>
          <p:spPr bwMode="auto">
            <a:xfrm>
              <a:off x="1860" y="1141"/>
              <a:ext cx="357"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L</a:t>
              </a:r>
              <a:r>
                <a:rPr kumimoji="0" lang="en-US" altLang="zh-CN" sz="1200" baseline="-25000">
                  <a:solidFill>
                    <a:schemeClr val="bg2"/>
                  </a:solidFill>
                </a:rPr>
                <a:t>K</a:t>
              </a:r>
            </a:p>
          </p:txBody>
        </p:sp>
        <p:sp>
          <p:nvSpPr>
            <p:cNvPr id="9240" name="Text Box 28">
              <a:extLst>
                <a:ext uri="{FF2B5EF4-FFF2-40B4-BE49-F238E27FC236}">
                  <a16:creationId xmlns:a16="http://schemas.microsoft.com/office/drawing/2014/main" id="{FC682D48-D855-406D-875A-F42040A2DB3E}"/>
                </a:ext>
              </a:extLst>
            </p:cNvPr>
            <p:cNvSpPr txBox="1">
              <a:spLocks noChangeArrowheads="1"/>
            </p:cNvSpPr>
            <p:nvPr/>
          </p:nvSpPr>
          <p:spPr bwMode="auto">
            <a:xfrm>
              <a:off x="1876" y="1702"/>
              <a:ext cx="357"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L</a:t>
              </a:r>
              <a:r>
                <a:rPr kumimoji="0" lang="en-US" altLang="zh-CN" sz="1200" baseline="-25000">
                  <a:solidFill>
                    <a:schemeClr val="bg2"/>
                  </a:solidFill>
                </a:rPr>
                <a:t>H</a:t>
              </a:r>
            </a:p>
          </p:txBody>
        </p:sp>
        <p:sp>
          <p:nvSpPr>
            <p:cNvPr id="9241" name="Text Box 29">
              <a:extLst>
                <a:ext uri="{FF2B5EF4-FFF2-40B4-BE49-F238E27FC236}">
                  <a16:creationId xmlns:a16="http://schemas.microsoft.com/office/drawing/2014/main" id="{21D5A8FD-67D5-48B2-B588-7F0C0AE9AB37}"/>
                </a:ext>
              </a:extLst>
            </p:cNvPr>
            <p:cNvSpPr txBox="1">
              <a:spLocks noChangeArrowheads="1"/>
            </p:cNvSpPr>
            <p:nvPr/>
          </p:nvSpPr>
          <p:spPr bwMode="auto">
            <a:xfrm>
              <a:off x="3555" y="2213"/>
              <a:ext cx="25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B</a:t>
              </a:r>
            </a:p>
          </p:txBody>
        </p:sp>
        <p:sp>
          <p:nvSpPr>
            <p:cNvPr id="9242" name="Text Box 30">
              <a:extLst>
                <a:ext uri="{FF2B5EF4-FFF2-40B4-BE49-F238E27FC236}">
                  <a16:creationId xmlns:a16="http://schemas.microsoft.com/office/drawing/2014/main" id="{41A91963-2D11-49CC-A155-E62CE2D8E9C4}"/>
                </a:ext>
              </a:extLst>
            </p:cNvPr>
            <p:cNvSpPr txBox="1">
              <a:spLocks noChangeArrowheads="1"/>
            </p:cNvSpPr>
            <p:nvPr/>
          </p:nvSpPr>
          <p:spPr bwMode="auto">
            <a:xfrm>
              <a:off x="4358" y="2478"/>
              <a:ext cx="3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D</a:t>
              </a:r>
            </a:p>
          </p:txBody>
        </p:sp>
        <p:sp>
          <p:nvSpPr>
            <p:cNvPr id="9243" name="Text Box 31">
              <a:extLst>
                <a:ext uri="{FF2B5EF4-FFF2-40B4-BE49-F238E27FC236}">
                  <a16:creationId xmlns:a16="http://schemas.microsoft.com/office/drawing/2014/main" id="{9A1B3FA6-C962-4D99-AAA5-403623E3A32B}"/>
                </a:ext>
              </a:extLst>
            </p:cNvPr>
            <p:cNvSpPr txBox="1">
              <a:spLocks noChangeArrowheads="1"/>
            </p:cNvSpPr>
            <p:nvPr/>
          </p:nvSpPr>
          <p:spPr bwMode="auto">
            <a:xfrm>
              <a:off x="1028" y="408"/>
              <a:ext cx="26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400">
                  <a:solidFill>
                    <a:schemeClr val="bg2"/>
                  </a:solidFill>
                </a:rPr>
                <a:t>c</a:t>
              </a:r>
            </a:p>
          </p:txBody>
        </p:sp>
        <p:sp>
          <p:nvSpPr>
            <p:cNvPr id="9244" name="Text Box 32">
              <a:extLst>
                <a:ext uri="{FF2B5EF4-FFF2-40B4-BE49-F238E27FC236}">
                  <a16:creationId xmlns:a16="http://schemas.microsoft.com/office/drawing/2014/main" id="{D227EFDC-F287-4FC7-BB88-EF1DD05C2D29}"/>
                </a:ext>
              </a:extLst>
            </p:cNvPr>
            <p:cNvSpPr txBox="1">
              <a:spLocks noChangeArrowheads="1"/>
            </p:cNvSpPr>
            <p:nvPr/>
          </p:nvSpPr>
          <p:spPr bwMode="auto">
            <a:xfrm>
              <a:off x="2680" y="1461"/>
              <a:ext cx="35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1200">
                  <a:solidFill>
                    <a:schemeClr val="bg2"/>
                  </a:solidFill>
                </a:rPr>
                <a:t>A</a:t>
              </a:r>
            </a:p>
          </p:txBody>
        </p:sp>
      </p:grpSp>
      <p:sp>
        <p:nvSpPr>
          <p:cNvPr id="9220" name="Text Box 33">
            <a:extLst>
              <a:ext uri="{FF2B5EF4-FFF2-40B4-BE49-F238E27FC236}">
                <a16:creationId xmlns:a16="http://schemas.microsoft.com/office/drawing/2014/main" id="{C1B135ED-4676-481A-A6D9-66C85F9DFEE6}"/>
              </a:ext>
            </a:extLst>
          </p:cNvPr>
          <p:cNvSpPr txBox="1">
            <a:spLocks noChangeArrowheads="1"/>
          </p:cNvSpPr>
          <p:nvPr/>
        </p:nvSpPr>
        <p:spPr bwMode="auto">
          <a:xfrm>
            <a:off x="3454400" y="5367338"/>
            <a:ext cx="298980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600" dirty="0"/>
              <a:t>    图</a:t>
            </a:r>
            <a:r>
              <a:rPr kumimoji="0" lang="en-US" altLang="zh-CN" sz="1600" dirty="0"/>
              <a:t>3 </a:t>
            </a:r>
            <a:r>
              <a:rPr kumimoji="0" lang="zh-CN" altLang="en-US" sz="1600" dirty="0"/>
              <a:t>控制系统的对数幅频特性</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198FA28D-C569-4B0D-9706-26F49BE93CE0}"/>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03BA43B-E79B-41CE-8D4E-A1EBC3E4D31D}" type="slidenum">
              <a:rPr kumimoji="0" lang="zh-CN" altLang="en-US" sz="1400" smtClean="0"/>
              <a:pPr>
                <a:spcBef>
                  <a:spcPct val="0"/>
                </a:spcBef>
                <a:buClrTx/>
                <a:buSzTx/>
                <a:buFontTx/>
                <a:buNone/>
              </a:pPr>
              <a:t>7</a:t>
            </a:fld>
            <a:endParaRPr kumimoji="0" lang="en-US" altLang="zh-CN" sz="1400" dirty="0"/>
          </a:p>
        </p:txBody>
      </p:sp>
      <p:sp>
        <p:nvSpPr>
          <p:cNvPr id="10243" name="Rectangle 3">
            <a:extLst>
              <a:ext uri="{FF2B5EF4-FFF2-40B4-BE49-F238E27FC236}">
                <a16:creationId xmlns:a16="http://schemas.microsoft.com/office/drawing/2014/main" id="{85F1B5EA-4872-449F-A422-13C8C2275D0F}"/>
              </a:ext>
            </a:extLst>
          </p:cNvPr>
          <p:cNvSpPr>
            <a:spLocks noChangeArrowheads="1"/>
          </p:cNvSpPr>
          <p:nvPr/>
        </p:nvSpPr>
        <p:spPr bwMode="auto">
          <a:xfrm>
            <a:off x="1295400" y="1127125"/>
            <a:ext cx="762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【例1】  设系统的开环传递函数为 </a:t>
            </a:r>
          </a:p>
        </p:txBody>
      </p:sp>
      <p:graphicFrame>
        <p:nvGraphicFramePr>
          <p:cNvPr id="10244" name="Object 4">
            <a:extLst>
              <a:ext uri="{FF2B5EF4-FFF2-40B4-BE49-F238E27FC236}">
                <a16:creationId xmlns:a16="http://schemas.microsoft.com/office/drawing/2014/main" id="{D611B818-5479-48C9-9E0E-3DD7D8230A96}"/>
              </a:ext>
            </a:extLst>
          </p:cNvPr>
          <p:cNvGraphicFramePr>
            <a:graphicFrameLocks noChangeAspect="1"/>
          </p:cNvGraphicFramePr>
          <p:nvPr>
            <p:extLst>
              <p:ext uri="{D42A27DB-BD31-4B8C-83A1-F6EECF244321}">
                <p14:modId xmlns:p14="http://schemas.microsoft.com/office/powerpoint/2010/main" val="2044622710"/>
              </p:ext>
            </p:extLst>
          </p:nvPr>
        </p:nvGraphicFramePr>
        <p:xfrm>
          <a:off x="3435350" y="1474788"/>
          <a:ext cx="1801813" cy="933450"/>
        </p:xfrm>
        <a:graphic>
          <a:graphicData uri="http://schemas.openxmlformats.org/presentationml/2006/ole">
            <mc:AlternateContent xmlns:mc="http://schemas.openxmlformats.org/markup-compatibility/2006">
              <mc:Choice xmlns:v="urn:schemas-microsoft-com:vml" Requires="v">
                <p:oleObj spid="_x0000_s10311" name="Equation" r:id="rId3" imgW="927000" imgH="419040" progId="Equation.DSMT4">
                  <p:embed/>
                </p:oleObj>
              </mc:Choice>
              <mc:Fallback>
                <p:oleObj name="Equation" r:id="rId3" imgW="927000" imgH="419040" progId="Equation.DSMT4">
                  <p:embed/>
                  <p:pic>
                    <p:nvPicPr>
                      <p:cNvPr id="0" name="Object 4"/>
                      <p:cNvPicPr>
                        <a:picLocks noChangeAspect="1" noChangeArrowheads="1"/>
                      </p:cNvPicPr>
                      <p:nvPr/>
                    </p:nvPicPr>
                    <p:blipFill>
                      <a:blip r:embed="rId4"/>
                      <a:srcRect/>
                      <a:stretch>
                        <a:fillRect/>
                      </a:stretch>
                    </p:blipFill>
                    <p:spPr bwMode="auto">
                      <a:xfrm>
                        <a:off x="3435350" y="1474788"/>
                        <a:ext cx="180181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5">
            <a:extLst>
              <a:ext uri="{FF2B5EF4-FFF2-40B4-BE49-F238E27FC236}">
                <a16:creationId xmlns:a16="http://schemas.microsoft.com/office/drawing/2014/main" id="{368AA0B3-3DFF-4AFD-9350-00CFB0A95739}"/>
              </a:ext>
            </a:extLst>
          </p:cNvPr>
          <p:cNvSpPr>
            <a:spLocks noChangeArrowheads="1"/>
          </p:cNvSpPr>
          <p:nvPr/>
        </p:nvSpPr>
        <p:spPr bwMode="auto">
          <a:xfrm>
            <a:off x="1371600" y="2254250"/>
            <a:ext cx="1905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现要求： </a:t>
            </a:r>
          </a:p>
        </p:txBody>
      </p:sp>
      <p:graphicFrame>
        <p:nvGraphicFramePr>
          <p:cNvPr id="10246" name="Object 6">
            <a:extLst>
              <a:ext uri="{FF2B5EF4-FFF2-40B4-BE49-F238E27FC236}">
                <a16:creationId xmlns:a16="http://schemas.microsoft.com/office/drawing/2014/main" id="{C34FF231-E531-4FF1-AD3F-842CA92FD755}"/>
              </a:ext>
            </a:extLst>
          </p:cNvPr>
          <p:cNvGraphicFramePr>
            <a:graphicFrameLocks noChangeAspect="1"/>
          </p:cNvGraphicFramePr>
          <p:nvPr>
            <p:extLst>
              <p:ext uri="{D42A27DB-BD31-4B8C-83A1-F6EECF244321}">
                <p14:modId xmlns:p14="http://schemas.microsoft.com/office/powerpoint/2010/main" val="3219498885"/>
              </p:ext>
            </p:extLst>
          </p:nvPr>
        </p:nvGraphicFramePr>
        <p:xfrm>
          <a:off x="6097637" y="2599134"/>
          <a:ext cx="1063526" cy="500856"/>
        </p:xfrm>
        <a:graphic>
          <a:graphicData uri="http://schemas.openxmlformats.org/presentationml/2006/ole">
            <mc:AlternateContent xmlns:mc="http://schemas.openxmlformats.org/markup-compatibility/2006">
              <mc:Choice xmlns:v="urn:schemas-microsoft-com:vml" Requires="v">
                <p:oleObj spid="_x0000_s10312" name="Equation" r:id="rId5" imgW="520560" imgH="228600" progId="Equation.DSMT4">
                  <p:embed/>
                </p:oleObj>
              </mc:Choice>
              <mc:Fallback>
                <p:oleObj name="Equation" r:id="rId5" imgW="520560" imgH="228600" progId="Equation.DSMT4">
                  <p:embed/>
                  <p:pic>
                    <p:nvPicPr>
                      <p:cNvPr id="0" name="Object 6"/>
                      <p:cNvPicPr>
                        <a:picLocks noChangeAspect="1" noChangeArrowheads="1"/>
                      </p:cNvPicPr>
                      <p:nvPr/>
                    </p:nvPicPr>
                    <p:blipFill>
                      <a:blip r:embed="rId6"/>
                      <a:srcRect/>
                      <a:stretch>
                        <a:fillRect/>
                      </a:stretch>
                    </p:blipFill>
                    <p:spPr bwMode="auto">
                      <a:xfrm>
                        <a:off x="6097637" y="2599134"/>
                        <a:ext cx="1063526" cy="500856"/>
                      </a:xfrm>
                      <a:prstGeom prst="rect">
                        <a:avLst/>
                      </a:prstGeom>
                      <a:noFill/>
                      <a:ln>
                        <a:noFill/>
                      </a:ln>
                      <a:extLst/>
                    </p:spPr>
                  </p:pic>
                </p:oleObj>
              </mc:Fallback>
            </mc:AlternateContent>
          </a:graphicData>
        </a:graphic>
      </p:graphicFrame>
      <p:sp>
        <p:nvSpPr>
          <p:cNvPr id="10247" name="Rectangle 8">
            <a:extLst>
              <a:ext uri="{FF2B5EF4-FFF2-40B4-BE49-F238E27FC236}">
                <a16:creationId xmlns:a16="http://schemas.microsoft.com/office/drawing/2014/main" id="{0D83FB69-9A3E-4F61-84C7-E930FDD71AAA}"/>
              </a:ext>
            </a:extLst>
          </p:cNvPr>
          <p:cNvSpPr>
            <a:spLocks noChangeArrowheads="1"/>
          </p:cNvSpPr>
          <p:nvPr/>
        </p:nvSpPr>
        <p:spPr bwMode="auto">
          <a:xfrm>
            <a:off x="1447800" y="2651125"/>
            <a:ext cx="4800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1. 单位斜坡输入时，位置输出稳态误差为 </a:t>
            </a:r>
          </a:p>
        </p:txBody>
      </p:sp>
      <p:grpSp>
        <p:nvGrpSpPr>
          <p:cNvPr id="10248" name="Group 23">
            <a:extLst>
              <a:ext uri="{FF2B5EF4-FFF2-40B4-BE49-F238E27FC236}">
                <a16:creationId xmlns:a16="http://schemas.microsoft.com/office/drawing/2014/main" id="{BC23C3CA-E19B-451C-9C31-918BFE07D7A4}"/>
              </a:ext>
            </a:extLst>
          </p:cNvPr>
          <p:cNvGrpSpPr>
            <a:grpSpLocks/>
          </p:cNvGrpSpPr>
          <p:nvPr/>
        </p:nvGrpSpPr>
        <p:grpSpPr bwMode="auto">
          <a:xfrm>
            <a:off x="1447800" y="3060702"/>
            <a:ext cx="4446588" cy="431800"/>
            <a:chOff x="912" y="1640"/>
            <a:chExt cx="2801" cy="272"/>
          </a:xfrm>
        </p:grpSpPr>
        <p:sp>
          <p:nvSpPr>
            <p:cNvPr id="10265" name="Rectangle 9">
              <a:extLst>
                <a:ext uri="{FF2B5EF4-FFF2-40B4-BE49-F238E27FC236}">
                  <a16:creationId xmlns:a16="http://schemas.microsoft.com/office/drawing/2014/main" id="{6DC9D74E-BF27-4842-BED2-2CF97B3F03DA}"/>
                </a:ext>
              </a:extLst>
            </p:cNvPr>
            <p:cNvSpPr>
              <a:spLocks noChangeArrowheads="1"/>
            </p:cNvSpPr>
            <p:nvPr/>
          </p:nvSpPr>
          <p:spPr bwMode="auto">
            <a:xfrm>
              <a:off x="912" y="1652"/>
              <a:ext cx="21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2. 开环系统截止频率 </a:t>
              </a:r>
            </a:p>
          </p:txBody>
        </p:sp>
        <p:graphicFrame>
          <p:nvGraphicFramePr>
            <p:cNvPr id="10266" name="Object 10">
              <a:extLst>
                <a:ext uri="{FF2B5EF4-FFF2-40B4-BE49-F238E27FC236}">
                  <a16:creationId xmlns:a16="http://schemas.microsoft.com/office/drawing/2014/main" id="{64591BCC-1501-4C33-86BF-0AF4D8202B93}"/>
                </a:ext>
              </a:extLst>
            </p:cNvPr>
            <p:cNvGraphicFramePr>
              <a:graphicFrameLocks noChangeAspect="1"/>
            </p:cNvGraphicFramePr>
            <p:nvPr>
              <p:extLst>
                <p:ext uri="{D42A27DB-BD31-4B8C-83A1-F6EECF244321}">
                  <p14:modId xmlns:p14="http://schemas.microsoft.com/office/powerpoint/2010/main" val="1905860412"/>
                </p:ext>
              </p:extLst>
            </p:nvPr>
          </p:nvGraphicFramePr>
          <p:xfrm>
            <a:off x="2432" y="1640"/>
            <a:ext cx="1281" cy="272"/>
          </p:xfrm>
          <a:graphic>
            <a:graphicData uri="http://schemas.openxmlformats.org/presentationml/2006/ole">
              <mc:AlternateContent xmlns:mc="http://schemas.openxmlformats.org/markup-compatibility/2006">
                <mc:Choice xmlns:v="urn:schemas-microsoft-com:vml" Requires="v">
                  <p:oleObj spid="_x0000_s10313" name="Equation" r:id="rId7" imgW="965160" imgH="228600" progId="Equation.DSMT4">
                    <p:embed/>
                  </p:oleObj>
                </mc:Choice>
                <mc:Fallback>
                  <p:oleObj name="Equation" r:id="rId7" imgW="965160" imgH="228600" progId="Equation.DSMT4">
                    <p:embed/>
                    <p:pic>
                      <p:nvPicPr>
                        <p:cNvPr id="0" name="Object 10"/>
                        <p:cNvPicPr>
                          <a:picLocks noChangeAspect="1" noChangeArrowheads="1"/>
                        </p:cNvPicPr>
                        <p:nvPr/>
                      </p:nvPicPr>
                      <p:blipFill>
                        <a:blip r:embed="rId8"/>
                        <a:srcRect/>
                        <a:stretch>
                          <a:fillRect/>
                        </a:stretch>
                      </p:blipFill>
                      <p:spPr bwMode="auto">
                        <a:xfrm>
                          <a:off x="2432" y="1640"/>
                          <a:ext cx="1281" cy="272"/>
                        </a:xfrm>
                        <a:prstGeom prst="rect">
                          <a:avLst/>
                        </a:prstGeom>
                        <a:noFill/>
                        <a:ln>
                          <a:noFill/>
                        </a:ln>
                        <a:extLst/>
                      </p:spPr>
                    </p:pic>
                  </p:oleObj>
                </mc:Fallback>
              </mc:AlternateContent>
            </a:graphicData>
          </a:graphic>
        </p:graphicFrame>
      </p:grpSp>
      <p:sp>
        <p:nvSpPr>
          <p:cNvPr id="10249" name="Rectangle 17">
            <a:extLst>
              <a:ext uri="{FF2B5EF4-FFF2-40B4-BE49-F238E27FC236}">
                <a16:creationId xmlns:a16="http://schemas.microsoft.com/office/drawing/2014/main" id="{46E21181-44F3-4EA8-BB47-75151133B941}"/>
              </a:ext>
            </a:extLst>
          </p:cNvPr>
          <p:cNvSpPr>
            <a:spLocks noChangeArrowheads="1"/>
          </p:cNvSpPr>
          <p:nvPr/>
        </p:nvSpPr>
        <p:spPr bwMode="auto">
          <a:xfrm>
            <a:off x="1447800" y="3870325"/>
            <a:ext cx="3048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试设计校正装置。 </a:t>
            </a:r>
          </a:p>
        </p:txBody>
      </p:sp>
      <p:sp>
        <p:nvSpPr>
          <p:cNvPr id="10250" name="Rectangle 12">
            <a:extLst>
              <a:ext uri="{FF2B5EF4-FFF2-40B4-BE49-F238E27FC236}">
                <a16:creationId xmlns:a16="http://schemas.microsoft.com/office/drawing/2014/main" id="{9D87775E-54D6-4F80-87BF-6F5BBC6920D9}"/>
              </a:ext>
            </a:extLst>
          </p:cNvPr>
          <p:cNvSpPr>
            <a:spLocks noChangeArrowheads="1"/>
          </p:cNvSpPr>
          <p:nvPr/>
        </p:nvSpPr>
        <p:spPr bwMode="auto">
          <a:xfrm>
            <a:off x="1447800" y="3489325"/>
            <a:ext cx="2362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3. 相角裕度 </a:t>
            </a:r>
          </a:p>
        </p:txBody>
      </p:sp>
      <p:graphicFrame>
        <p:nvGraphicFramePr>
          <p:cNvPr id="10251" name="Object 13">
            <a:extLst>
              <a:ext uri="{FF2B5EF4-FFF2-40B4-BE49-F238E27FC236}">
                <a16:creationId xmlns:a16="http://schemas.microsoft.com/office/drawing/2014/main" id="{A2412D12-2967-4D50-9AB2-E4F1EEE44369}"/>
              </a:ext>
            </a:extLst>
          </p:cNvPr>
          <p:cNvGraphicFramePr>
            <a:graphicFrameLocks noChangeAspect="1"/>
          </p:cNvGraphicFramePr>
          <p:nvPr>
            <p:extLst>
              <p:ext uri="{D42A27DB-BD31-4B8C-83A1-F6EECF244321}">
                <p14:modId xmlns:p14="http://schemas.microsoft.com/office/powerpoint/2010/main" val="730374150"/>
              </p:ext>
            </p:extLst>
          </p:nvPr>
        </p:nvGraphicFramePr>
        <p:xfrm>
          <a:off x="2814638" y="3501008"/>
          <a:ext cx="947737" cy="359593"/>
        </p:xfrm>
        <a:graphic>
          <a:graphicData uri="http://schemas.openxmlformats.org/presentationml/2006/ole">
            <mc:AlternateContent xmlns:mc="http://schemas.openxmlformats.org/markup-compatibility/2006">
              <mc:Choice xmlns:v="urn:schemas-microsoft-com:vml" Requires="v">
                <p:oleObj spid="_x0000_s10314" name="Equation" r:id="rId9" imgW="495000" imgH="203040" progId="Equation.DSMT4">
                  <p:embed/>
                </p:oleObj>
              </mc:Choice>
              <mc:Fallback>
                <p:oleObj name="Equation" r:id="rId9" imgW="495000" imgH="203040" progId="Equation.DSMT4">
                  <p:embed/>
                  <p:pic>
                    <p:nvPicPr>
                      <p:cNvPr id="0" name="Object 13"/>
                      <p:cNvPicPr>
                        <a:picLocks noChangeAspect="1" noChangeArrowheads="1"/>
                      </p:cNvPicPr>
                      <p:nvPr/>
                    </p:nvPicPr>
                    <p:blipFill>
                      <a:blip r:embed="rId10"/>
                      <a:srcRect/>
                      <a:stretch>
                        <a:fillRect/>
                      </a:stretch>
                    </p:blipFill>
                    <p:spPr bwMode="auto">
                      <a:xfrm>
                        <a:off x="2814638" y="3501008"/>
                        <a:ext cx="947737" cy="359593"/>
                      </a:xfrm>
                      <a:prstGeom prst="rect">
                        <a:avLst/>
                      </a:prstGeom>
                      <a:noFill/>
                      <a:ln>
                        <a:noFill/>
                      </a:ln>
                      <a:extLst/>
                    </p:spPr>
                  </p:pic>
                </p:oleObj>
              </mc:Fallback>
            </mc:AlternateContent>
          </a:graphicData>
        </a:graphic>
      </p:graphicFrame>
      <p:graphicFrame>
        <p:nvGraphicFramePr>
          <p:cNvPr id="10252" name="Object 15">
            <a:extLst>
              <a:ext uri="{FF2B5EF4-FFF2-40B4-BE49-F238E27FC236}">
                <a16:creationId xmlns:a16="http://schemas.microsoft.com/office/drawing/2014/main" id="{C142B557-4238-4050-9244-466691240D12}"/>
              </a:ext>
            </a:extLst>
          </p:cNvPr>
          <p:cNvGraphicFramePr>
            <a:graphicFrameLocks noChangeAspect="1"/>
          </p:cNvGraphicFramePr>
          <p:nvPr>
            <p:extLst>
              <p:ext uri="{D42A27DB-BD31-4B8C-83A1-F6EECF244321}">
                <p14:modId xmlns:p14="http://schemas.microsoft.com/office/powerpoint/2010/main" val="1211213497"/>
              </p:ext>
            </p:extLst>
          </p:nvPr>
        </p:nvGraphicFramePr>
        <p:xfrm>
          <a:off x="5084180" y="3528814"/>
          <a:ext cx="935620" cy="333773"/>
        </p:xfrm>
        <a:graphic>
          <a:graphicData uri="http://schemas.openxmlformats.org/presentationml/2006/ole">
            <mc:AlternateContent xmlns:mc="http://schemas.openxmlformats.org/markup-compatibility/2006">
              <mc:Choice xmlns:v="urn:schemas-microsoft-com:vml" Requires="v">
                <p:oleObj spid="_x0000_s10315" name="Equation" r:id="rId11" imgW="698400" imgH="203040" progId="Equation.DSMT4">
                  <p:embed/>
                </p:oleObj>
              </mc:Choice>
              <mc:Fallback>
                <p:oleObj name="Equation" r:id="rId11" imgW="698400" imgH="203040" progId="Equation.DSMT4">
                  <p:embed/>
                  <p:pic>
                    <p:nvPicPr>
                      <p:cNvPr id="0" name="Object 15"/>
                      <p:cNvPicPr>
                        <a:picLocks noChangeAspect="1" noChangeArrowheads="1"/>
                      </p:cNvPicPr>
                      <p:nvPr/>
                    </p:nvPicPr>
                    <p:blipFill>
                      <a:blip r:embed="rId12"/>
                      <a:srcRect/>
                      <a:stretch>
                        <a:fillRect/>
                      </a:stretch>
                    </p:blipFill>
                    <p:spPr bwMode="auto">
                      <a:xfrm>
                        <a:off x="5084180" y="3528814"/>
                        <a:ext cx="935620" cy="333773"/>
                      </a:xfrm>
                      <a:prstGeom prst="rect">
                        <a:avLst/>
                      </a:prstGeom>
                      <a:noFill/>
                      <a:ln>
                        <a:noFill/>
                      </a:ln>
                      <a:extLst/>
                    </p:spPr>
                  </p:pic>
                </p:oleObj>
              </mc:Fallback>
            </mc:AlternateContent>
          </a:graphicData>
        </a:graphic>
      </p:graphicFrame>
      <p:sp>
        <p:nvSpPr>
          <p:cNvPr id="10253" name="Rectangle 18">
            <a:extLst>
              <a:ext uri="{FF2B5EF4-FFF2-40B4-BE49-F238E27FC236}">
                <a16:creationId xmlns:a16="http://schemas.microsoft.com/office/drawing/2014/main" id="{41803D8C-B784-45D2-ADC5-73670047283A}"/>
              </a:ext>
            </a:extLst>
          </p:cNvPr>
          <p:cNvSpPr>
            <a:spLocks noChangeArrowheads="1"/>
          </p:cNvSpPr>
          <p:nvPr/>
        </p:nvSpPr>
        <p:spPr bwMode="auto">
          <a:xfrm>
            <a:off x="3657600" y="3489325"/>
            <a:ext cx="1828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，幅值裕度 </a:t>
            </a:r>
          </a:p>
        </p:txBody>
      </p:sp>
      <p:sp>
        <p:nvSpPr>
          <p:cNvPr id="10254" name="Text Box 25">
            <a:extLst>
              <a:ext uri="{FF2B5EF4-FFF2-40B4-BE49-F238E27FC236}">
                <a16:creationId xmlns:a16="http://schemas.microsoft.com/office/drawing/2014/main" id="{66C74776-FF25-42EE-AF64-AAEFAA611266}"/>
              </a:ext>
            </a:extLst>
          </p:cNvPr>
          <p:cNvSpPr txBox="1">
            <a:spLocks noChangeArrowheads="1"/>
          </p:cNvSpPr>
          <p:nvPr/>
        </p:nvSpPr>
        <p:spPr bwMode="auto">
          <a:xfrm>
            <a:off x="2895600" y="304800"/>
            <a:ext cx="3505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b="1">
                <a:solidFill>
                  <a:schemeClr val="tx2"/>
                </a:solidFill>
              </a:rPr>
              <a:t>例题解析</a:t>
            </a:r>
          </a:p>
        </p:txBody>
      </p:sp>
      <p:graphicFrame>
        <p:nvGraphicFramePr>
          <p:cNvPr id="10255" name="Object 30">
            <a:extLst>
              <a:ext uri="{FF2B5EF4-FFF2-40B4-BE49-F238E27FC236}">
                <a16:creationId xmlns:a16="http://schemas.microsoft.com/office/drawing/2014/main" id="{7BF1E735-1050-412F-83AD-2D1AC18DB961}"/>
              </a:ext>
            </a:extLst>
          </p:cNvPr>
          <p:cNvGraphicFramePr>
            <a:graphicFrameLocks noChangeAspect="1"/>
          </p:cNvGraphicFramePr>
          <p:nvPr/>
        </p:nvGraphicFramePr>
        <p:xfrm>
          <a:off x="0" y="3276600"/>
          <a:ext cx="190500" cy="228600"/>
        </p:xfrm>
        <a:graphic>
          <a:graphicData uri="http://schemas.openxmlformats.org/presentationml/2006/ole">
            <mc:AlternateContent xmlns:mc="http://schemas.openxmlformats.org/markup-compatibility/2006">
              <mc:Choice xmlns:v="urn:schemas-microsoft-com:vml" Requires="v">
                <p:oleObj spid="_x0000_s10316" r:id="rId13" imgW="190500" imgH="228600" progId="Equation.3">
                  <p:embed/>
                </p:oleObj>
              </mc:Choice>
              <mc:Fallback>
                <p:oleObj r:id="rId13" imgW="190500" imgH="2286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27660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6" name="Group 34">
            <a:extLst>
              <a:ext uri="{FF2B5EF4-FFF2-40B4-BE49-F238E27FC236}">
                <a16:creationId xmlns:a16="http://schemas.microsoft.com/office/drawing/2014/main" id="{582482C6-D03F-466E-A421-2018B3FD456B}"/>
              </a:ext>
            </a:extLst>
          </p:cNvPr>
          <p:cNvGrpSpPr>
            <a:grpSpLocks/>
          </p:cNvGrpSpPr>
          <p:nvPr/>
        </p:nvGrpSpPr>
        <p:grpSpPr bwMode="auto">
          <a:xfrm>
            <a:off x="1295400" y="4343406"/>
            <a:ext cx="6400800" cy="500856"/>
            <a:chOff x="816" y="2736"/>
            <a:chExt cx="3360" cy="446"/>
          </a:xfrm>
        </p:grpSpPr>
        <p:sp>
          <p:nvSpPr>
            <p:cNvPr id="10262" name="Rectangle 29">
              <a:extLst>
                <a:ext uri="{FF2B5EF4-FFF2-40B4-BE49-F238E27FC236}">
                  <a16:creationId xmlns:a16="http://schemas.microsoft.com/office/drawing/2014/main" id="{D0364A6E-0615-4D59-99B2-B055151CAAF0}"/>
                </a:ext>
              </a:extLst>
            </p:cNvPr>
            <p:cNvSpPr>
              <a:spLocks noChangeArrowheads="1"/>
            </p:cNvSpPr>
            <p:nvPr/>
          </p:nvSpPr>
          <p:spPr bwMode="auto">
            <a:xfrm>
              <a:off x="816" y="2743"/>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b="1">
                  <a:ea typeface="黑体" panose="02010609060101010101" pitchFamily="49" charset="-122"/>
                </a:rPr>
                <a:t>解</a:t>
              </a:r>
              <a:r>
                <a:rPr lang="zh-CN" altLang="en-US" sz="2000"/>
                <a:t> </a:t>
              </a:r>
            </a:p>
          </p:txBody>
        </p:sp>
        <p:sp>
          <p:nvSpPr>
            <p:cNvPr id="10263" name="Rectangle 31">
              <a:extLst>
                <a:ext uri="{FF2B5EF4-FFF2-40B4-BE49-F238E27FC236}">
                  <a16:creationId xmlns:a16="http://schemas.microsoft.com/office/drawing/2014/main" id="{29667A9C-686A-4D0E-8239-447765B108E9}"/>
                </a:ext>
              </a:extLst>
            </p:cNvPr>
            <p:cNvSpPr>
              <a:spLocks noChangeArrowheads="1"/>
            </p:cNvSpPr>
            <p:nvPr/>
          </p:nvSpPr>
          <p:spPr bwMode="auto">
            <a:xfrm>
              <a:off x="1200" y="2736"/>
              <a:ext cx="2976"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dirty="0"/>
                <a:t>根据稳态误差，确定开环增益，系统为 </a:t>
              </a:r>
              <a:r>
                <a:rPr lang="en-US" altLang="zh-CN" sz="2000" dirty="0"/>
                <a:t>I </a:t>
              </a:r>
              <a:r>
                <a:rPr lang="zh-CN" altLang="en-US" sz="2000" dirty="0"/>
                <a:t>型，</a:t>
              </a:r>
              <a:r>
                <a:rPr lang="zh-CN" altLang="en-US" sz="1400" dirty="0"/>
                <a:t> </a:t>
              </a:r>
              <a:endParaRPr lang="zh-CN" altLang="en-US" sz="2400" dirty="0"/>
            </a:p>
          </p:txBody>
        </p:sp>
      </p:grpSp>
      <p:grpSp>
        <p:nvGrpSpPr>
          <p:cNvPr id="10257" name="Group 36">
            <a:extLst>
              <a:ext uri="{FF2B5EF4-FFF2-40B4-BE49-F238E27FC236}">
                <a16:creationId xmlns:a16="http://schemas.microsoft.com/office/drawing/2014/main" id="{77D54468-210D-4879-83FC-8987B2A6075E}"/>
              </a:ext>
            </a:extLst>
          </p:cNvPr>
          <p:cNvGrpSpPr>
            <a:grpSpLocks/>
          </p:cNvGrpSpPr>
          <p:nvPr/>
        </p:nvGrpSpPr>
        <p:grpSpPr bwMode="auto">
          <a:xfrm>
            <a:off x="1893888" y="4721229"/>
            <a:ext cx="5802313" cy="630238"/>
            <a:chOff x="1385" y="2974"/>
            <a:chExt cx="3655" cy="397"/>
          </a:xfrm>
        </p:grpSpPr>
        <p:graphicFrame>
          <p:nvGraphicFramePr>
            <p:cNvPr id="10260" name="Object 26">
              <a:extLst>
                <a:ext uri="{FF2B5EF4-FFF2-40B4-BE49-F238E27FC236}">
                  <a16:creationId xmlns:a16="http://schemas.microsoft.com/office/drawing/2014/main" id="{0B415018-70EC-4116-953C-A57CF71CAD85}"/>
                </a:ext>
              </a:extLst>
            </p:cNvPr>
            <p:cNvGraphicFramePr>
              <a:graphicFrameLocks noChangeAspect="1"/>
            </p:cNvGraphicFramePr>
            <p:nvPr>
              <p:extLst>
                <p:ext uri="{D42A27DB-BD31-4B8C-83A1-F6EECF244321}">
                  <p14:modId xmlns:p14="http://schemas.microsoft.com/office/powerpoint/2010/main" val="1864914193"/>
                </p:ext>
              </p:extLst>
            </p:nvPr>
          </p:nvGraphicFramePr>
          <p:xfrm>
            <a:off x="1385" y="2974"/>
            <a:ext cx="2743" cy="397"/>
          </p:xfrm>
          <a:graphic>
            <a:graphicData uri="http://schemas.openxmlformats.org/presentationml/2006/ole">
              <mc:AlternateContent xmlns:mc="http://schemas.openxmlformats.org/markup-compatibility/2006">
                <mc:Choice xmlns:v="urn:schemas-microsoft-com:vml" Requires="v">
                  <p:oleObj spid="_x0000_s10317" name="Equation" r:id="rId15" imgW="2323800" imgH="393480" progId="Equation.DSMT4">
                    <p:embed/>
                  </p:oleObj>
                </mc:Choice>
                <mc:Fallback>
                  <p:oleObj name="Equation" r:id="rId15" imgW="2323800" imgH="393480" progId="Equation.DSMT4">
                    <p:embed/>
                    <p:pic>
                      <p:nvPicPr>
                        <p:cNvPr id="0" name="Object 26"/>
                        <p:cNvPicPr>
                          <a:picLocks noChangeAspect="1" noChangeArrowheads="1"/>
                        </p:cNvPicPr>
                        <p:nvPr/>
                      </p:nvPicPr>
                      <p:blipFill>
                        <a:blip r:embed="rId16"/>
                        <a:srcRect/>
                        <a:stretch>
                          <a:fillRect/>
                        </a:stretch>
                      </p:blipFill>
                      <p:spPr bwMode="auto">
                        <a:xfrm>
                          <a:off x="1385" y="2974"/>
                          <a:ext cx="2743" cy="397"/>
                        </a:xfrm>
                        <a:prstGeom prst="rect">
                          <a:avLst/>
                        </a:prstGeom>
                        <a:noFill/>
                        <a:ln>
                          <a:noFill/>
                        </a:ln>
                        <a:extLst/>
                      </p:spPr>
                    </p:pic>
                  </p:oleObj>
                </mc:Fallback>
              </mc:AlternateContent>
            </a:graphicData>
          </a:graphic>
        </p:graphicFrame>
        <p:sp>
          <p:nvSpPr>
            <p:cNvPr id="10261" name="Rectangle 35">
              <a:extLst>
                <a:ext uri="{FF2B5EF4-FFF2-40B4-BE49-F238E27FC236}">
                  <a16:creationId xmlns:a16="http://schemas.microsoft.com/office/drawing/2014/main" id="{17F1CEC0-953C-4E5C-B31F-DBBC41BA955F}"/>
                </a:ext>
              </a:extLst>
            </p:cNvPr>
            <p:cNvSpPr>
              <a:spLocks noChangeArrowheads="1"/>
            </p:cNvSpPr>
            <p:nvPr/>
          </p:nvSpPr>
          <p:spPr bwMode="auto">
            <a:xfrm>
              <a:off x="4176" y="3044"/>
              <a:ext cx="8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dirty="0"/>
                <a:t>，取</a:t>
              </a:r>
              <a:r>
                <a:rPr lang="en-US" altLang="zh-CN" sz="2000" i="1" dirty="0"/>
                <a:t>K</a:t>
              </a:r>
              <a:r>
                <a:rPr lang="en-US" altLang="zh-CN" sz="2000" dirty="0"/>
                <a:t>=10 </a:t>
              </a:r>
            </a:p>
          </p:txBody>
        </p:sp>
      </p:grpSp>
      <p:sp>
        <p:nvSpPr>
          <p:cNvPr id="10258" name="Rectangle 37">
            <a:extLst>
              <a:ext uri="{FF2B5EF4-FFF2-40B4-BE49-F238E27FC236}">
                <a16:creationId xmlns:a16="http://schemas.microsoft.com/office/drawing/2014/main" id="{84D7F940-1144-42DF-A7C0-1AC73E2D30E2}"/>
              </a:ext>
            </a:extLst>
          </p:cNvPr>
          <p:cNvSpPr>
            <a:spLocks noChangeArrowheads="1"/>
          </p:cNvSpPr>
          <p:nvPr/>
        </p:nvSpPr>
        <p:spPr bwMode="auto">
          <a:xfrm>
            <a:off x="1676400" y="5318125"/>
            <a:ext cx="73914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ClrTx/>
              <a:buSzTx/>
              <a:buFontTx/>
              <a:buNone/>
            </a:pPr>
            <a:r>
              <a:rPr lang="zh-CN" altLang="en-US" sz="2000" dirty="0"/>
              <a:t>利用已确定的开环增益，作出系统的</a:t>
            </a:r>
            <a:r>
              <a:rPr lang="en-US" altLang="zh-CN" sz="2000" dirty="0"/>
              <a:t>Bode </a:t>
            </a:r>
            <a:r>
              <a:rPr lang="zh-CN" altLang="en-US" sz="2000" dirty="0"/>
              <a:t>图，并计算未校正系统的相角裕度</a:t>
            </a:r>
            <a:r>
              <a:rPr lang="zh-CN" altLang="en-US" sz="1400" dirty="0"/>
              <a:t> 。</a:t>
            </a:r>
            <a:endParaRPr lang="zh-CN" altLang="en-US" sz="2400" dirty="0"/>
          </a:p>
        </p:txBody>
      </p:sp>
      <p:graphicFrame>
        <p:nvGraphicFramePr>
          <p:cNvPr id="10259" name="Object 38">
            <a:extLst>
              <a:ext uri="{FF2B5EF4-FFF2-40B4-BE49-F238E27FC236}">
                <a16:creationId xmlns:a16="http://schemas.microsoft.com/office/drawing/2014/main" id="{F10D247E-549F-48C7-8B98-436DDC8A96F4}"/>
              </a:ext>
            </a:extLst>
          </p:cNvPr>
          <p:cNvGraphicFramePr>
            <a:graphicFrameLocks noChangeAspect="1"/>
          </p:cNvGraphicFramePr>
          <p:nvPr>
            <p:extLst>
              <p:ext uri="{D42A27DB-BD31-4B8C-83A1-F6EECF244321}">
                <p14:modId xmlns:p14="http://schemas.microsoft.com/office/powerpoint/2010/main" val="4141680966"/>
              </p:ext>
            </p:extLst>
          </p:nvPr>
        </p:nvGraphicFramePr>
        <p:xfrm>
          <a:off x="2386013" y="6215063"/>
          <a:ext cx="5516562" cy="457200"/>
        </p:xfrm>
        <a:graphic>
          <a:graphicData uri="http://schemas.openxmlformats.org/presentationml/2006/ole">
            <mc:AlternateContent xmlns:mc="http://schemas.openxmlformats.org/markup-compatibility/2006">
              <mc:Choice xmlns:v="urn:schemas-microsoft-com:vml" Requires="v">
                <p:oleObj spid="_x0000_s10318" name="Equation" r:id="rId17" imgW="3035160" imgH="228600" progId="Equation.DSMT4">
                  <p:embed/>
                </p:oleObj>
              </mc:Choice>
              <mc:Fallback>
                <p:oleObj name="Equation" r:id="rId17" imgW="3035160" imgH="228600" progId="Equation.DSMT4">
                  <p:embed/>
                  <p:pic>
                    <p:nvPicPr>
                      <p:cNvPr id="0" name="Object 38"/>
                      <p:cNvPicPr>
                        <a:picLocks noChangeAspect="1" noChangeArrowheads="1"/>
                      </p:cNvPicPr>
                      <p:nvPr/>
                    </p:nvPicPr>
                    <p:blipFill>
                      <a:blip r:embed="rId18"/>
                      <a:srcRect/>
                      <a:stretch>
                        <a:fillRect/>
                      </a:stretch>
                    </p:blipFill>
                    <p:spPr bwMode="auto">
                      <a:xfrm>
                        <a:off x="2386013" y="6215063"/>
                        <a:ext cx="5516562" cy="457200"/>
                      </a:xfrm>
                      <a:prstGeom prst="rect">
                        <a:avLst/>
                      </a:prstGeom>
                      <a:noFill/>
                      <a:ln>
                        <a:noFill/>
                      </a:ln>
                      <a:extLst/>
                    </p:spPr>
                  </p:pic>
                </p:oleObj>
              </mc:Fallback>
            </mc:AlternateContent>
          </a:graphicData>
        </a:graphic>
      </p:graphicFrame>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6F058692-00D3-4E6F-8640-DF610A919124}"/>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B58D633-F5B6-444A-A322-B2BD71CF5DE2}" type="slidenum">
              <a:rPr kumimoji="0" lang="zh-CN" altLang="en-US" sz="1400" smtClean="0"/>
              <a:pPr>
                <a:spcBef>
                  <a:spcPct val="0"/>
                </a:spcBef>
                <a:buClrTx/>
                <a:buSzTx/>
                <a:buFontTx/>
                <a:buNone/>
              </a:pPr>
              <a:t>8</a:t>
            </a:fld>
            <a:endParaRPr kumimoji="0" lang="en-US" altLang="zh-CN" sz="1400"/>
          </a:p>
        </p:txBody>
      </p:sp>
      <p:pic>
        <p:nvPicPr>
          <p:cNvPr id="11267" name="Picture 30">
            <a:extLst>
              <a:ext uri="{FF2B5EF4-FFF2-40B4-BE49-F238E27FC236}">
                <a16:creationId xmlns:a16="http://schemas.microsoft.com/office/drawing/2014/main" id="{86460DCC-75AD-471C-94C1-12A4F6DAD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
            <a:ext cx="7391400" cy="525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Text Box 33">
            <a:extLst>
              <a:ext uri="{FF2B5EF4-FFF2-40B4-BE49-F238E27FC236}">
                <a16:creationId xmlns:a16="http://schemas.microsoft.com/office/drawing/2014/main" id="{8BB4C09A-3FBC-4127-9BAF-992485C2E4B4}"/>
              </a:ext>
            </a:extLst>
          </p:cNvPr>
          <p:cNvSpPr txBox="1">
            <a:spLocks noChangeArrowheads="1"/>
          </p:cNvSpPr>
          <p:nvPr/>
        </p:nvSpPr>
        <p:spPr bwMode="auto">
          <a:xfrm>
            <a:off x="3886200" y="6096000"/>
            <a:ext cx="2590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dirty="0">
                <a:solidFill>
                  <a:srgbClr val="FFFFFF"/>
                </a:solidFill>
              </a:rPr>
              <a:t>图</a:t>
            </a:r>
            <a:r>
              <a:rPr lang="en-US" altLang="zh-CN" sz="1800" dirty="0">
                <a:solidFill>
                  <a:srgbClr val="FFFFFF"/>
                </a:solidFill>
              </a:rPr>
              <a:t>4 </a:t>
            </a:r>
            <a:r>
              <a:rPr lang="zh-CN" altLang="en-US" sz="1800" dirty="0">
                <a:solidFill>
                  <a:srgbClr val="FFFFFF"/>
                </a:solidFill>
              </a:rPr>
              <a:t>(</a:t>
            </a:r>
            <a:r>
              <a:rPr lang="en-US" altLang="zh-CN" sz="1800" dirty="0">
                <a:solidFill>
                  <a:srgbClr val="FFFFFF"/>
                </a:solidFill>
              </a:rPr>
              <a:t>a)  </a:t>
            </a:r>
            <a:r>
              <a:rPr lang="zh-CN" altLang="en-US" sz="1800" dirty="0">
                <a:solidFill>
                  <a:srgbClr val="FFFFFF"/>
                </a:solidFill>
              </a:rPr>
              <a:t>原系统</a:t>
            </a:r>
            <a:r>
              <a:rPr lang="en-US" altLang="zh-CN" sz="1800" dirty="0">
                <a:solidFill>
                  <a:srgbClr val="FFFFFF"/>
                </a:solidFill>
              </a:rPr>
              <a:t>Bode</a:t>
            </a:r>
            <a:r>
              <a:rPr lang="zh-CN" altLang="en-US" sz="1800" dirty="0">
                <a:solidFill>
                  <a:srgbClr val="FFFFFF"/>
                </a:solidFill>
              </a:rPr>
              <a:t>图</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8F820AA4-E5F6-425B-B9AB-496856D38135}"/>
              </a:ext>
            </a:extLst>
          </p:cNvPr>
          <p:cNvSpPr>
            <a:spLocks noGrp="1"/>
          </p:cNvSpPr>
          <p:nvPr>
            <p:ph type="sldNum" sz="quarter" idx="12"/>
          </p:nvPr>
        </p:nvSpPr>
        <p:spPr>
          <a:noFill/>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22A47FF-917B-4BAB-9720-B3709F585F34}" type="slidenum">
              <a:rPr kumimoji="0" lang="zh-CN" altLang="en-US" sz="1400" smtClean="0"/>
              <a:pPr>
                <a:spcBef>
                  <a:spcPct val="0"/>
                </a:spcBef>
                <a:buClrTx/>
                <a:buSzTx/>
                <a:buFontTx/>
                <a:buNone/>
              </a:pPr>
              <a:t>9</a:t>
            </a:fld>
            <a:endParaRPr kumimoji="0" lang="en-US" altLang="zh-CN" sz="1400"/>
          </a:p>
        </p:txBody>
      </p:sp>
      <p:sp>
        <p:nvSpPr>
          <p:cNvPr id="12291" name="Rectangle 3">
            <a:extLst>
              <a:ext uri="{FF2B5EF4-FFF2-40B4-BE49-F238E27FC236}">
                <a16:creationId xmlns:a16="http://schemas.microsoft.com/office/drawing/2014/main" id="{03EBA614-2555-4306-B979-9947CC4C5209}"/>
              </a:ext>
            </a:extLst>
          </p:cNvPr>
          <p:cNvSpPr>
            <a:spLocks noChangeArrowheads="1"/>
          </p:cNvSpPr>
          <p:nvPr/>
        </p:nvSpPr>
        <p:spPr bwMode="auto">
          <a:xfrm>
            <a:off x="1371600" y="517525"/>
            <a:ext cx="7086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根据         的要求, 选用超前网络。 </a:t>
            </a:r>
          </a:p>
        </p:txBody>
      </p:sp>
      <p:graphicFrame>
        <p:nvGraphicFramePr>
          <p:cNvPr id="12292" name="Object 2">
            <a:extLst>
              <a:ext uri="{FF2B5EF4-FFF2-40B4-BE49-F238E27FC236}">
                <a16:creationId xmlns:a16="http://schemas.microsoft.com/office/drawing/2014/main" id="{217D0A27-7D1D-49AF-9336-50B436C54F45}"/>
              </a:ext>
            </a:extLst>
          </p:cNvPr>
          <p:cNvGraphicFramePr>
            <a:graphicFrameLocks noChangeAspect="1"/>
          </p:cNvGraphicFramePr>
          <p:nvPr>
            <p:extLst>
              <p:ext uri="{D42A27DB-BD31-4B8C-83A1-F6EECF244321}">
                <p14:modId xmlns:p14="http://schemas.microsoft.com/office/powerpoint/2010/main" val="2639016242"/>
              </p:ext>
            </p:extLst>
          </p:nvPr>
        </p:nvGraphicFramePr>
        <p:xfrm>
          <a:off x="1979712" y="460028"/>
          <a:ext cx="517424" cy="520700"/>
        </p:xfrm>
        <a:graphic>
          <a:graphicData uri="http://schemas.openxmlformats.org/presentationml/2006/ole">
            <mc:AlternateContent xmlns:mc="http://schemas.openxmlformats.org/markup-compatibility/2006">
              <mc:Choice xmlns:v="urn:schemas-microsoft-com:vml" Requires="v">
                <p:oleObj spid="_x0000_s12322" name="Equation" r:id="rId3" imgW="190440" imgH="228600" progId="Equation.DSMT4">
                  <p:embed/>
                </p:oleObj>
              </mc:Choice>
              <mc:Fallback>
                <p:oleObj name="Equation" r:id="rId3" imgW="190440" imgH="228600" progId="Equation.DSMT4">
                  <p:embed/>
                  <p:pic>
                    <p:nvPicPr>
                      <p:cNvPr id="0" name="Object 2"/>
                      <p:cNvPicPr>
                        <a:picLocks noChangeAspect="1" noChangeArrowheads="1"/>
                      </p:cNvPicPr>
                      <p:nvPr/>
                    </p:nvPicPr>
                    <p:blipFill>
                      <a:blip r:embed="rId4"/>
                      <a:srcRect/>
                      <a:stretch>
                        <a:fillRect/>
                      </a:stretch>
                    </p:blipFill>
                    <p:spPr bwMode="auto">
                      <a:xfrm>
                        <a:off x="1979712" y="460028"/>
                        <a:ext cx="517424" cy="520700"/>
                      </a:xfrm>
                      <a:prstGeom prst="rect">
                        <a:avLst/>
                      </a:prstGeom>
                      <a:noFill/>
                      <a:ln>
                        <a:noFill/>
                      </a:ln>
                      <a:extLst/>
                    </p:spPr>
                  </p:pic>
                </p:oleObj>
              </mc:Fallback>
            </mc:AlternateContent>
          </a:graphicData>
        </a:graphic>
      </p:graphicFrame>
      <p:graphicFrame>
        <p:nvGraphicFramePr>
          <p:cNvPr id="12293" name="Object 4">
            <a:extLst>
              <a:ext uri="{FF2B5EF4-FFF2-40B4-BE49-F238E27FC236}">
                <a16:creationId xmlns:a16="http://schemas.microsoft.com/office/drawing/2014/main" id="{F8EF5EF3-4AD2-4398-8EF2-CA67761B5AE1}"/>
              </a:ext>
            </a:extLst>
          </p:cNvPr>
          <p:cNvGraphicFramePr>
            <a:graphicFrameLocks noChangeAspect="1"/>
          </p:cNvGraphicFramePr>
          <p:nvPr>
            <p:extLst>
              <p:ext uri="{D42A27DB-BD31-4B8C-83A1-F6EECF244321}">
                <p14:modId xmlns:p14="http://schemas.microsoft.com/office/powerpoint/2010/main" val="2021362509"/>
              </p:ext>
            </p:extLst>
          </p:nvPr>
        </p:nvGraphicFramePr>
        <p:xfrm>
          <a:off x="1889125" y="1108075"/>
          <a:ext cx="5976938" cy="1015653"/>
        </p:xfrm>
        <a:graphic>
          <a:graphicData uri="http://schemas.openxmlformats.org/presentationml/2006/ole">
            <mc:AlternateContent xmlns:mc="http://schemas.openxmlformats.org/markup-compatibility/2006">
              <mc:Choice xmlns:v="urn:schemas-microsoft-com:vml" Requires="v">
                <p:oleObj spid="_x0000_s12323" name="Equation" r:id="rId5" imgW="3098520" imgH="507960" progId="Equation.DSMT4">
                  <p:embed/>
                </p:oleObj>
              </mc:Choice>
              <mc:Fallback>
                <p:oleObj name="Equation" r:id="rId5" imgW="3098520" imgH="507960" progId="Equation.DSMT4">
                  <p:embed/>
                  <p:pic>
                    <p:nvPicPr>
                      <p:cNvPr id="0" name="Object 4"/>
                      <p:cNvPicPr>
                        <a:picLocks noChangeAspect="1" noChangeArrowheads="1"/>
                      </p:cNvPicPr>
                      <p:nvPr/>
                    </p:nvPicPr>
                    <p:blipFill>
                      <a:blip r:embed="rId6"/>
                      <a:srcRect/>
                      <a:stretch>
                        <a:fillRect/>
                      </a:stretch>
                    </p:blipFill>
                    <p:spPr bwMode="auto">
                      <a:xfrm>
                        <a:off x="1889125" y="1108075"/>
                        <a:ext cx="5976938" cy="1015653"/>
                      </a:xfrm>
                      <a:prstGeom prst="rect">
                        <a:avLst/>
                      </a:prstGeom>
                      <a:noFill/>
                      <a:ln>
                        <a:noFill/>
                      </a:ln>
                      <a:extLst/>
                    </p:spPr>
                  </p:pic>
                </p:oleObj>
              </mc:Fallback>
            </mc:AlternateContent>
          </a:graphicData>
        </a:graphic>
      </p:graphicFrame>
      <p:graphicFrame>
        <p:nvGraphicFramePr>
          <p:cNvPr id="12294" name="Object 6">
            <a:extLst>
              <a:ext uri="{FF2B5EF4-FFF2-40B4-BE49-F238E27FC236}">
                <a16:creationId xmlns:a16="http://schemas.microsoft.com/office/drawing/2014/main" id="{1ADFC185-6A89-4828-8C2D-45B39025D32B}"/>
              </a:ext>
            </a:extLst>
          </p:cNvPr>
          <p:cNvGraphicFramePr>
            <a:graphicFrameLocks noChangeAspect="1"/>
          </p:cNvGraphicFramePr>
          <p:nvPr>
            <p:extLst>
              <p:ext uri="{D42A27DB-BD31-4B8C-83A1-F6EECF244321}">
                <p14:modId xmlns:p14="http://schemas.microsoft.com/office/powerpoint/2010/main" val="3974751514"/>
              </p:ext>
            </p:extLst>
          </p:nvPr>
        </p:nvGraphicFramePr>
        <p:xfrm>
          <a:off x="2438400" y="2324546"/>
          <a:ext cx="2855019" cy="516286"/>
        </p:xfrm>
        <a:graphic>
          <a:graphicData uri="http://schemas.openxmlformats.org/presentationml/2006/ole">
            <mc:AlternateContent xmlns:mc="http://schemas.openxmlformats.org/markup-compatibility/2006">
              <mc:Choice xmlns:v="urn:schemas-microsoft-com:vml" Requires="v">
                <p:oleObj spid="_x0000_s12324" name="Equation" r:id="rId7" imgW="1574640" imgH="215640" progId="Equation.DSMT4">
                  <p:embed/>
                </p:oleObj>
              </mc:Choice>
              <mc:Fallback>
                <p:oleObj name="Equation" r:id="rId7" imgW="1574640" imgH="215640" progId="Equation.DSMT4">
                  <p:embed/>
                  <p:pic>
                    <p:nvPicPr>
                      <p:cNvPr id="0" name="Object 6"/>
                      <p:cNvPicPr>
                        <a:picLocks noChangeAspect="1" noChangeArrowheads="1"/>
                      </p:cNvPicPr>
                      <p:nvPr/>
                    </p:nvPicPr>
                    <p:blipFill>
                      <a:blip r:embed="rId8"/>
                      <a:srcRect/>
                      <a:stretch>
                        <a:fillRect/>
                      </a:stretch>
                    </p:blipFill>
                    <p:spPr bwMode="auto">
                      <a:xfrm>
                        <a:off x="2438400" y="2324546"/>
                        <a:ext cx="2855019" cy="516286"/>
                      </a:xfrm>
                      <a:prstGeom prst="rect">
                        <a:avLst/>
                      </a:prstGeom>
                      <a:noFill/>
                      <a:ln>
                        <a:noFill/>
                      </a:ln>
                      <a:extLst/>
                    </p:spPr>
                  </p:pic>
                </p:oleObj>
              </mc:Fallback>
            </mc:AlternateContent>
          </a:graphicData>
        </a:graphic>
      </p:graphicFrame>
      <p:graphicFrame>
        <p:nvGraphicFramePr>
          <p:cNvPr id="12295" name="Object 8">
            <a:extLst>
              <a:ext uri="{FF2B5EF4-FFF2-40B4-BE49-F238E27FC236}">
                <a16:creationId xmlns:a16="http://schemas.microsoft.com/office/drawing/2014/main" id="{34211009-AFB0-4B5D-A611-58A72F271BBF}"/>
              </a:ext>
            </a:extLst>
          </p:cNvPr>
          <p:cNvGraphicFramePr>
            <a:graphicFrameLocks noChangeAspect="1"/>
          </p:cNvGraphicFramePr>
          <p:nvPr>
            <p:extLst>
              <p:ext uri="{D42A27DB-BD31-4B8C-83A1-F6EECF244321}">
                <p14:modId xmlns:p14="http://schemas.microsoft.com/office/powerpoint/2010/main" val="2224111699"/>
              </p:ext>
            </p:extLst>
          </p:nvPr>
        </p:nvGraphicFramePr>
        <p:xfrm>
          <a:off x="1889125" y="2924230"/>
          <a:ext cx="5349875" cy="775493"/>
        </p:xfrm>
        <a:graphic>
          <a:graphicData uri="http://schemas.openxmlformats.org/presentationml/2006/ole">
            <mc:AlternateContent xmlns:mc="http://schemas.openxmlformats.org/markup-compatibility/2006">
              <mc:Choice xmlns:v="urn:schemas-microsoft-com:vml" Requires="v">
                <p:oleObj spid="_x0000_s12325" name="Equation" r:id="rId9" imgW="2869920" imgH="444240" progId="Equation.DSMT4">
                  <p:embed/>
                </p:oleObj>
              </mc:Choice>
              <mc:Fallback>
                <p:oleObj name="Equation" r:id="rId9" imgW="2869920" imgH="444240" progId="Equation.DSMT4">
                  <p:embed/>
                  <p:pic>
                    <p:nvPicPr>
                      <p:cNvPr id="0" name="Object 8"/>
                      <p:cNvPicPr>
                        <a:picLocks noChangeAspect="1" noChangeArrowheads="1"/>
                      </p:cNvPicPr>
                      <p:nvPr/>
                    </p:nvPicPr>
                    <p:blipFill>
                      <a:blip r:embed="rId10"/>
                      <a:srcRect/>
                      <a:stretch>
                        <a:fillRect/>
                      </a:stretch>
                    </p:blipFill>
                    <p:spPr bwMode="auto">
                      <a:xfrm>
                        <a:off x="1889125" y="2924230"/>
                        <a:ext cx="5349875" cy="775493"/>
                      </a:xfrm>
                      <a:prstGeom prst="rect">
                        <a:avLst/>
                      </a:prstGeom>
                      <a:noFill/>
                      <a:ln>
                        <a:noFill/>
                      </a:ln>
                      <a:extLst/>
                    </p:spPr>
                  </p:pic>
                </p:oleObj>
              </mc:Fallback>
            </mc:AlternateContent>
          </a:graphicData>
        </a:graphic>
      </p:graphicFrame>
      <p:graphicFrame>
        <p:nvGraphicFramePr>
          <p:cNvPr id="12296" name="Object 10">
            <a:extLst>
              <a:ext uri="{FF2B5EF4-FFF2-40B4-BE49-F238E27FC236}">
                <a16:creationId xmlns:a16="http://schemas.microsoft.com/office/drawing/2014/main" id="{54F8DEE2-D2F3-4728-B851-BA8B1AEF19F6}"/>
              </a:ext>
            </a:extLst>
          </p:cNvPr>
          <p:cNvGraphicFramePr>
            <a:graphicFrameLocks noChangeAspect="1"/>
          </p:cNvGraphicFramePr>
          <p:nvPr>
            <p:extLst>
              <p:ext uri="{D42A27DB-BD31-4B8C-83A1-F6EECF244321}">
                <p14:modId xmlns:p14="http://schemas.microsoft.com/office/powerpoint/2010/main" val="3240831580"/>
              </p:ext>
            </p:extLst>
          </p:nvPr>
        </p:nvGraphicFramePr>
        <p:xfrm>
          <a:off x="2563813" y="3824731"/>
          <a:ext cx="3662364" cy="775494"/>
        </p:xfrm>
        <a:graphic>
          <a:graphicData uri="http://schemas.openxmlformats.org/presentationml/2006/ole">
            <mc:AlternateContent xmlns:mc="http://schemas.openxmlformats.org/markup-compatibility/2006">
              <mc:Choice xmlns:v="urn:schemas-microsoft-com:vml" Requires="v">
                <p:oleObj spid="_x0000_s12326" name="Equation" r:id="rId11" imgW="1968480" imgH="419040" progId="Equation.DSMT4">
                  <p:embed/>
                </p:oleObj>
              </mc:Choice>
              <mc:Fallback>
                <p:oleObj name="Equation" r:id="rId11" imgW="1968480" imgH="419040" progId="Equation.DSMT4">
                  <p:embed/>
                  <p:pic>
                    <p:nvPicPr>
                      <p:cNvPr id="0" name="Object 10"/>
                      <p:cNvPicPr>
                        <a:picLocks noChangeAspect="1" noChangeArrowheads="1"/>
                      </p:cNvPicPr>
                      <p:nvPr/>
                    </p:nvPicPr>
                    <p:blipFill>
                      <a:blip r:embed="rId12"/>
                      <a:srcRect/>
                      <a:stretch>
                        <a:fillRect/>
                      </a:stretch>
                    </p:blipFill>
                    <p:spPr bwMode="auto">
                      <a:xfrm>
                        <a:off x="2563813" y="3824731"/>
                        <a:ext cx="3662364" cy="775494"/>
                      </a:xfrm>
                      <a:prstGeom prst="rect">
                        <a:avLst/>
                      </a:prstGeom>
                      <a:noFill/>
                      <a:ln>
                        <a:noFill/>
                      </a:ln>
                      <a:extLst/>
                    </p:spPr>
                  </p:pic>
                </p:oleObj>
              </mc:Fallback>
            </mc:AlternateContent>
          </a:graphicData>
        </a:graphic>
      </p:graphicFrame>
      <p:graphicFrame>
        <p:nvGraphicFramePr>
          <p:cNvPr id="12297" name="Object 12">
            <a:extLst>
              <a:ext uri="{FF2B5EF4-FFF2-40B4-BE49-F238E27FC236}">
                <a16:creationId xmlns:a16="http://schemas.microsoft.com/office/drawing/2014/main" id="{2A1528FC-A7E9-4034-AFE5-12E62371C5B7}"/>
              </a:ext>
            </a:extLst>
          </p:cNvPr>
          <p:cNvGraphicFramePr>
            <a:graphicFrameLocks noChangeAspect="1"/>
          </p:cNvGraphicFramePr>
          <p:nvPr>
            <p:extLst>
              <p:ext uri="{D42A27DB-BD31-4B8C-83A1-F6EECF244321}">
                <p14:modId xmlns:p14="http://schemas.microsoft.com/office/powerpoint/2010/main" val="3418776502"/>
              </p:ext>
            </p:extLst>
          </p:nvPr>
        </p:nvGraphicFramePr>
        <p:xfrm>
          <a:off x="2771800" y="4869160"/>
          <a:ext cx="3767137" cy="500212"/>
        </p:xfrm>
        <a:graphic>
          <a:graphicData uri="http://schemas.openxmlformats.org/presentationml/2006/ole">
            <mc:AlternateContent xmlns:mc="http://schemas.openxmlformats.org/markup-compatibility/2006">
              <mc:Choice xmlns:v="urn:schemas-microsoft-com:vml" Requires="v">
                <p:oleObj spid="_x0000_s12327" name="Equation" r:id="rId13" imgW="1841400" imgH="228600" progId="Equation.DSMT4">
                  <p:embed/>
                </p:oleObj>
              </mc:Choice>
              <mc:Fallback>
                <p:oleObj name="Equation" r:id="rId13" imgW="1841400" imgH="228600" progId="Equation.DSMT4">
                  <p:embed/>
                  <p:pic>
                    <p:nvPicPr>
                      <p:cNvPr id="0" name="Object 12"/>
                      <p:cNvPicPr>
                        <a:picLocks noChangeAspect="1" noChangeArrowheads="1"/>
                      </p:cNvPicPr>
                      <p:nvPr/>
                    </p:nvPicPr>
                    <p:blipFill>
                      <a:blip r:embed="rId14"/>
                      <a:srcRect/>
                      <a:stretch>
                        <a:fillRect/>
                      </a:stretch>
                    </p:blipFill>
                    <p:spPr bwMode="auto">
                      <a:xfrm>
                        <a:off x="2771800" y="4869160"/>
                        <a:ext cx="3767137" cy="500212"/>
                      </a:xfrm>
                      <a:prstGeom prst="rect">
                        <a:avLst/>
                      </a:prstGeom>
                      <a:noFill/>
                      <a:ln>
                        <a:noFill/>
                      </a:ln>
                      <a:extLst/>
                    </p:spPr>
                  </p:pic>
                </p:oleObj>
              </mc:Fallback>
            </mc:AlternateContent>
          </a:graphicData>
        </a:graphic>
      </p:graphicFrame>
    </p:spTree>
  </p:cSld>
  <p:clrMapOvr>
    <a:masterClrMapping/>
  </p:clrMapOvr>
  <p:transition spd="med">
    <p:random/>
  </p:transition>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18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18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Designs\Lock And Key.pot</Template>
  <TotalTime>8974</TotalTime>
  <Words>1769</Words>
  <Application>Microsoft Office PowerPoint</Application>
  <PresentationFormat>全屏显示(4:3)</PresentationFormat>
  <Paragraphs>132</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20</vt:i4>
      </vt:variant>
    </vt:vector>
  </HeadingPairs>
  <TitlesOfParts>
    <vt:vector size="32" baseType="lpstr">
      <vt:lpstr>黑体</vt:lpstr>
      <vt:lpstr>楷体_GB2312</vt:lpstr>
      <vt:lpstr>宋体</vt:lpstr>
      <vt:lpstr>Arial</vt:lpstr>
      <vt:lpstr>Symbol</vt:lpstr>
      <vt:lpstr>Times New Roman</vt:lpstr>
      <vt:lpstr>Wingdings</vt:lpstr>
      <vt:lpstr>Lock And Key</vt:lpstr>
      <vt:lpstr>Equation.3</vt:lpstr>
      <vt:lpstr>Equation</vt:lpstr>
      <vt:lpstr>MathType 7.0 Equation</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控制系统的综合与校正</dc:title>
  <dc:creator>user</dc:creator>
  <cp:lastModifiedBy>Administrator</cp:lastModifiedBy>
  <cp:revision>770</cp:revision>
  <cp:lastPrinted>1601-01-01T00:00:00Z</cp:lastPrinted>
  <dcterms:created xsi:type="dcterms:W3CDTF">2002-03-13T02:07:52Z</dcterms:created>
  <dcterms:modified xsi:type="dcterms:W3CDTF">2022-11-19T08:25:12Z</dcterms:modified>
</cp:coreProperties>
</file>