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flu/weekly/usmap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datacollaboratives.org/cases/google-flu-trends.html" TargetMode="External"/><Relationship Id="rId5" Type="http://schemas.openxmlformats.org/officeDocument/2006/relationships/hyperlink" Target="https://www.usnews.com/news/articles/2013/01/10/worst-flu-outbreak-in-recent-history-strikes-united-states" TargetMode="External"/><Relationship Id="rId4" Type="http://schemas.openxmlformats.org/officeDocument/2006/relationships/hyperlink" Target="https://www.nature.com/articles/nature0763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6" b="10013"/>
          <a:stretch/>
        </p:blipFill>
        <p:spPr>
          <a:xfrm>
            <a:off x="-71295" y="64"/>
            <a:ext cx="12260022" cy="687865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in Healthcare and its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Gabriel Campos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399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Google Flu Trends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40444"/>
              </p:ext>
            </p:extLst>
          </p:nvPr>
        </p:nvGraphicFramePr>
        <p:xfrm>
          <a:off x="466725" y="1076325"/>
          <a:ext cx="11296652" cy="52013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82416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82416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363736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2008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2009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2013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LegacY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86172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Launched by Google to outperform CDC’s 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FluView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tracker.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First published on February 19 in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nature.com’s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article </a:t>
                      </a: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Detecting influenza epidemics using search engine query data</a:t>
                      </a:r>
                      <a:endParaRPr lang="en-US" sz="1400" b="1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Flu outbreak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5"/>
                        </a:rPr>
                        <a:t>Worst in recent history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Primary example of “</a:t>
                      </a:r>
                      <a:r>
                        <a:rPr lang="en-US" sz="1400" i="1" cap="none" spc="0" dirty="0">
                          <a:solidFill>
                            <a:schemeClr val="tx1"/>
                          </a:solidFill>
                        </a:rPr>
                        <a:t>BIG DATA HUBRIS</a:t>
                      </a:r>
                      <a:r>
                        <a:rPr lang="en-US" sz="1400" i="0" cap="none" spc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86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Combine CDC data and Google web search terms to identify flu outbreak.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6"/>
                        </a:rPr>
                        <a:t>Datacollaboratives.org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Promised to detect “seasonal” flu at faster rate and pitched the potential to stop potential pandemics, if an evolve strain broke out.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hlinkClick r:id="rId4"/>
                        </a:rPr>
                        <a:t>Natrue.com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GFT missed Flu peak season by 140%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Request for releasing of holders of big data to the public.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 err="1">
                          <a:solidFill>
                            <a:schemeClr val="tx1"/>
                          </a:solidFill>
                        </a:rPr>
                        <a:t>Ellaborate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 on conclusion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13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Algorithm </a:t>
                      </a: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involved identifying 50 million search terms to fit 1152 data points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Marketed the tracking model as “now casting”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Quiet discontinuation of the tracker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5B55FE0-213D-4156-B0E7-4B83BC0B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36" y="621453"/>
            <a:ext cx="6143980" cy="3686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B89DC-C8C5-46A0-9114-D36C66E4FB52}"/>
              </a:ext>
            </a:extLst>
          </p:cNvPr>
          <p:cNvSpPr txBox="1"/>
          <p:nvPr/>
        </p:nvSpPr>
        <p:spPr>
          <a:xfrm>
            <a:off x="819150" y="703490"/>
            <a:ext cx="4705350" cy="4344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Announce in 2014 by IBM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Watson’s Natural Language Processing (NLP), IBM Cloud, massive databank of unstructured text and metadata, for analytics use.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Promised to improve accuracy of determining patient illness, with unbiased, fact driven diagnosing.</a:t>
            </a:r>
          </a:p>
        </p:txBody>
      </p:sp>
    </p:spTree>
    <p:extLst>
      <p:ext uri="{BB962C8B-B14F-4D97-AF65-F5344CB8AC3E}">
        <p14:creationId xmlns:p14="http://schemas.microsoft.com/office/powerpoint/2010/main" val="212966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A74F-FB5D-45AF-983F-E937D8CD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Reality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F08523-EB15-4AC4-AE05-82B52166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93391">
            <a:off x="6385608" y="742618"/>
            <a:ext cx="5352584" cy="3760788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516248-48C5-42C2-937C-760D1A2A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0449">
            <a:off x="913870" y="2833565"/>
            <a:ext cx="4076231" cy="314387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283855-C17E-4449-9AFC-5DC69DC7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27643">
            <a:off x="4695717" y="1611976"/>
            <a:ext cx="4048234" cy="44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9847E3-5DEA-40C2-9F5A-B70097A4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6"/>
          <a:stretch/>
        </p:blipFill>
        <p:spPr>
          <a:xfrm>
            <a:off x="0" y="-15240"/>
            <a:ext cx="12192000" cy="68484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FE8BF-C6EA-4B3D-BAD9-85804366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80" y="822960"/>
            <a:ext cx="5862320" cy="110744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/>
              <a:t>Contact Tracing</a:t>
            </a:r>
          </a:p>
        </p:txBody>
      </p:sp>
    </p:spTree>
    <p:extLst>
      <p:ext uri="{BB962C8B-B14F-4D97-AF65-F5344CB8AC3E}">
        <p14:creationId xmlns:p14="http://schemas.microsoft.com/office/powerpoint/2010/main" val="19336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1CE71B-AEEF-42BB-B617-E8560EEE9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045" y="905933"/>
            <a:ext cx="854191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52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{E7A6B30B-B6FC-4372-99D8-2B16C396EB17}tf22712842_win32</Template>
  <TotalTime>392</TotalTime>
  <Words>198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Data Science in Healthcare and its pitfalls</vt:lpstr>
      <vt:lpstr>Google Flu Trends</vt:lpstr>
      <vt:lpstr>PowerPoint Presentation</vt:lpstr>
      <vt:lpstr>Reality</vt:lpstr>
      <vt:lpstr>Contact Tracing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Contact Tracing</dc:title>
  <dc:creator>Gabriel Campos</dc:creator>
  <cp:lastModifiedBy>Gabriel Campos</cp:lastModifiedBy>
  <cp:revision>13</cp:revision>
  <dcterms:created xsi:type="dcterms:W3CDTF">2021-03-16T16:13:32Z</dcterms:created>
  <dcterms:modified xsi:type="dcterms:W3CDTF">2021-03-17T01:18:25Z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