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6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16" b="10013"/>
          <a:stretch/>
        </p:blipFill>
        <p:spPr>
          <a:xfrm>
            <a:off x="-71295" y="64"/>
            <a:ext cx="12260022" cy="687865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Data Science with Contact Tracing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Gabriel Campos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216879"/>
          <a:ext cx="10058400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{E7A6B30B-B6FC-4372-99D8-2B16C396EB17}tf22712842_win32</Template>
  <TotalTime>34</TotalTime>
  <Words>122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Data Science with Contact Tracing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Contact Tracing</dc:title>
  <dc:creator>Gabriel Campos</dc:creator>
  <cp:lastModifiedBy>Gabriel Campos</cp:lastModifiedBy>
  <cp:revision>2</cp:revision>
  <dcterms:created xsi:type="dcterms:W3CDTF">2021-03-16T16:13:32Z</dcterms:created>
  <dcterms:modified xsi:type="dcterms:W3CDTF">2021-03-16T16:47:39Z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