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09B3A-E516-458D-AC30-274FCF74ECB6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A5DAC-EE40-4DBF-80AC-3C577A4FB4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A5DAC-EE40-4DBF-80AC-3C577A4FB40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A5DAC-EE40-4DBF-80AC-3C577A4FB40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A5DAC-EE40-4DBF-80AC-3C577A4FB40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A5DAC-EE40-4DBF-80AC-3C577A4FB40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A5DAC-EE40-4DBF-80AC-3C577A4FB40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7B49-3C6F-4755-BEE9-552FAD63EF0D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6588-DE3E-49D6-9A67-C24269EF6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7B49-3C6F-4755-BEE9-552FAD63EF0D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6588-DE3E-49D6-9A67-C24269EF6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7B49-3C6F-4755-BEE9-552FAD63EF0D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6588-DE3E-49D6-9A67-C24269EF6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7B49-3C6F-4755-BEE9-552FAD63EF0D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6588-DE3E-49D6-9A67-C24269EF6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7B49-3C6F-4755-BEE9-552FAD63EF0D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6588-DE3E-49D6-9A67-C24269EF6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7B49-3C6F-4755-BEE9-552FAD63EF0D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6588-DE3E-49D6-9A67-C24269EF6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7B49-3C6F-4755-BEE9-552FAD63EF0D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6588-DE3E-49D6-9A67-C24269EF6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7B49-3C6F-4755-BEE9-552FAD63EF0D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6588-DE3E-49D6-9A67-C24269EF6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7B49-3C6F-4755-BEE9-552FAD63EF0D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6588-DE3E-49D6-9A67-C24269EF6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7B49-3C6F-4755-BEE9-552FAD63EF0D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6588-DE3E-49D6-9A67-C24269EF6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7B49-3C6F-4755-BEE9-552FAD63EF0D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6588-DE3E-49D6-9A67-C24269EF6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7B49-3C6F-4755-BEE9-552FAD63EF0D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B6588-DE3E-49D6-9A67-C24269EF60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Runtime Polymorphism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rPr>
              <a:t>Real time Examples </a:t>
            </a:r>
          </a:p>
          <a:p>
            <a:pPr algn="ctr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itchFamily="34" charset="0"/>
            </a:endParaRPr>
          </a:p>
          <a:p>
            <a:pPr algn="ctr">
              <a:buNone/>
            </a:pPr>
            <a:endParaRPr lang="en-US" b="1" dirty="0" smtClean="0">
              <a:solidFill>
                <a:schemeClr val="accent5">
                  <a:lumMod val="75000"/>
                </a:schemeClr>
              </a:solidFill>
              <a:latin typeface="Arial Black" pitchFamily="34" charset="0"/>
            </a:endParaRPr>
          </a:p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Batch code :-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RCCM28</a:t>
            </a:r>
          </a:p>
          <a:p>
            <a:pPr algn="ctr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Ramkumar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447800"/>
            <a:ext cx="2286000" cy="12192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Mainclass1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1447800"/>
            <a:ext cx="2286000" cy="12192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Socialmedia</a:t>
            </a:r>
            <a:endParaRPr lang="en-US" dirty="0" smtClean="0"/>
          </a:p>
          <a:p>
            <a:pPr algn="ctr"/>
            <a:r>
              <a:rPr lang="en-US" dirty="0"/>
              <a:t>n</a:t>
            </a:r>
            <a:r>
              <a:rPr lang="en-US" dirty="0" smtClean="0"/>
              <a:t>ewsfeed()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4600" y="1447800"/>
            <a:ext cx="2286000" cy="12192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</a:p>
          <a:p>
            <a:pPr algn="ctr"/>
            <a:r>
              <a:rPr lang="en-US" dirty="0" smtClean="0"/>
              <a:t>Folder()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29000" y="4191000"/>
            <a:ext cx="2286000" cy="12192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Instagram</a:t>
            </a:r>
            <a:endParaRPr lang="en-US" dirty="0" smtClean="0"/>
          </a:p>
          <a:p>
            <a:pPr algn="ctr"/>
            <a:r>
              <a:rPr lang="en-US" dirty="0"/>
              <a:t>n</a:t>
            </a:r>
            <a:r>
              <a:rPr lang="en-US" dirty="0" smtClean="0"/>
              <a:t>ewsfeed()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4191000"/>
            <a:ext cx="2286000" cy="12192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Facebook</a:t>
            </a:r>
            <a:endParaRPr lang="en-US" dirty="0" smtClean="0"/>
          </a:p>
          <a:p>
            <a:pPr algn="ctr"/>
            <a:r>
              <a:rPr lang="en-US" dirty="0"/>
              <a:t>n</a:t>
            </a:r>
            <a:r>
              <a:rPr lang="en-US" dirty="0" smtClean="0"/>
              <a:t>ewsfeed()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24600" y="4191000"/>
            <a:ext cx="2286000" cy="12192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Twitter</a:t>
            </a:r>
          </a:p>
          <a:p>
            <a:pPr algn="ctr"/>
            <a:r>
              <a:rPr lang="en-US" dirty="0"/>
              <a:t>n</a:t>
            </a:r>
            <a:r>
              <a:rPr lang="en-US" dirty="0" smtClean="0"/>
              <a:t>ewsfeed()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5562600" y="2895600"/>
            <a:ext cx="19812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0"/>
          </p:cNvCxnSpPr>
          <p:nvPr/>
        </p:nvCxnSpPr>
        <p:spPr>
          <a:xfrm rot="5400000" flipH="1" flipV="1">
            <a:off x="2209800" y="2514600"/>
            <a:ext cx="1219200" cy="2133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3924300" y="37719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4533106" y="3771900"/>
            <a:ext cx="8389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V="1">
            <a:off x="5486400" y="3200400"/>
            <a:ext cx="9906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743200" y="3352800"/>
            <a:ext cx="11430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14400" y="61722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62200" y="6019800"/>
            <a:ext cx="152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</a:t>
            </a:r>
            <a:r>
              <a:rPr lang="en-US" b="1" dirty="0" smtClean="0"/>
              <a:t>UPCASTING</a:t>
            </a:r>
            <a:endParaRPr lang="en-US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181600" y="61722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05600" y="601980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=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B050"/>
                </a:solidFill>
              </a:rPr>
              <a:t>INHERITING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447800"/>
            <a:ext cx="2286000" cy="12192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Mainclass2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1447800"/>
            <a:ext cx="2286000" cy="12192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ravel()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4600" y="1447800"/>
            <a:ext cx="2286000" cy="12192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Shantinagar</a:t>
            </a:r>
            <a:endParaRPr lang="en-US" dirty="0" smtClean="0"/>
          </a:p>
          <a:p>
            <a:pPr algn="ctr"/>
            <a:r>
              <a:rPr lang="en-US" dirty="0" smtClean="0"/>
              <a:t>terminus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29000" y="4191000"/>
            <a:ext cx="2286000" cy="12192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Sleeperbus</a:t>
            </a:r>
            <a:endParaRPr lang="en-US" dirty="0" smtClean="0"/>
          </a:p>
          <a:p>
            <a:pPr algn="ctr"/>
            <a:r>
              <a:rPr lang="en-US" dirty="0" smtClean="0"/>
              <a:t>Travel()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4191000"/>
            <a:ext cx="2286000" cy="12192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Airbus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ravel()</a:t>
            </a: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24600" y="4191000"/>
            <a:ext cx="2286000" cy="12192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Ksrtc</a:t>
            </a:r>
            <a:endParaRPr lang="en-US" dirty="0" smtClean="0"/>
          </a:p>
          <a:p>
            <a:pPr algn="ctr"/>
            <a:r>
              <a:rPr lang="en-US" dirty="0" smtClean="0"/>
              <a:t>Travel()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5562600" y="2895600"/>
            <a:ext cx="19812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0"/>
          </p:cNvCxnSpPr>
          <p:nvPr/>
        </p:nvCxnSpPr>
        <p:spPr>
          <a:xfrm rot="5400000" flipH="1" flipV="1">
            <a:off x="2209800" y="2514600"/>
            <a:ext cx="1219200" cy="2133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3924300" y="37719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4533106" y="3771900"/>
            <a:ext cx="8389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V="1">
            <a:off x="5486400" y="3200400"/>
            <a:ext cx="9906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743200" y="3352800"/>
            <a:ext cx="11430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14400" y="61722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62200" y="6019800"/>
            <a:ext cx="152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</a:t>
            </a:r>
            <a:r>
              <a:rPr lang="en-US" b="1" dirty="0" smtClean="0"/>
              <a:t>UPCASTING</a:t>
            </a:r>
            <a:endParaRPr lang="en-US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181600" y="61722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05600" y="601980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=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B050"/>
                </a:solidFill>
              </a:rPr>
              <a:t>INHERITING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447800"/>
            <a:ext cx="2286000" cy="12192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Mainclass3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1447800"/>
            <a:ext cx="2286000" cy="12192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Electricdevice</a:t>
            </a:r>
            <a:endParaRPr lang="en-US" dirty="0" smtClean="0"/>
          </a:p>
          <a:p>
            <a:pPr algn="ctr"/>
            <a:r>
              <a:rPr lang="en-US" dirty="0"/>
              <a:t>c</a:t>
            </a:r>
            <a:r>
              <a:rPr lang="en-US" dirty="0" smtClean="0"/>
              <a:t>urrent()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4600" y="1447800"/>
            <a:ext cx="2286000" cy="12192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</a:p>
          <a:p>
            <a:pPr algn="ctr"/>
            <a:r>
              <a:rPr lang="en-US" dirty="0" err="1" smtClean="0"/>
              <a:t>plugboard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29000" y="4191000"/>
            <a:ext cx="2286000" cy="12192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Fridge</a:t>
            </a:r>
          </a:p>
          <a:p>
            <a:pPr algn="ctr"/>
            <a:r>
              <a:rPr lang="en-US" dirty="0" smtClean="0"/>
              <a:t>Current()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4191000"/>
            <a:ext cx="2286000" cy="12192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Fan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urrent()</a:t>
            </a: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24600" y="4191000"/>
            <a:ext cx="2286000" cy="12192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Tv</a:t>
            </a:r>
            <a:endParaRPr lang="en-US" dirty="0" smtClean="0"/>
          </a:p>
          <a:p>
            <a:pPr algn="ctr"/>
            <a:r>
              <a:rPr lang="en-US" dirty="0" smtClean="0"/>
              <a:t>Current()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5562600" y="2895600"/>
            <a:ext cx="19812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0"/>
          </p:cNvCxnSpPr>
          <p:nvPr/>
        </p:nvCxnSpPr>
        <p:spPr>
          <a:xfrm rot="5400000" flipH="1" flipV="1">
            <a:off x="2209800" y="2514600"/>
            <a:ext cx="1219200" cy="2133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3924300" y="37719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4533106" y="3771900"/>
            <a:ext cx="8389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V="1">
            <a:off x="5486400" y="3200400"/>
            <a:ext cx="9906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743200" y="3352800"/>
            <a:ext cx="11430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14400" y="61722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62200" y="6019800"/>
            <a:ext cx="152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</a:t>
            </a:r>
            <a:r>
              <a:rPr lang="en-US" b="1" dirty="0" smtClean="0"/>
              <a:t>UPCASTING</a:t>
            </a:r>
            <a:endParaRPr lang="en-US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181600" y="61722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05600" y="601980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=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B050"/>
                </a:solidFill>
              </a:rPr>
              <a:t>INHERITING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447800"/>
            <a:ext cx="2286000" cy="12192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Mainclass4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1447800"/>
            <a:ext cx="2286000" cy="12192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rite()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4600" y="1447800"/>
            <a:ext cx="2286000" cy="12192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Stationeryshop</a:t>
            </a:r>
            <a:endParaRPr lang="en-US" dirty="0" smtClean="0"/>
          </a:p>
          <a:p>
            <a:pPr algn="ctr"/>
            <a:r>
              <a:rPr lang="en-US" dirty="0" smtClean="0"/>
              <a:t>Buy()</a:t>
            </a:r>
          </a:p>
        </p:txBody>
      </p:sp>
      <p:sp>
        <p:nvSpPr>
          <p:cNvPr id="8" name="Rectangle 7"/>
          <p:cNvSpPr/>
          <p:nvPr/>
        </p:nvSpPr>
        <p:spPr>
          <a:xfrm>
            <a:off x="3429000" y="4191000"/>
            <a:ext cx="2286000" cy="12192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Refillpen</a:t>
            </a:r>
            <a:endParaRPr lang="en-US" dirty="0" smtClean="0"/>
          </a:p>
          <a:p>
            <a:pPr algn="ctr"/>
            <a:r>
              <a:rPr lang="en-US" dirty="0" smtClean="0"/>
              <a:t>write()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4191000"/>
            <a:ext cx="2286000" cy="12192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Inkpen</a:t>
            </a:r>
            <a:endParaRPr lang="en-US" dirty="0"/>
          </a:p>
          <a:p>
            <a:pPr algn="ctr"/>
            <a:r>
              <a:rPr lang="en-US" dirty="0" smtClean="0"/>
              <a:t>write()</a:t>
            </a: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24600" y="4191000"/>
            <a:ext cx="2286000" cy="12192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Gelpen</a:t>
            </a:r>
            <a:endParaRPr lang="en-US" dirty="0" smtClean="0"/>
          </a:p>
          <a:p>
            <a:pPr algn="ctr"/>
            <a:r>
              <a:rPr lang="en-US" dirty="0" smtClean="0"/>
              <a:t>write()</a:t>
            </a:r>
          </a:p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5562600" y="2895600"/>
            <a:ext cx="19812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0"/>
          </p:cNvCxnSpPr>
          <p:nvPr/>
        </p:nvCxnSpPr>
        <p:spPr>
          <a:xfrm rot="5400000" flipH="1" flipV="1">
            <a:off x="2209800" y="2514600"/>
            <a:ext cx="1219200" cy="2133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3924300" y="37719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4533106" y="3771900"/>
            <a:ext cx="8389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V="1">
            <a:off x="5486400" y="3200400"/>
            <a:ext cx="9906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743200" y="3352800"/>
            <a:ext cx="11430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14400" y="61722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62200" y="6019800"/>
            <a:ext cx="152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</a:t>
            </a:r>
            <a:r>
              <a:rPr lang="en-US" b="1" dirty="0" smtClean="0"/>
              <a:t>UPCASTING</a:t>
            </a:r>
            <a:endParaRPr lang="en-US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181600" y="61722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05600" y="601980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=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B050"/>
                </a:solidFill>
              </a:rPr>
              <a:t>INHERITING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447800"/>
            <a:ext cx="2286000" cy="12192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Mainclass5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1447800"/>
            <a:ext cx="2286000" cy="12192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Notes</a:t>
            </a:r>
          </a:p>
          <a:p>
            <a:pPr algn="ctr"/>
            <a:r>
              <a:rPr lang="en-US" dirty="0" smtClean="0"/>
              <a:t>carry()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4600" y="1447800"/>
            <a:ext cx="2286000" cy="12192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Students</a:t>
            </a:r>
          </a:p>
          <a:p>
            <a:pPr algn="ctr"/>
            <a:r>
              <a:rPr lang="en-US" dirty="0" smtClean="0"/>
              <a:t>Bag()</a:t>
            </a:r>
          </a:p>
        </p:txBody>
      </p:sp>
      <p:sp>
        <p:nvSpPr>
          <p:cNvPr id="8" name="Rectangle 7"/>
          <p:cNvSpPr/>
          <p:nvPr/>
        </p:nvSpPr>
        <p:spPr>
          <a:xfrm>
            <a:off x="3429000" y="4191000"/>
            <a:ext cx="2286000" cy="12192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Sqlnote</a:t>
            </a:r>
            <a:endParaRPr lang="en-US" dirty="0" smtClean="0"/>
          </a:p>
          <a:p>
            <a:pPr algn="ctr"/>
            <a:r>
              <a:rPr lang="en-US" dirty="0" smtClean="0"/>
              <a:t>carry()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4191000"/>
            <a:ext cx="2286000" cy="12192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Javanote</a:t>
            </a:r>
            <a:endParaRPr lang="en-US" dirty="0" smtClean="0"/>
          </a:p>
          <a:p>
            <a:pPr algn="ctr"/>
            <a:r>
              <a:rPr lang="en-US" dirty="0" smtClean="0"/>
              <a:t>carry()</a:t>
            </a: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24600" y="4191000"/>
            <a:ext cx="2286000" cy="12192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Manualnote</a:t>
            </a:r>
            <a:endParaRPr lang="en-US" dirty="0" smtClean="0"/>
          </a:p>
          <a:p>
            <a:pPr algn="ctr"/>
            <a:r>
              <a:rPr lang="en-US" dirty="0" smtClean="0"/>
              <a:t>carry()</a:t>
            </a:r>
          </a:p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5562600" y="2895600"/>
            <a:ext cx="19812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0"/>
          </p:cNvCxnSpPr>
          <p:nvPr/>
        </p:nvCxnSpPr>
        <p:spPr>
          <a:xfrm rot="5400000" flipH="1" flipV="1">
            <a:off x="2209800" y="2514600"/>
            <a:ext cx="1219200" cy="2133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3924300" y="37719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4533106" y="3771900"/>
            <a:ext cx="8389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V="1">
            <a:off x="5486400" y="3200400"/>
            <a:ext cx="9906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743200" y="3352800"/>
            <a:ext cx="11430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14400" y="61722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62200" y="6019800"/>
            <a:ext cx="152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</a:t>
            </a:r>
            <a:r>
              <a:rPr lang="en-US" b="1" dirty="0" smtClean="0"/>
              <a:t>UPCASTING</a:t>
            </a:r>
            <a:endParaRPr lang="en-US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181600" y="61722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05600" y="601980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=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B050"/>
                </a:solidFill>
              </a:rPr>
              <a:t>INHERITING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118</Words>
  <Application>Microsoft Office PowerPoint</Application>
  <PresentationFormat>On-screen Show (4:3)</PresentationFormat>
  <Paragraphs>79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Runtime Polymorphism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12</cp:revision>
  <dcterms:created xsi:type="dcterms:W3CDTF">2019-12-25T15:02:31Z</dcterms:created>
  <dcterms:modified xsi:type="dcterms:W3CDTF">2019-12-25T15:59:20Z</dcterms:modified>
</cp:coreProperties>
</file>