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60" r:id="rId3"/>
    <p:sldId id="256" r:id="rId4"/>
    <p:sldId id="259" r:id="rId5"/>
    <p:sldId id="265" r:id="rId6"/>
    <p:sldId id="264" r:id="rId7"/>
    <p:sldId id="263" r:id="rId8"/>
    <p:sldId id="258" r:id="rId9"/>
  </p:sldIdLst>
  <p:sldSz cx="12192000" cy="6858000"/>
  <p:notesSz cx="6858000" cy="9144000"/>
  <p:embeddedFontLst>
    <p:embeddedFont>
      <p:font typeface="KoPub돋움체 Bold" panose="020B0600000101010101" charset="-127"/>
      <p:bold r:id="rId10"/>
    </p:embeddedFont>
    <p:embeddedFont>
      <p:font typeface="KoPub돋움체 Medium" panose="020B0600000101010101" charset="-127"/>
      <p:regular r:id="rId11"/>
    </p:embeddedFont>
    <p:embeddedFont>
      <p:font typeface="Arial Black" panose="020B0A04020102020204" pitchFamily="34" charset="0"/>
      <p:bold r:id="rId12"/>
    </p:embeddedFont>
    <p:embeddedFont>
      <p:font typeface="Dubai Medium" panose="020B0603030403030204" pitchFamily="34" charset="-78"/>
      <p:regular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BAE7FE"/>
    <a:srgbClr val="04A8FD"/>
    <a:srgbClr val="4AC3FC"/>
    <a:srgbClr val="47C2FD"/>
    <a:srgbClr val="39B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1" autoAdjust="0"/>
    <p:restoredTop sz="94660"/>
  </p:normalViewPr>
  <p:slideViewPr>
    <p:cSldViewPr snapToGrid="0">
      <p:cViewPr varScale="1">
        <p:scale>
          <a:sx n="93" d="100"/>
          <a:sy n="93" d="100"/>
        </p:scale>
        <p:origin x="77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B9C6-E163-4657-9C1D-C97937381CC3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4BD6-91C3-4DF6-BD1A-8A1BF0F030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969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B9C6-E163-4657-9C1D-C97937381CC3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4BD6-91C3-4DF6-BD1A-8A1BF0F030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941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B9C6-E163-4657-9C1D-C97937381CC3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4BD6-91C3-4DF6-BD1A-8A1BF0F030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831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B9C6-E163-4657-9C1D-C97937381CC3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4BD6-91C3-4DF6-BD1A-8A1BF0F030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691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B9C6-E163-4657-9C1D-C97937381CC3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4BD6-91C3-4DF6-BD1A-8A1BF0F030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180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B9C6-E163-4657-9C1D-C97937381CC3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4BD6-91C3-4DF6-BD1A-8A1BF0F030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691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B9C6-E163-4657-9C1D-C97937381CC3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4BD6-91C3-4DF6-BD1A-8A1BF0F030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911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B9C6-E163-4657-9C1D-C97937381CC3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4BD6-91C3-4DF6-BD1A-8A1BF0F030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21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B9C6-E163-4657-9C1D-C97937381CC3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4BD6-91C3-4DF6-BD1A-8A1BF0F030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1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B9C6-E163-4657-9C1D-C97937381CC3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4BD6-91C3-4DF6-BD1A-8A1BF0F030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047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B9C6-E163-4657-9C1D-C97937381CC3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4BD6-91C3-4DF6-BD1A-8A1BF0F030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481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9B9C6-E163-4657-9C1D-C97937381CC3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B4BD6-91C3-4DF6-BD1A-8A1BF0F030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430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AC3FC"/>
            </a:gs>
            <a:gs pos="100000">
              <a:srgbClr val="04A8FD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3628787" y="834501"/>
            <a:ext cx="4822756" cy="4812321"/>
          </a:xfrm>
          <a:prstGeom prst="ellipse">
            <a:avLst/>
          </a:prstGeom>
          <a:noFill/>
          <a:ln w="257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860457" y="2872340"/>
            <a:ext cx="4471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Mobile Programming</a:t>
            </a:r>
            <a:endParaRPr lang="ko-KR" altLang="en-US" sz="36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60EB63-F296-4A78-929C-26EDFEE5DCE3}"/>
              </a:ext>
            </a:extLst>
          </p:cNvPr>
          <p:cNvSpPr txBox="1"/>
          <p:nvPr/>
        </p:nvSpPr>
        <p:spPr>
          <a:xfrm>
            <a:off x="4640062" y="4028748"/>
            <a:ext cx="291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rial Black" panose="020B0A04020102020204" pitchFamily="34" charset="0"/>
              </a:rPr>
              <a:t>App Name : Book-</a:t>
            </a:r>
            <a:r>
              <a:rPr lang="en-US" altLang="ko-KR" dirty="0" err="1">
                <a:solidFill>
                  <a:schemeClr val="bg1"/>
                </a:solidFill>
                <a:latin typeface="Arial Black" panose="020B0A04020102020204" pitchFamily="34" charset="0"/>
              </a:rPr>
              <a:t>ing</a:t>
            </a:r>
            <a:endParaRPr lang="ko-KR" alt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327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33245"/>
          </a:xfrm>
          <a:prstGeom prst="rect">
            <a:avLst/>
          </a:prstGeom>
          <a:gradFill>
            <a:gsLst>
              <a:gs pos="0">
                <a:srgbClr val="4AC3FC"/>
              </a:gs>
              <a:gs pos="100000">
                <a:srgbClr val="04A8FD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90750" y="3038150"/>
            <a:ext cx="2608406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당신이 보지않은 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spcBef>
                <a:spcPts val="300"/>
              </a:spcBef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훌륭한 책들이 많습니다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더 값싸게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spcBef>
                <a:spcPts val="300"/>
              </a:spcBef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더 편리하게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spcBef>
                <a:spcPts val="300"/>
              </a:spcBef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더 빠르게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spcBef>
                <a:spcPts val="300"/>
              </a:spcBef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사용자 편리성을 증대 시켜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spcBef>
                <a:spcPts val="300"/>
              </a:spcBef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올바른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spcBef>
                <a:spcPts val="300"/>
              </a:spcBef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책 거래 문화를 만듭니다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2A47DE9-42F2-4FAD-82E6-12DB99BE4F2E}"/>
              </a:ext>
            </a:extLst>
          </p:cNvPr>
          <p:cNvSpPr/>
          <p:nvPr/>
        </p:nvSpPr>
        <p:spPr>
          <a:xfrm>
            <a:off x="890750" y="2654040"/>
            <a:ext cx="3369833" cy="105267"/>
          </a:xfrm>
          <a:prstGeom prst="rect">
            <a:avLst/>
          </a:prstGeom>
          <a:solidFill>
            <a:srgbClr val="4AC3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DB0A79-C8B9-4544-8106-8227C5D1F509}"/>
              </a:ext>
            </a:extLst>
          </p:cNvPr>
          <p:cNvSpPr txBox="1"/>
          <p:nvPr/>
        </p:nvSpPr>
        <p:spPr>
          <a:xfrm>
            <a:off x="890750" y="1984418"/>
            <a:ext cx="3369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solidFill>
                  <a:srgbClr val="04A8FD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중고책</a:t>
            </a:r>
            <a:r>
              <a:rPr lang="ko-KR" altLang="en-US" sz="2800" dirty="0">
                <a:solidFill>
                  <a:srgbClr val="04A8FD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거래를 보다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38B573-8EA4-4210-9CAE-6B830B6D8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290" y="1984418"/>
            <a:ext cx="5486020" cy="3646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403BFC-5F76-4616-985C-0E44CA9CA978}"/>
              </a:ext>
            </a:extLst>
          </p:cNvPr>
          <p:cNvSpPr txBox="1"/>
          <p:nvPr/>
        </p:nvSpPr>
        <p:spPr>
          <a:xfrm>
            <a:off x="4853435" y="84516"/>
            <a:ext cx="3764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lt"/>
              </a:rPr>
              <a:t>Book-</a:t>
            </a:r>
            <a:r>
              <a:rPr lang="en-US" altLang="ko-KR" sz="3200" b="1" dirty="0" err="1">
                <a:solidFill>
                  <a:schemeClr val="bg1"/>
                </a:solidFill>
                <a:latin typeface="+mj-lt"/>
              </a:rPr>
              <a:t>ing</a:t>
            </a:r>
            <a:endParaRPr lang="ko-KR" altLang="en-US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737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33245"/>
          </a:xfrm>
          <a:prstGeom prst="rect">
            <a:avLst/>
          </a:prstGeom>
          <a:gradFill>
            <a:gsLst>
              <a:gs pos="0">
                <a:srgbClr val="4AC3FC"/>
              </a:gs>
              <a:gs pos="100000">
                <a:srgbClr val="04A8FD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912100" y="2159000"/>
            <a:ext cx="3251200" cy="63500"/>
          </a:xfrm>
          <a:prstGeom prst="rect">
            <a:avLst/>
          </a:prstGeom>
          <a:solidFill>
            <a:srgbClr val="4AC3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912100" y="1802368"/>
            <a:ext cx="1281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4A8FD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Real-Time</a:t>
            </a:r>
            <a:endParaRPr lang="ko-KR" altLang="en-US" dirty="0">
              <a:solidFill>
                <a:srgbClr val="04A8FD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912100" y="2293203"/>
            <a:ext cx="2813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알라딘 인터파크 검색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API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를 이용한 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실시간 데이터 접근 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507775" y="4470400"/>
            <a:ext cx="3251200" cy="63500"/>
          </a:xfrm>
          <a:prstGeom prst="rect">
            <a:avLst/>
          </a:prstGeom>
          <a:solidFill>
            <a:srgbClr val="4AC3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507775" y="4113768"/>
            <a:ext cx="20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4A8FD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User convenience</a:t>
            </a:r>
            <a:endParaRPr lang="ko-KR" altLang="en-US" dirty="0">
              <a:solidFill>
                <a:srgbClr val="04A8FD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507775" y="4604603"/>
            <a:ext cx="16498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판매자와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사용자에게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책에 대한 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최고의 편리성 제공 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63313" y="2989997"/>
            <a:ext cx="3251200" cy="63500"/>
          </a:xfrm>
          <a:prstGeom prst="rect">
            <a:avLst/>
          </a:prstGeom>
          <a:solidFill>
            <a:srgbClr val="4AC3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110532" y="2633365"/>
            <a:ext cx="2836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4A8FD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Recommended Algorithm</a:t>
            </a:r>
            <a:endParaRPr lang="ko-KR" altLang="en-US" dirty="0">
              <a:solidFill>
                <a:srgbClr val="04A8FD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39531" y="3124200"/>
            <a:ext cx="2274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사용자 로그 데이터를 이용한 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r"/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책 상품 추천 서비스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19FAD66D-AE5E-4A69-A73E-07CA9A99C27A}"/>
              </a:ext>
            </a:extLst>
          </p:cNvPr>
          <p:cNvSpPr/>
          <p:nvPr/>
        </p:nvSpPr>
        <p:spPr>
          <a:xfrm>
            <a:off x="4673896" y="1841500"/>
            <a:ext cx="2565400" cy="2565400"/>
          </a:xfrm>
          <a:prstGeom prst="ellipse">
            <a:avLst/>
          </a:prstGeom>
          <a:solidFill>
            <a:srgbClr val="04A8FD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03DD87C-5ED1-4A2F-82F6-74F01D9435F0}"/>
              </a:ext>
            </a:extLst>
          </p:cNvPr>
          <p:cNvSpPr/>
          <p:nvPr/>
        </p:nvSpPr>
        <p:spPr>
          <a:xfrm>
            <a:off x="3850559" y="3124200"/>
            <a:ext cx="2565400" cy="2565400"/>
          </a:xfrm>
          <a:prstGeom prst="ellipse">
            <a:avLst/>
          </a:prstGeom>
          <a:solidFill>
            <a:srgbClr val="04A8FD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57D43F7B-D7B7-4031-81F1-D9229A066FDA}"/>
              </a:ext>
            </a:extLst>
          </p:cNvPr>
          <p:cNvSpPr/>
          <p:nvPr/>
        </p:nvSpPr>
        <p:spPr>
          <a:xfrm>
            <a:off x="5497233" y="3124200"/>
            <a:ext cx="2565400" cy="2565400"/>
          </a:xfrm>
          <a:prstGeom prst="ellipse">
            <a:avLst/>
          </a:prstGeom>
          <a:solidFill>
            <a:srgbClr val="04A8FD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435BB1-0450-4895-B480-6078D53EF99E}"/>
              </a:ext>
            </a:extLst>
          </p:cNvPr>
          <p:cNvSpPr txBox="1"/>
          <p:nvPr/>
        </p:nvSpPr>
        <p:spPr>
          <a:xfrm>
            <a:off x="5566925" y="1965166"/>
            <a:ext cx="8595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</a:rPr>
              <a:t>A</a:t>
            </a:r>
            <a:endParaRPr lang="ko-KR" altLang="en-US" sz="80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BFFFC19-0285-42A6-B99F-D99569D44FF3}"/>
              </a:ext>
            </a:extLst>
          </p:cNvPr>
          <p:cNvSpPr txBox="1"/>
          <p:nvPr/>
        </p:nvSpPr>
        <p:spPr>
          <a:xfrm>
            <a:off x="4436515" y="3892420"/>
            <a:ext cx="7825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</a:rPr>
              <a:t>B</a:t>
            </a:r>
            <a:endParaRPr lang="ko-KR" altLang="en-US" sz="80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A0D24F7-E75B-4023-9435-AE0ACDDEE0FD}"/>
              </a:ext>
            </a:extLst>
          </p:cNvPr>
          <p:cNvSpPr txBox="1"/>
          <p:nvPr/>
        </p:nvSpPr>
        <p:spPr>
          <a:xfrm>
            <a:off x="6669584" y="3892420"/>
            <a:ext cx="8354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>
                <a:solidFill>
                  <a:schemeClr val="bg1"/>
                </a:solidFill>
              </a:rPr>
              <a:t>C</a:t>
            </a:r>
            <a:endParaRPr lang="ko-KR" altLang="en-US" sz="800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7A3B51-80C6-4E1D-930E-C0A03373DBF5}"/>
              </a:ext>
            </a:extLst>
          </p:cNvPr>
          <p:cNvSpPr txBox="1"/>
          <p:nvPr/>
        </p:nvSpPr>
        <p:spPr>
          <a:xfrm>
            <a:off x="4891813" y="84516"/>
            <a:ext cx="2454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lt"/>
              </a:rPr>
              <a:t>Technology</a:t>
            </a:r>
            <a:endParaRPr lang="ko-KR" altLang="en-US" sz="32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902E813-12C0-4584-B2C8-645E97A89DC3}"/>
              </a:ext>
            </a:extLst>
          </p:cNvPr>
          <p:cNvCxnSpPr>
            <a:cxnSpLocks/>
          </p:cNvCxnSpPr>
          <p:nvPr/>
        </p:nvCxnSpPr>
        <p:spPr>
          <a:xfrm flipV="1">
            <a:off x="6522452" y="2078613"/>
            <a:ext cx="1153616" cy="49146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138FC30-1562-4E54-9F95-68962CF23EAF}"/>
              </a:ext>
            </a:extLst>
          </p:cNvPr>
          <p:cNvCxnSpPr>
            <a:cxnSpLocks/>
          </p:cNvCxnSpPr>
          <p:nvPr/>
        </p:nvCxnSpPr>
        <p:spPr>
          <a:xfrm flipH="1" flipV="1">
            <a:off x="3328386" y="3647420"/>
            <a:ext cx="1108129" cy="482716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0917672-03B3-4372-8FA5-D4A188D7558A}"/>
              </a:ext>
            </a:extLst>
          </p:cNvPr>
          <p:cNvCxnSpPr>
            <a:cxnSpLocks/>
          </p:cNvCxnSpPr>
          <p:nvPr/>
        </p:nvCxnSpPr>
        <p:spPr>
          <a:xfrm>
            <a:off x="7505069" y="4091684"/>
            <a:ext cx="1007137" cy="264304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248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33245"/>
          </a:xfrm>
          <a:prstGeom prst="rect">
            <a:avLst/>
          </a:prstGeom>
          <a:gradFill>
            <a:gsLst>
              <a:gs pos="0">
                <a:srgbClr val="4AC3FC"/>
              </a:gs>
              <a:gs pos="100000">
                <a:srgbClr val="04A8FD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ìë¼ëì ëí ì´ë¯¸ì§ ê²ìê²°ê³¼">
            <a:extLst>
              <a:ext uri="{FF2B5EF4-FFF2-40B4-BE49-F238E27FC236}">
                <a16:creationId xmlns:a16="http://schemas.microsoft.com/office/drawing/2014/main" id="{9B649677-B700-4E3F-A56C-1D4E75CC1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53" y="3671040"/>
            <a:ext cx="2011080" cy="8297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  <p:pic>
        <p:nvPicPr>
          <p:cNvPr id="1028" name="Picture 4" descr="ì¸í°íí¬ì ëí ì´ë¯¸ì§ ê²ìê²°ê³¼">
            <a:extLst>
              <a:ext uri="{FF2B5EF4-FFF2-40B4-BE49-F238E27FC236}">
                <a16:creationId xmlns:a16="http://schemas.microsoft.com/office/drawing/2014/main" id="{B60FFFCC-0770-48CA-A563-6D7897AF1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54" y="2348816"/>
            <a:ext cx="2011080" cy="83417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  <p:pic>
        <p:nvPicPr>
          <p:cNvPr id="1030" name="Picture 6" descr="zxingì ëí ì´ë¯¸ì§ ê²ìê²°ê³¼">
            <a:extLst>
              <a:ext uri="{FF2B5EF4-FFF2-40B4-BE49-F238E27FC236}">
                <a16:creationId xmlns:a16="http://schemas.microsoft.com/office/drawing/2014/main" id="{1861262A-2E68-4F2A-AF9F-9E629700C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223" y="2614830"/>
            <a:ext cx="2454172" cy="128263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  <p:pic>
        <p:nvPicPr>
          <p:cNvPr id="1040" name="Picture 16" descr="awsì ëí ì´ë¯¸ì§ ê²ìê²°ê³¼">
            <a:extLst>
              <a:ext uri="{FF2B5EF4-FFF2-40B4-BE49-F238E27FC236}">
                <a16:creationId xmlns:a16="http://schemas.microsoft.com/office/drawing/2014/main" id="{2A1F9DAF-85FA-4F31-A2A4-FFFC3F224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364" y="2752738"/>
            <a:ext cx="1749146" cy="9183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89F3FFDB-72D2-4BAA-BD86-536375E1FA10}"/>
              </a:ext>
            </a:extLst>
          </p:cNvPr>
          <p:cNvSpPr/>
          <p:nvPr/>
        </p:nvSpPr>
        <p:spPr>
          <a:xfrm>
            <a:off x="2866538" y="1684069"/>
            <a:ext cx="127000" cy="3216405"/>
          </a:xfrm>
          <a:prstGeom prst="rect">
            <a:avLst/>
          </a:prstGeom>
          <a:solidFill>
            <a:srgbClr val="BAE7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5A2C9FC-FADE-4FDB-8A8B-04F8B427FC32}"/>
              </a:ext>
            </a:extLst>
          </p:cNvPr>
          <p:cNvSpPr/>
          <p:nvPr/>
        </p:nvSpPr>
        <p:spPr>
          <a:xfrm>
            <a:off x="6229139" y="1659655"/>
            <a:ext cx="127000" cy="3216405"/>
          </a:xfrm>
          <a:prstGeom prst="rect">
            <a:avLst/>
          </a:prstGeom>
          <a:solidFill>
            <a:srgbClr val="BAE7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AF4A84A-CBF1-4E7C-988D-7331D99460AD}"/>
              </a:ext>
            </a:extLst>
          </p:cNvPr>
          <p:cNvSpPr/>
          <p:nvPr/>
        </p:nvSpPr>
        <p:spPr>
          <a:xfrm>
            <a:off x="8926704" y="1684069"/>
            <a:ext cx="127000" cy="3216405"/>
          </a:xfrm>
          <a:prstGeom prst="rect">
            <a:avLst/>
          </a:prstGeom>
          <a:solidFill>
            <a:srgbClr val="BAE7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B7BCDC1-F28F-4828-A9F1-A9125BF5FBE6}"/>
              </a:ext>
            </a:extLst>
          </p:cNvPr>
          <p:cNvSpPr/>
          <p:nvPr/>
        </p:nvSpPr>
        <p:spPr>
          <a:xfrm>
            <a:off x="1046926" y="5144165"/>
            <a:ext cx="10775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Dubai Medium" panose="020B0603030403030204" pitchFamily="34" charset="-78"/>
                <a:ea typeface="KoPub돋움체 Bold" panose="02020603020101020101" pitchFamily="18" charset="-127"/>
                <a:cs typeface="Dubai Medium" panose="020B0603030403030204" pitchFamily="34" charset="-78"/>
              </a:rPr>
              <a:t>상품 정보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92B8E06-39F5-4D02-B475-EB5BFE7949AF}"/>
              </a:ext>
            </a:extLst>
          </p:cNvPr>
          <p:cNvSpPr/>
          <p:nvPr/>
        </p:nvSpPr>
        <p:spPr>
          <a:xfrm>
            <a:off x="3940846" y="5194273"/>
            <a:ext cx="11528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Dubai Medium" panose="020B0603030403030204" pitchFamily="34" charset="-78"/>
                <a:ea typeface="KoPub돋움체 Bold" panose="02020603020101020101" pitchFamily="18" charset="-127"/>
                <a:cs typeface="Dubai Medium" panose="020B0603030403030204" pitchFamily="34" charset="-78"/>
              </a:rPr>
              <a:t>바코드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Dubai Medium" panose="020B0603030403030204" pitchFamily="34" charset="-78"/>
                <a:ea typeface="KoPub돋움체 Bold" panose="02020603020101020101" pitchFamily="18" charset="-127"/>
                <a:cs typeface="Dubai Medium" panose="020B0603030403030204" pitchFamily="34" charset="-78"/>
              </a:rPr>
              <a:t>API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C4D683D-CE15-42C4-9009-B3E9470DFEB5}"/>
              </a:ext>
            </a:extLst>
          </p:cNvPr>
          <p:cNvSpPr/>
          <p:nvPr/>
        </p:nvSpPr>
        <p:spPr>
          <a:xfrm>
            <a:off x="6485305" y="5194273"/>
            <a:ext cx="21034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Dubai Medium" panose="020B0603030403030204" pitchFamily="34" charset="-78"/>
                <a:ea typeface="KoPub돋움체 Bold" panose="02020603020101020101" pitchFamily="18" charset="-127"/>
                <a:cs typeface="Dubai Medium" panose="020B0603030403030204" pitchFamily="34" charset="-78"/>
              </a:rPr>
              <a:t>서버와 데이터베이스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D563B19-53B9-45C4-8CEF-178A1C4F861E}"/>
              </a:ext>
            </a:extLst>
          </p:cNvPr>
          <p:cNvSpPr/>
          <p:nvPr/>
        </p:nvSpPr>
        <p:spPr>
          <a:xfrm>
            <a:off x="10019497" y="5164426"/>
            <a:ext cx="12827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추천 서비스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C32559-D691-45C7-8350-479062BF4206}"/>
              </a:ext>
            </a:extLst>
          </p:cNvPr>
          <p:cNvSpPr txBox="1"/>
          <p:nvPr/>
        </p:nvSpPr>
        <p:spPr>
          <a:xfrm>
            <a:off x="4891813" y="84516"/>
            <a:ext cx="2454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lt"/>
              </a:rPr>
              <a:t>Technology</a:t>
            </a:r>
            <a:endParaRPr lang="ko-KR" altLang="en-US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" name="Picture 2" descr="ìê³ ë¦¬ì¦ì ëí ì´ë¯¸ì§ ê²ìê²°ê³¼">
            <a:extLst>
              <a:ext uri="{FF2B5EF4-FFF2-40B4-BE49-F238E27FC236}">
                <a16:creationId xmlns:a16="http://schemas.microsoft.com/office/drawing/2014/main" id="{F4982CD4-8F40-49A1-9260-23EEAE5E9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8898" y="2220708"/>
            <a:ext cx="2143125" cy="21431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104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33245"/>
          </a:xfrm>
          <a:prstGeom prst="rect">
            <a:avLst/>
          </a:prstGeom>
          <a:gradFill>
            <a:gsLst>
              <a:gs pos="0">
                <a:srgbClr val="4AC3FC"/>
              </a:gs>
              <a:gs pos="100000">
                <a:srgbClr val="04A8FD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2F843039-3F65-4C33-850C-32C5763A6D23}"/>
              </a:ext>
            </a:extLst>
          </p:cNvPr>
          <p:cNvGrpSpPr/>
          <p:nvPr/>
        </p:nvGrpSpPr>
        <p:grpSpPr>
          <a:xfrm>
            <a:off x="1578795" y="1438279"/>
            <a:ext cx="1616376" cy="1616376"/>
            <a:chOff x="46510" y="0"/>
            <a:chExt cx="3084546" cy="3084546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4981FE9A-824A-4CC4-BB00-691CF178D98F}"/>
                </a:ext>
              </a:extLst>
            </p:cNvPr>
            <p:cNvSpPr/>
            <p:nvPr/>
          </p:nvSpPr>
          <p:spPr>
            <a:xfrm>
              <a:off x="46510" y="0"/>
              <a:ext cx="3084546" cy="3084546"/>
            </a:xfrm>
            <a:prstGeom prst="ellipse">
              <a:avLst/>
            </a:prstGeom>
            <a:solidFill>
              <a:srgbClr val="04A8FD">
                <a:alpha val="5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D9EE847-732D-49C9-8BDC-611403E35E6D}"/>
                </a:ext>
              </a:extLst>
            </p:cNvPr>
            <p:cNvSpPr txBox="1"/>
            <p:nvPr/>
          </p:nvSpPr>
          <p:spPr>
            <a:xfrm>
              <a:off x="46510" y="1038204"/>
              <a:ext cx="3084546" cy="763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</a:rPr>
                <a:t>Application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28119B7F-0582-4AB3-9077-DBECDA3EA933}"/>
              </a:ext>
            </a:extLst>
          </p:cNvPr>
          <p:cNvGrpSpPr/>
          <p:nvPr/>
        </p:nvGrpSpPr>
        <p:grpSpPr>
          <a:xfrm>
            <a:off x="1578796" y="4380889"/>
            <a:ext cx="1616376" cy="1616376"/>
            <a:chOff x="46510" y="0"/>
            <a:chExt cx="3084546" cy="3084546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00733801-0A06-4FC0-9155-E8D3EE78D2D1}"/>
                </a:ext>
              </a:extLst>
            </p:cNvPr>
            <p:cNvSpPr/>
            <p:nvPr/>
          </p:nvSpPr>
          <p:spPr>
            <a:xfrm>
              <a:off x="46510" y="0"/>
              <a:ext cx="3084546" cy="3084546"/>
            </a:xfrm>
            <a:prstGeom prst="ellipse">
              <a:avLst/>
            </a:prstGeom>
            <a:solidFill>
              <a:srgbClr val="04A8FD">
                <a:alpha val="5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E3B3C39-66F7-4906-AC13-7AEA37F2776D}"/>
                </a:ext>
              </a:extLst>
            </p:cNvPr>
            <p:cNvSpPr txBox="1"/>
            <p:nvPr/>
          </p:nvSpPr>
          <p:spPr>
            <a:xfrm>
              <a:off x="46510" y="1121573"/>
              <a:ext cx="3084544" cy="763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</a:rPr>
                <a:t>AWS </a:t>
              </a:r>
              <a:r>
                <a:rPr lang="ko-KR" altLang="en-US" sz="2000" dirty="0">
                  <a:solidFill>
                    <a:schemeClr val="bg1"/>
                  </a:solidFill>
                </a:rPr>
                <a:t>웹서버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221E315E-A37E-4E09-AA44-B59908DE4CAA}"/>
              </a:ext>
            </a:extLst>
          </p:cNvPr>
          <p:cNvGrpSpPr/>
          <p:nvPr/>
        </p:nvGrpSpPr>
        <p:grpSpPr>
          <a:xfrm>
            <a:off x="8996828" y="4380889"/>
            <a:ext cx="1616376" cy="1616376"/>
            <a:chOff x="46510" y="0"/>
            <a:chExt cx="3084546" cy="3084546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E9308757-85F8-44E1-AD8C-17031B2FEBE7}"/>
                </a:ext>
              </a:extLst>
            </p:cNvPr>
            <p:cNvSpPr/>
            <p:nvPr/>
          </p:nvSpPr>
          <p:spPr>
            <a:xfrm>
              <a:off x="46510" y="0"/>
              <a:ext cx="3084546" cy="3084546"/>
            </a:xfrm>
            <a:prstGeom prst="ellipse">
              <a:avLst/>
            </a:prstGeom>
            <a:solidFill>
              <a:srgbClr val="04A8FD">
                <a:alpha val="5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B130BF9-1A6F-4DE6-AC2F-A4898E410FC8}"/>
                </a:ext>
              </a:extLst>
            </p:cNvPr>
            <p:cNvSpPr txBox="1"/>
            <p:nvPr/>
          </p:nvSpPr>
          <p:spPr>
            <a:xfrm>
              <a:off x="200892" y="827907"/>
              <a:ext cx="2775776" cy="1350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</a:rPr>
                <a:t>AWS</a:t>
              </a:r>
              <a:r>
                <a:rPr lang="ko-KR" altLang="en-US" sz="2000" dirty="0">
                  <a:solidFill>
                    <a:schemeClr val="bg1"/>
                  </a:solidFill>
                </a:rPr>
                <a:t> </a:t>
              </a:r>
              <a:r>
                <a:rPr lang="en-US" altLang="ko-KR" sz="2000" dirty="0">
                  <a:solidFill>
                    <a:schemeClr val="bg1"/>
                  </a:solidFill>
                </a:rPr>
                <a:t>database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DA512E26-490D-49D3-B261-FC9D19B33E2C}"/>
              </a:ext>
            </a:extLst>
          </p:cNvPr>
          <p:cNvGrpSpPr/>
          <p:nvPr/>
        </p:nvGrpSpPr>
        <p:grpSpPr>
          <a:xfrm>
            <a:off x="8996825" y="1438279"/>
            <a:ext cx="1616380" cy="1616376"/>
            <a:chOff x="46502" y="0"/>
            <a:chExt cx="3084554" cy="3084546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E4417043-8D5A-44EA-9E73-D20E633AE1C2}"/>
                </a:ext>
              </a:extLst>
            </p:cNvPr>
            <p:cNvSpPr/>
            <p:nvPr/>
          </p:nvSpPr>
          <p:spPr>
            <a:xfrm>
              <a:off x="46510" y="0"/>
              <a:ext cx="3084546" cy="3084546"/>
            </a:xfrm>
            <a:prstGeom prst="ellipse">
              <a:avLst/>
            </a:prstGeom>
            <a:solidFill>
              <a:srgbClr val="04A8FD">
                <a:alpha val="5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AEECF3F-D268-4FE9-84F8-7517E2A052C8}"/>
                </a:ext>
              </a:extLst>
            </p:cNvPr>
            <p:cNvSpPr txBox="1"/>
            <p:nvPr/>
          </p:nvSpPr>
          <p:spPr>
            <a:xfrm>
              <a:off x="46502" y="1060112"/>
              <a:ext cx="3084548" cy="763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</a:rPr>
                <a:t>API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6F994F5-85DA-40D3-80BB-71AC463545FD}"/>
              </a:ext>
            </a:extLst>
          </p:cNvPr>
          <p:cNvCxnSpPr>
            <a:cxnSpLocks/>
          </p:cNvCxnSpPr>
          <p:nvPr/>
        </p:nvCxnSpPr>
        <p:spPr>
          <a:xfrm>
            <a:off x="3736178" y="2182378"/>
            <a:ext cx="4719643" cy="0"/>
          </a:xfrm>
          <a:prstGeom prst="straightConnector1">
            <a:avLst/>
          </a:prstGeom>
          <a:ln w="66675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86CF3098-EC61-406A-8B03-F8F76D76AA0F}"/>
              </a:ext>
            </a:extLst>
          </p:cNvPr>
          <p:cNvCxnSpPr>
            <a:cxnSpLocks/>
          </p:cNvCxnSpPr>
          <p:nvPr/>
        </p:nvCxnSpPr>
        <p:spPr>
          <a:xfrm>
            <a:off x="2391940" y="3109404"/>
            <a:ext cx="0" cy="1177855"/>
          </a:xfrm>
          <a:prstGeom prst="straightConnector1">
            <a:avLst/>
          </a:prstGeom>
          <a:ln w="66675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D961C3F-F5A9-4BC0-BFBB-4E7565DE2FDE}"/>
              </a:ext>
            </a:extLst>
          </p:cNvPr>
          <p:cNvCxnSpPr>
            <a:cxnSpLocks/>
          </p:cNvCxnSpPr>
          <p:nvPr/>
        </p:nvCxnSpPr>
        <p:spPr>
          <a:xfrm>
            <a:off x="3666636" y="5189077"/>
            <a:ext cx="4719643" cy="0"/>
          </a:xfrm>
          <a:prstGeom prst="straightConnector1">
            <a:avLst/>
          </a:prstGeom>
          <a:ln w="66675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5A911CB-5036-4476-B0DF-7A4B1FAD8244}"/>
              </a:ext>
            </a:extLst>
          </p:cNvPr>
          <p:cNvSpPr txBox="1"/>
          <p:nvPr/>
        </p:nvSpPr>
        <p:spPr>
          <a:xfrm>
            <a:off x="4891813" y="84516"/>
            <a:ext cx="2454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lt"/>
              </a:rPr>
              <a:t>Technology</a:t>
            </a:r>
            <a:endParaRPr lang="ko-KR" altLang="en-US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260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33245"/>
          </a:xfrm>
          <a:prstGeom prst="rect">
            <a:avLst/>
          </a:prstGeom>
          <a:gradFill>
            <a:gsLst>
              <a:gs pos="0">
                <a:srgbClr val="4AC3FC"/>
              </a:gs>
              <a:gs pos="100000">
                <a:srgbClr val="04A8FD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414F712-63C0-492E-8D01-1AFD4BDA55B3}"/>
              </a:ext>
            </a:extLst>
          </p:cNvPr>
          <p:cNvSpPr/>
          <p:nvPr/>
        </p:nvSpPr>
        <p:spPr>
          <a:xfrm>
            <a:off x="2456775" y="1580228"/>
            <a:ext cx="91115" cy="4572000"/>
          </a:xfrm>
          <a:prstGeom prst="rect">
            <a:avLst/>
          </a:prstGeom>
          <a:solidFill>
            <a:srgbClr val="BAE7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B5ED53-6847-4514-AFD3-0BD715F44EDC}"/>
              </a:ext>
            </a:extLst>
          </p:cNvPr>
          <p:cNvSpPr/>
          <p:nvPr/>
        </p:nvSpPr>
        <p:spPr>
          <a:xfrm rot="5400000">
            <a:off x="5957243" y="-400377"/>
            <a:ext cx="63500" cy="11512333"/>
          </a:xfrm>
          <a:prstGeom prst="rect">
            <a:avLst/>
          </a:prstGeom>
          <a:solidFill>
            <a:srgbClr val="BAE7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AF0574E-24C7-4874-87F6-79E0AB55656F}"/>
              </a:ext>
            </a:extLst>
          </p:cNvPr>
          <p:cNvSpPr/>
          <p:nvPr/>
        </p:nvSpPr>
        <p:spPr>
          <a:xfrm rot="5400000">
            <a:off x="3467469" y="3877980"/>
            <a:ext cx="446232" cy="2011845"/>
          </a:xfrm>
          <a:prstGeom prst="rect">
            <a:avLst/>
          </a:prstGeom>
          <a:gradFill>
            <a:gsLst>
              <a:gs pos="0">
                <a:srgbClr val="4AC3FC"/>
              </a:gs>
              <a:gs pos="100000">
                <a:srgbClr val="04A8FD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C1BB3E2-6317-4F79-B3E5-3C00BC01A4AC}"/>
              </a:ext>
            </a:extLst>
          </p:cNvPr>
          <p:cNvSpPr/>
          <p:nvPr/>
        </p:nvSpPr>
        <p:spPr>
          <a:xfrm rot="5400000">
            <a:off x="10216038" y="1536413"/>
            <a:ext cx="528320" cy="1446841"/>
          </a:xfrm>
          <a:prstGeom prst="rect">
            <a:avLst/>
          </a:prstGeom>
          <a:gradFill>
            <a:gsLst>
              <a:gs pos="0">
                <a:srgbClr val="4AC3FC">
                  <a:alpha val="38000"/>
                </a:srgbClr>
              </a:gs>
              <a:gs pos="100000">
                <a:srgbClr val="04A8FD">
                  <a:alpha val="61000"/>
                </a:srgb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74AA267-1B1E-4FE2-B6AB-EB25AFD8EDBC}"/>
              </a:ext>
            </a:extLst>
          </p:cNvPr>
          <p:cNvSpPr/>
          <p:nvPr/>
        </p:nvSpPr>
        <p:spPr>
          <a:xfrm rot="5400000">
            <a:off x="5332618" y="3292351"/>
            <a:ext cx="528320" cy="1800540"/>
          </a:xfrm>
          <a:prstGeom prst="rect">
            <a:avLst/>
          </a:prstGeom>
          <a:gradFill>
            <a:gsLst>
              <a:gs pos="0">
                <a:srgbClr val="4AC3FC"/>
              </a:gs>
              <a:gs pos="100000">
                <a:srgbClr val="04A8FD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3E5DE5E-0892-4BC2-9294-257A4CF10130}"/>
              </a:ext>
            </a:extLst>
          </p:cNvPr>
          <p:cNvSpPr/>
          <p:nvPr/>
        </p:nvSpPr>
        <p:spPr>
          <a:xfrm rot="5400000">
            <a:off x="5794331" y="2192893"/>
            <a:ext cx="528320" cy="2723967"/>
          </a:xfrm>
          <a:prstGeom prst="rect">
            <a:avLst/>
          </a:prstGeom>
          <a:gradFill>
            <a:gsLst>
              <a:gs pos="0">
                <a:srgbClr val="4AC3FC">
                  <a:alpha val="38000"/>
                </a:srgbClr>
              </a:gs>
              <a:gs pos="100000">
                <a:srgbClr val="04A8FD">
                  <a:alpha val="61000"/>
                </a:srgb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A753C4E-1F2E-4C44-B70F-DB3AC25A66FC}"/>
              </a:ext>
            </a:extLst>
          </p:cNvPr>
          <p:cNvSpPr/>
          <p:nvPr/>
        </p:nvSpPr>
        <p:spPr>
          <a:xfrm rot="5400000">
            <a:off x="7799313" y="1195580"/>
            <a:ext cx="528320" cy="3386609"/>
          </a:xfrm>
          <a:prstGeom prst="rect">
            <a:avLst/>
          </a:prstGeom>
          <a:gradFill>
            <a:gsLst>
              <a:gs pos="0">
                <a:srgbClr val="4AC3FC"/>
              </a:gs>
              <a:gs pos="100000">
                <a:srgbClr val="04A8FD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86D520-513F-4F6F-ACA6-77BDF8494F22}"/>
              </a:ext>
            </a:extLst>
          </p:cNvPr>
          <p:cNvSpPr txBox="1"/>
          <p:nvPr/>
        </p:nvSpPr>
        <p:spPr>
          <a:xfrm>
            <a:off x="2791446" y="5489128"/>
            <a:ext cx="455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solidFill>
                  <a:srgbClr val="BAE7FE"/>
                </a:solidFill>
              </a:defRPr>
            </a:lvl1pPr>
          </a:lstStyle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A54C242-4756-4F25-BB3E-D6F0DFB23264}"/>
              </a:ext>
            </a:extLst>
          </p:cNvPr>
          <p:cNvSpPr txBox="1"/>
          <p:nvPr/>
        </p:nvSpPr>
        <p:spPr>
          <a:xfrm>
            <a:off x="3627223" y="5489128"/>
            <a:ext cx="423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solidFill>
                  <a:srgbClr val="BAE7FE"/>
                </a:solidFill>
              </a:defRPr>
            </a:lvl1pPr>
          </a:lstStyle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3DF935C-5C82-4E36-BA80-F7E609D9333D}"/>
              </a:ext>
            </a:extLst>
          </p:cNvPr>
          <p:cNvSpPr txBox="1"/>
          <p:nvPr/>
        </p:nvSpPr>
        <p:spPr>
          <a:xfrm>
            <a:off x="4466450" y="5489128"/>
            <a:ext cx="445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solidFill>
                  <a:srgbClr val="BAE7FE"/>
                </a:solidFill>
              </a:defRPr>
            </a:lvl1pPr>
          </a:lstStyle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5E4E022-3EFA-4881-B8CB-2B0D11293F6F}"/>
              </a:ext>
            </a:extLst>
          </p:cNvPr>
          <p:cNvSpPr txBox="1"/>
          <p:nvPr/>
        </p:nvSpPr>
        <p:spPr>
          <a:xfrm>
            <a:off x="5265976" y="5489128"/>
            <a:ext cx="479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solidFill>
                  <a:srgbClr val="BAE7FE"/>
                </a:solidFill>
              </a:defRPr>
            </a:lvl1pPr>
          </a:lstStyle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6E51789-DCEA-4AD6-ACC3-654EF6C6973E}"/>
              </a:ext>
            </a:extLst>
          </p:cNvPr>
          <p:cNvSpPr txBox="1"/>
          <p:nvPr/>
        </p:nvSpPr>
        <p:spPr>
          <a:xfrm>
            <a:off x="6187938" y="5489128"/>
            <a:ext cx="396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solidFill>
                  <a:srgbClr val="BAE7FE"/>
                </a:solidFill>
              </a:defRPr>
            </a:lvl1pPr>
          </a:lstStyle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78E144E-AE53-46B7-AA1D-BF0E6623BF19}"/>
              </a:ext>
            </a:extLst>
          </p:cNvPr>
          <p:cNvSpPr txBox="1"/>
          <p:nvPr/>
        </p:nvSpPr>
        <p:spPr>
          <a:xfrm>
            <a:off x="7115327" y="5489128"/>
            <a:ext cx="396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solidFill>
                  <a:srgbClr val="BAE7FE"/>
                </a:solidFill>
              </a:defRPr>
            </a:lvl1pPr>
          </a:lstStyle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D5A6AD5-71AA-48CF-BC52-8BE61D4E23CD}"/>
              </a:ext>
            </a:extLst>
          </p:cNvPr>
          <p:cNvSpPr txBox="1"/>
          <p:nvPr/>
        </p:nvSpPr>
        <p:spPr>
          <a:xfrm>
            <a:off x="8078223" y="5489128"/>
            <a:ext cx="396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solidFill>
                  <a:srgbClr val="BAE7FE"/>
                </a:solidFill>
              </a:defRPr>
            </a:lvl1pPr>
          </a:lstStyle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EAE35DF-87E4-4088-A97B-246B7AA85B36}"/>
              </a:ext>
            </a:extLst>
          </p:cNvPr>
          <p:cNvSpPr txBox="1"/>
          <p:nvPr/>
        </p:nvSpPr>
        <p:spPr>
          <a:xfrm>
            <a:off x="8943461" y="5489128"/>
            <a:ext cx="396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solidFill>
                  <a:srgbClr val="BAE7FE"/>
                </a:solidFill>
              </a:defRPr>
            </a:lvl1pPr>
          </a:lstStyle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8BF690F-F0C3-4D33-A313-31397D887626}"/>
              </a:ext>
            </a:extLst>
          </p:cNvPr>
          <p:cNvSpPr txBox="1"/>
          <p:nvPr/>
        </p:nvSpPr>
        <p:spPr>
          <a:xfrm>
            <a:off x="9799548" y="5489128"/>
            <a:ext cx="396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solidFill>
                  <a:srgbClr val="BAE7FE"/>
                </a:solidFill>
              </a:defRPr>
            </a:lvl1pPr>
          </a:lstStyle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7DE8065-47EA-417B-9266-91353A2C5DB2}"/>
              </a:ext>
            </a:extLst>
          </p:cNvPr>
          <p:cNvSpPr txBox="1"/>
          <p:nvPr/>
        </p:nvSpPr>
        <p:spPr>
          <a:xfrm>
            <a:off x="10708897" y="5489128"/>
            <a:ext cx="679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solidFill>
                  <a:srgbClr val="BAE7FE"/>
                </a:solidFill>
              </a:defRPr>
            </a:lvl1pPr>
          </a:lstStyle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B33A10-6B13-41A7-837A-0A3347D2F8FB}"/>
              </a:ext>
            </a:extLst>
          </p:cNvPr>
          <p:cNvSpPr txBox="1"/>
          <p:nvPr/>
        </p:nvSpPr>
        <p:spPr>
          <a:xfrm>
            <a:off x="187502" y="4706906"/>
            <a:ext cx="1556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solidFill>
                  <a:srgbClr val="BAE7FE"/>
                </a:solidFill>
              </a:defRPr>
            </a:lvl1pPr>
          </a:lstStyle>
          <a:p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화면 구성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1F80FF2-045E-42C1-8FBD-E4C3D5812192}"/>
              </a:ext>
            </a:extLst>
          </p:cNvPr>
          <p:cNvSpPr txBox="1"/>
          <p:nvPr/>
        </p:nvSpPr>
        <p:spPr>
          <a:xfrm>
            <a:off x="195032" y="4027325"/>
            <a:ext cx="2223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solidFill>
                  <a:srgbClr val="BAE7FE"/>
                </a:solidFill>
              </a:defRPr>
            </a:lvl1pPr>
          </a:lstStyle>
          <a:p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검색</a:t>
            </a:r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바코드 구현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C74A89F-CEAC-4AA0-A9F1-DFD6371E936E}"/>
              </a:ext>
            </a:extLst>
          </p:cNvPr>
          <p:cNvSpPr txBox="1"/>
          <p:nvPr/>
        </p:nvSpPr>
        <p:spPr>
          <a:xfrm>
            <a:off x="210467" y="3335272"/>
            <a:ext cx="3040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solidFill>
                  <a:srgbClr val="BAE7FE"/>
                </a:solidFill>
              </a:defRPr>
            </a:lvl1pPr>
          </a:lstStyle>
          <a:p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DB, </a:t>
            </a:r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서버구축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C7E38F5-FF48-4DA7-B82E-1EE3B26D8EAD}"/>
              </a:ext>
            </a:extLst>
          </p:cNvPr>
          <p:cNvSpPr txBox="1"/>
          <p:nvPr/>
        </p:nvSpPr>
        <p:spPr>
          <a:xfrm>
            <a:off x="195032" y="2696669"/>
            <a:ext cx="2223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solidFill>
                  <a:srgbClr val="BAE7FE"/>
                </a:solidFill>
              </a:defRPr>
            </a:lvl1pPr>
          </a:lstStyle>
          <a:p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추천 서비스 구현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16688D0-B6F8-467F-B041-A39D4983385F}"/>
              </a:ext>
            </a:extLst>
          </p:cNvPr>
          <p:cNvSpPr txBox="1"/>
          <p:nvPr/>
        </p:nvSpPr>
        <p:spPr>
          <a:xfrm>
            <a:off x="232827" y="2059777"/>
            <a:ext cx="2223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solidFill>
                  <a:srgbClr val="BAE7FE"/>
                </a:solidFill>
              </a:defRPr>
            </a:lvl1pPr>
          </a:lstStyle>
          <a:p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세부 편의기능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6A7EBA-A5DB-45CE-82D3-8EC5690722C3}"/>
              </a:ext>
            </a:extLst>
          </p:cNvPr>
          <p:cNvSpPr txBox="1"/>
          <p:nvPr/>
        </p:nvSpPr>
        <p:spPr>
          <a:xfrm>
            <a:off x="4891813" y="84516"/>
            <a:ext cx="2121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lt"/>
              </a:rPr>
              <a:t>Schedule</a:t>
            </a:r>
            <a:endParaRPr lang="ko-KR" altLang="en-US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07342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33245"/>
          </a:xfrm>
          <a:prstGeom prst="rect">
            <a:avLst/>
          </a:prstGeom>
          <a:gradFill>
            <a:gsLst>
              <a:gs pos="0">
                <a:srgbClr val="4AC3FC"/>
              </a:gs>
              <a:gs pos="100000">
                <a:srgbClr val="04A8FD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ED377AB-3237-4DC6-9A4F-522D37D46C1F}"/>
              </a:ext>
            </a:extLst>
          </p:cNvPr>
          <p:cNvGrpSpPr/>
          <p:nvPr/>
        </p:nvGrpSpPr>
        <p:grpSpPr>
          <a:xfrm>
            <a:off x="780595" y="938915"/>
            <a:ext cx="1616376" cy="1616376"/>
            <a:chOff x="46510" y="0"/>
            <a:chExt cx="3084546" cy="3084546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DD7A8AF-144A-4FD5-8EE3-74D4965299EF}"/>
                </a:ext>
              </a:extLst>
            </p:cNvPr>
            <p:cNvSpPr/>
            <p:nvPr/>
          </p:nvSpPr>
          <p:spPr>
            <a:xfrm>
              <a:off x="46510" y="0"/>
              <a:ext cx="3084546" cy="3084546"/>
            </a:xfrm>
            <a:prstGeom prst="ellipse">
              <a:avLst/>
            </a:prstGeom>
            <a:solidFill>
              <a:srgbClr val="04A8FD">
                <a:alpha val="5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A6792A2-D9C5-4412-A0F6-0E355C0689D0}"/>
                </a:ext>
              </a:extLst>
            </p:cNvPr>
            <p:cNvSpPr txBox="1"/>
            <p:nvPr/>
          </p:nvSpPr>
          <p:spPr>
            <a:xfrm>
              <a:off x="580612" y="1160506"/>
              <a:ext cx="2016343" cy="8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err="1"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전기태</a:t>
              </a:r>
              <a:endParaRPr lang="ko-KR" altLang="en-US" sz="2400" b="1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0070640-5A03-49BE-ACC0-79B9CC7402CB}"/>
              </a:ext>
            </a:extLst>
          </p:cNvPr>
          <p:cNvSpPr txBox="1"/>
          <p:nvPr/>
        </p:nvSpPr>
        <p:spPr>
          <a:xfrm>
            <a:off x="1108505" y="2905302"/>
            <a:ext cx="9605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</a:rPr>
              <a:t>A</a:t>
            </a:r>
            <a:endParaRPr lang="ko-KR" altLang="en-US" sz="8000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5969D5-7FEC-415C-B354-23AB8A639249}"/>
              </a:ext>
            </a:extLst>
          </p:cNvPr>
          <p:cNvSpPr/>
          <p:nvPr/>
        </p:nvSpPr>
        <p:spPr>
          <a:xfrm>
            <a:off x="3340987" y="1266352"/>
            <a:ext cx="6726290" cy="961502"/>
          </a:xfrm>
          <a:prstGeom prst="rect">
            <a:avLst/>
          </a:prstGeom>
          <a:solidFill>
            <a:srgbClr val="4AC3F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BFCEE94-E7EF-4A16-9BE9-89A3B463A08C}"/>
              </a:ext>
            </a:extLst>
          </p:cNvPr>
          <p:cNvGrpSpPr/>
          <p:nvPr/>
        </p:nvGrpSpPr>
        <p:grpSpPr>
          <a:xfrm>
            <a:off x="780595" y="2746355"/>
            <a:ext cx="1616376" cy="1616376"/>
            <a:chOff x="46510" y="0"/>
            <a:chExt cx="3084546" cy="3084546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2BE15C1-4970-4802-8873-A4C07899934B}"/>
                </a:ext>
              </a:extLst>
            </p:cNvPr>
            <p:cNvSpPr/>
            <p:nvPr/>
          </p:nvSpPr>
          <p:spPr>
            <a:xfrm>
              <a:off x="46510" y="0"/>
              <a:ext cx="3084546" cy="3084546"/>
            </a:xfrm>
            <a:prstGeom prst="ellipse">
              <a:avLst/>
            </a:prstGeom>
            <a:solidFill>
              <a:srgbClr val="04A8FD">
                <a:alpha val="5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5163640-F8FC-4697-8A25-DBEB9D372C8C}"/>
                </a:ext>
              </a:extLst>
            </p:cNvPr>
            <p:cNvSpPr txBox="1"/>
            <p:nvPr/>
          </p:nvSpPr>
          <p:spPr>
            <a:xfrm>
              <a:off x="580612" y="1101289"/>
              <a:ext cx="2016343" cy="8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최건호</a:t>
              </a: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75BE99-DB65-485C-A01D-DF1E846CE492}"/>
              </a:ext>
            </a:extLst>
          </p:cNvPr>
          <p:cNvSpPr/>
          <p:nvPr/>
        </p:nvSpPr>
        <p:spPr>
          <a:xfrm>
            <a:off x="3340987" y="3073792"/>
            <a:ext cx="6726290" cy="961502"/>
          </a:xfrm>
          <a:prstGeom prst="rect">
            <a:avLst/>
          </a:prstGeom>
          <a:solidFill>
            <a:srgbClr val="4AC3F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E813893-8D83-43CA-856F-992324F0C374}"/>
              </a:ext>
            </a:extLst>
          </p:cNvPr>
          <p:cNvGrpSpPr/>
          <p:nvPr/>
        </p:nvGrpSpPr>
        <p:grpSpPr>
          <a:xfrm>
            <a:off x="780595" y="4630146"/>
            <a:ext cx="1616376" cy="1616376"/>
            <a:chOff x="46510" y="0"/>
            <a:chExt cx="3084546" cy="3084546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E8550B8-1706-4EAF-A6F0-4D9408377B16}"/>
                </a:ext>
              </a:extLst>
            </p:cNvPr>
            <p:cNvSpPr/>
            <p:nvPr/>
          </p:nvSpPr>
          <p:spPr>
            <a:xfrm>
              <a:off x="46510" y="0"/>
              <a:ext cx="3084546" cy="3084546"/>
            </a:xfrm>
            <a:prstGeom prst="ellipse">
              <a:avLst/>
            </a:prstGeom>
            <a:solidFill>
              <a:srgbClr val="04A8FD">
                <a:alpha val="5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4DBAEA5-26B3-4AAF-9108-80FC412187FA}"/>
                </a:ext>
              </a:extLst>
            </p:cNvPr>
            <p:cNvSpPr txBox="1"/>
            <p:nvPr/>
          </p:nvSpPr>
          <p:spPr>
            <a:xfrm>
              <a:off x="580612" y="1116934"/>
              <a:ext cx="2016343" cy="8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최철녕</a:t>
              </a: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1DED80-AAA2-4A1D-831A-F2F09D9C39F4}"/>
              </a:ext>
            </a:extLst>
          </p:cNvPr>
          <p:cNvSpPr/>
          <p:nvPr/>
        </p:nvSpPr>
        <p:spPr>
          <a:xfrm>
            <a:off x="3340987" y="4957583"/>
            <a:ext cx="6726290" cy="961502"/>
          </a:xfrm>
          <a:prstGeom prst="rect">
            <a:avLst/>
          </a:prstGeom>
          <a:solidFill>
            <a:srgbClr val="4AC3F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5CE33A-F0EB-4714-9A42-F6FCBEB46566}"/>
              </a:ext>
            </a:extLst>
          </p:cNvPr>
          <p:cNvSpPr txBox="1"/>
          <p:nvPr/>
        </p:nvSpPr>
        <p:spPr>
          <a:xfrm>
            <a:off x="5377028" y="74234"/>
            <a:ext cx="2174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lt"/>
              </a:rPr>
              <a:t>Role</a:t>
            </a:r>
            <a:endParaRPr lang="ko-KR" altLang="en-US" sz="3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28732E-5D0E-4FE9-B255-CEC5CF97EE67}"/>
              </a:ext>
            </a:extLst>
          </p:cNvPr>
          <p:cNvSpPr txBox="1"/>
          <p:nvPr/>
        </p:nvSpPr>
        <p:spPr>
          <a:xfrm>
            <a:off x="3484200" y="1458753"/>
            <a:ext cx="6494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추천 서비스 구현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128B7A-AEE8-4FC4-A96F-CD027BAE3057}"/>
              </a:ext>
            </a:extLst>
          </p:cNvPr>
          <p:cNvSpPr txBox="1"/>
          <p:nvPr/>
        </p:nvSpPr>
        <p:spPr>
          <a:xfrm>
            <a:off x="3483616" y="3261903"/>
            <a:ext cx="6494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서버와 데이터베이스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68675F-1B28-48EE-80AB-4CFA8640A335}"/>
              </a:ext>
            </a:extLst>
          </p:cNvPr>
          <p:cNvSpPr txBox="1"/>
          <p:nvPr/>
        </p:nvSpPr>
        <p:spPr>
          <a:xfrm>
            <a:off x="3484200" y="5153892"/>
            <a:ext cx="6494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API </a:t>
            </a:r>
            <a:r>
              <a:rPr lang="ko-KR" altLang="en-US" sz="3200" b="1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사용 및 안드로이드 적용</a:t>
            </a:r>
            <a:r>
              <a:rPr lang="en-US" altLang="ko-KR" sz="3200" b="1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endParaRPr lang="ko-KR" altLang="en-US" sz="3200" b="1" dirty="0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1200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AC3FC"/>
            </a:gs>
            <a:gs pos="100000">
              <a:srgbClr val="04A8FD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4010526" y="1475874"/>
            <a:ext cx="4170948" cy="4170948"/>
          </a:xfrm>
          <a:prstGeom prst="ellipse">
            <a:avLst/>
          </a:prstGeom>
          <a:noFill/>
          <a:ln w="257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37716" y="3108823"/>
            <a:ext cx="2916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THANK YOU!</a:t>
            </a:r>
            <a:endParaRPr lang="ko-KR" altLang="en-US" sz="36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46297" y="4146990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전기태</a:t>
            </a:r>
            <a:r>
              <a:rPr lang="en-US" altLang="ko-KR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최철녕</a:t>
            </a:r>
            <a:r>
              <a:rPr lang="en-US" altLang="ko-KR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최건호</a:t>
            </a:r>
            <a:endParaRPr lang="en-US" altLang="ko-KR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 </a:t>
            </a:r>
            <a:r>
              <a:rPr lang="ko-KR" altLang="en-US" dirty="0" err="1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책사조</a:t>
            </a:r>
            <a:r>
              <a:rPr lang="ko-KR" altLang="en-US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3467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</TotalTime>
  <Words>132</Words>
  <Application>Microsoft Office PowerPoint</Application>
  <PresentationFormat>와이드스크린</PresentationFormat>
  <Paragraphs>63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KoPub돋움체 Bold</vt:lpstr>
      <vt:lpstr>Arial Black</vt:lpstr>
      <vt:lpstr>Arial</vt:lpstr>
      <vt:lpstr>KoPub돋움체 Medium</vt:lpstr>
      <vt:lpstr>Dubai Medium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철녕 최</cp:lastModifiedBy>
  <cp:revision>34</cp:revision>
  <dcterms:created xsi:type="dcterms:W3CDTF">2018-06-27T07:24:25Z</dcterms:created>
  <dcterms:modified xsi:type="dcterms:W3CDTF">2019-04-09T04:21:31Z</dcterms:modified>
</cp:coreProperties>
</file>