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408" r:id="rId3"/>
    <p:sldId id="414" r:id="rId4"/>
    <p:sldId id="423" r:id="rId5"/>
    <p:sldId id="429" r:id="rId6"/>
    <p:sldId id="418" r:id="rId7"/>
    <p:sldId id="419" r:id="rId8"/>
    <p:sldId id="420" r:id="rId9"/>
    <p:sldId id="424" r:id="rId10"/>
    <p:sldId id="411" r:id="rId11"/>
    <p:sldId id="425" r:id="rId12"/>
    <p:sldId id="421" r:id="rId13"/>
    <p:sldId id="428" r:id="rId14"/>
    <p:sldId id="258" r:id="rId15"/>
  </p:sldIdLst>
  <p:sldSz cx="12192000" cy="6858000"/>
  <p:notesSz cx="6858000" cy="9144000"/>
  <p:embeddedFontLst>
    <p:embeddedFont>
      <p:font typeface="Arial Black" panose="020B0A04020102020204" pitchFamily="34" charset="0"/>
      <p:bold r:id="rId17"/>
    </p:embeddedFont>
    <p:embeddedFont>
      <p:font typeface="KoPub돋움체 Bold" panose="02020603020101020101" pitchFamily="18" charset="-127"/>
      <p:regular r:id="rId18"/>
      <p:bold r:id="rId19"/>
    </p:embeddedFont>
    <p:embeddedFont>
      <p:font typeface="KoPub돋움체 Medium" panose="0202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C3FC"/>
    <a:srgbClr val="5B9BD5"/>
    <a:srgbClr val="BAE7FE"/>
    <a:srgbClr val="04A8FD"/>
    <a:srgbClr val="47C2FD"/>
    <a:srgbClr val="39B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A71AC-264D-4F4B-A8E6-863BEB63AF9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EEE98-A234-40EB-90A0-E21DEE85C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8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6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4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31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65A9955-B34B-4DF2-82B5-33196523E4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01093" y="11585"/>
            <a:ext cx="1490907" cy="7096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33FB4A0-F35F-4A4C-BFA1-142ACF7F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1" y="272368"/>
            <a:ext cx="10515600" cy="89764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C7BF6-3885-4B50-B4C2-539F16DB8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91" y="1712925"/>
            <a:ext cx="11297709" cy="410051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A3ACF-5D9A-477E-A988-763641A5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CF3B-63C0-49BB-9828-5F78E2BC3636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DAB3F-F544-45F4-A023-7344BDD1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B3B6C-D096-42F4-A2D5-1DD114E1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3BCA6D-ABD8-4E75-A617-0A80F4891958}"/>
              </a:ext>
            </a:extLst>
          </p:cNvPr>
          <p:cNvSpPr/>
          <p:nvPr userDrawn="1"/>
        </p:nvSpPr>
        <p:spPr>
          <a:xfrm>
            <a:off x="567266" y="1021119"/>
            <a:ext cx="2125133" cy="114302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47F7F96-64EE-406D-977A-FF092D8992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79" y="168793"/>
            <a:ext cx="5140325" cy="5762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3">
                    <a:lumMod val="75000"/>
                  </a:schemeClr>
                </a:solidFill>
                <a:ea typeface="HJ돋움체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057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9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8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9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1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4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8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9B9C6-E163-4657-9C1D-C97937381CC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3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C3FC"/>
            </a:gs>
            <a:gs pos="100000">
              <a:srgbClr val="04A8FD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628787" y="834501"/>
            <a:ext cx="4822756" cy="4812321"/>
          </a:xfrm>
          <a:prstGeom prst="ellipse">
            <a:avLst/>
          </a:prstGeom>
          <a:noFill/>
          <a:ln w="257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60457" y="2872340"/>
            <a:ext cx="4471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Mobile Programming</a:t>
            </a:r>
            <a:endParaRPr lang="ko-KR" altLang="en-US" sz="3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0EB63-F296-4A78-929C-26EDFEE5DCE3}"/>
              </a:ext>
            </a:extLst>
          </p:cNvPr>
          <p:cNvSpPr txBox="1"/>
          <p:nvPr/>
        </p:nvSpPr>
        <p:spPr>
          <a:xfrm>
            <a:off x="4640062" y="4028748"/>
            <a:ext cx="29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App Name : Book-</a:t>
            </a:r>
            <a:r>
              <a:rPr lang="en-US" altLang="ko-KR" dirty="0" err="1">
                <a:solidFill>
                  <a:schemeClr val="bg1"/>
                </a:solidFill>
                <a:latin typeface="Arial Black" panose="020B0A04020102020204" pitchFamily="34" charset="0"/>
              </a:rPr>
              <a:t>ing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27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90616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47DE9-42F2-4FAD-82E6-12DB99BE4F2E}"/>
              </a:ext>
            </a:extLst>
          </p:cNvPr>
          <p:cNvSpPr/>
          <p:nvPr/>
        </p:nvSpPr>
        <p:spPr>
          <a:xfrm>
            <a:off x="412953" y="1552521"/>
            <a:ext cx="3369833" cy="105267"/>
          </a:xfrm>
          <a:prstGeom prst="rect">
            <a:avLst/>
          </a:prstGeom>
          <a:solidFill>
            <a:srgbClr val="4AC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DB0A79-C8B9-4544-8106-8227C5D1F509}"/>
              </a:ext>
            </a:extLst>
          </p:cNvPr>
          <p:cNvSpPr txBox="1"/>
          <p:nvPr/>
        </p:nvSpPr>
        <p:spPr>
          <a:xfrm>
            <a:off x="412953" y="969290"/>
            <a:ext cx="414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Dummy Data</a:t>
            </a:r>
            <a:endParaRPr lang="ko-KR" altLang="en-US" sz="2800" dirty="0">
              <a:solidFill>
                <a:srgbClr val="04A8FD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03BFC-5F76-4616-985C-0E44CA9CA978}"/>
              </a:ext>
            </a:extLst>
          </p:cNvPr>
          <p:cNvSpPr txBox="1"/>
          <p:nvPr/>
        </p:nvSpPr>
        <p:spPr>
          <a:xfrm>
            <a:off x="4425065" y="2136"/>
            <a:ext cx="376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진행 상황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6A8AC7-9FD7-422D-AF71-D11992E1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3" y="2357441"/>
            <a:ext cx="6816325" cy="27707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4F81262-14A1-4DD6-800B-AC2D5F0F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722" y="1492510"/>
            <a:ext cx="2838731" cy="4500621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79F9817-C402-455F-937A-B5D31A9AF2B2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 flipH="1" flipV="1">
            <a:off x="5069757" y="243869"/>
            <a:ext cx="3635689" cy="6132972"/>
          </a:xfrm>
          <a:prstGeom prst="bentConnector5">
            <a:avLst>
              <a:gd name="adj1" fmla="val -6288"/>
              <a:gd name="adj2" fmla="val 66214"/>
              <a:gd name="adj3" fmla="val 106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6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90616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47DE9-42F2-4FAD-82E6-12DB99BE4F2E}"/>
              </a:ext>
            </a:extLst>
          </p:cNvPr>
          <p:cNvSpPr/>
          <p:nvPr/>
        </p:nvSpPr>
        <p:spPr>
          <a:xfrm>
            <a:off x="305862" y="1615431"/>
            <a:ext cx="2214916" cy="130991"/>
          </a:xfrm>
          <a:prstGeom prst="rect">
            <a:avLst/>
          </a:prstGeom>
          <a:solidFill>
            <a:srgbClr val="4AC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DB0A79-C8B9-4544-8106-8227C5D1F509}"/>
              </a:ext>
            </a:extLst>
          </p:cNvPr>
          <p:cNvSpPr txBox="1"/>
          <p:nvPr/>
        </p:nvSpPr>
        <p:spPr>
          <a:xfrm>
            <a:off x="327225" y="1112965"/>
            <a:ext cx="414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추천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03BFC-5F76-4616-985C-0E44CA9CA978}"/>
              </a:ext>
            </a:extLst>
          </p:cNvPr>
          <p:cNvSpPr txBox="1"/>
          <p:nvPr/>
        </p:nvSpPr>
        <p:spPr>
          <a:xfrm>
            <a:off x="4425065" y="2136"/>
            <a:ext cx="376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진행 상황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06BF29-9000-486C-9439-42F47A58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08" y="1343797"/>
            <a:ext cx="5305001" cy="46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1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90616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47DE9-42F2-4FAD-82E6-12DB99BE4F2E}"/>
              </a:ext>
            </a:extLst>
          </p:cNvPr>
          <p:cNvSpPr/>
          <p:nvPr/>
        </p:nvSpPr>
        <p:spPr>
          <a:xfrm>
            <a:off x="305862" y="1615431"/>
            <a:ext cx="2214916" cy="130991"/>
          </a:xfrm>
          <a:prstGeom prst="rect">
            <a:avLst/>
          </a:prstGeom>
          <a:solidFill>
            <a:srgbClr val="4AC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DB0A79-C8B9-4544-8106-8227C5D1F509}"/>
              </a:ext>
            </a:extLst>
          </p:cNvPr>
          <p:cNvSpPr txBox="1"/>
          <p:nvPr/>
        </p:nvSpPr>
        <p:spPr>
          <a:xfrm>
            <a:off x="327225" y="1112965"/>
            <a:ext cx="414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추천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03BFC-5F76-4616-985C-0E44CA9CA978}"/>
              </a:ext>
            </a:extLst>
          </p:cNvPr>
          <p:cNvSpPr txBox="1"/>
          <p:nvPr/>
        </p:nvSpPr>
        <p:spPr>
          <a:xfrm>
            <a:off x="4425065" y="2136"/>
            <a:ext cx="376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진행 상황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4D0BC9-D704-4C99-931A-AF84DF6C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2" y="2719224"/>
            <a:ext cx="10849456" cy="297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5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90616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64B7C0-948D-42B4-B4DD-1A33EB19CF79}"/>
              </a:ext>
            </a:extLst>
          </p:cNvPr>
          <p:cNvGrpSpPr/>
          <p:nvPr/>
        </p:nvGrpSpPr>
        <p:grpSpPr>
          <a:xfrm>
            <a:off x="305862" y="1112965"/>
            <a:ext cx="7170703" cy="633457"/>
            <a:chOff x="305862" y="1112965"/>
            <a:chExt cx="7170703" cy="63345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2A47DE9-42F2-4FAD-82E6-12DB99BE4F2E}"/>
                </a:ext>
              </a:extLst>
            </p:cNvPr>
            <p:cNvSpPr/>
            <p:nvPr/>
          </p:nvSpPr>
          <p:spPr>
            <a:xfrm>
              <a:off x="305862" y="1615431"/>
              <a:ext cx="2214916" cy="130991"/>
            </a:xfrm>
            <a:prstGeom prst="rect">
              <a:avLst/>
            </a:prstGeom>
            <a:solidFill>
              <a:srgbClr val="4AC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CDB0A79-C8B9-4544-8106-8227C5D1F509}"/>
                </a:ext>
              </a:extLst>
            </p:cNvPr>
            <p:cNvSpPr txBox="1"/>
            <p:nvPr/>
          </p:nvSpPr>
          <p:spPr>
            <a:xfrm>
              <a:off x="327224" y="1112965"/>
              <a:ext cx="7149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04A8F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미흡한 </a:t>
              </a:r>
              <a:r>
                <a:rPr lang="en-US" altLang="ko-KR" sz="2400" dirty="0">
                  <a:solidFill>
                    <a:srgbClr val="04A8F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UI </a:t>
              </a:r>
              <a:r>
                <a:rPr lang="ko-KR" altLang="en-US" sz="2400" dirty="0">
                  <a:solidFill>
                    <a:srgbClr val="04A8F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완성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F403BFC-5F76-4616-985C-0E44CA9CA978}"/>
              </a:ext>
            </a:extLst>
          </p:cNvPr>
          <p:cNvSpPr txBox="1"/>
          <p:nvPr/>
        </p:nvSpPr>
        <p:spPr>
          <a:xfrm>
            <a:off x="4425065" y="2136"/>
            <a:ext cx="376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추후 계획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885568-84FA-48A4-B81D-65AE4D9F89C1}"/>
              </a:ext>
            </a:extLst>
          </p:cNvPr>
          <p:cNvGrpSpPr/>
          <p:nvPr/>
        </p:nvGrpSpPr>
        <p:grpSpPr>
          <a:xfrm>
            <a:off x="305862" y="3424212"/>
            <a:ext cx="7170703" cy="633457"/>
            <a:chOff x="305862" y="1112965"/>
            <a:chExt cx="7170703" cy="63345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39D3B74-DD52-4646-A7CC-8BB99F317647}"/>
                </a:ext>
              </a:extLst>
            </p:cNvPr>
            <p:cNvSpPr/>
            <p:nvPr/>
          </p:nvSpPr>
          <p:spPr>
            <a:xfrm>
              <a:off x="305862" y="1615431"/>
              <a:ext cx="2214916" cy="130991"/>
            </a:xfrm>
            <a:prstGeom prst="rect">
              <a:avLst/>
            </a:prstGeom>
            <a:solidFill>
              <a:srgbClr val="4AC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3ADA93-668F-4D5F-8343-2D0A848F7124}"/>
                </a:ext>
              </a:extLst>
            </p:cNvPr>
            <p:cNvSpPr txBox="1"/>
            <p:nvPr/>
          </p:nvSpPr>
          <p:spPr>
            <a:xfrm>
              <a:off x="327224" y="1112965"/>
              <a:ext cx="7149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04A8F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판매 등록 및 구매 페이지 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7AD488-93B5-4599-A3F3-6C758C34B8CC}"/>
              </a:ext>
            </a:extLst>
          </p:cNvPr>
          <p:cNvGrpSpPr/>
          <p:nvPr/>
        </p:nvGrpSpPr>
        <p:grpSpPr>
          <a:xfrm>
            <a:off x="305862" y="5396560"/>
            <a:ext cx="7170703" cy="633457"/>
            <a:chOff x="305862" y="1112965"/>
            <a:chExt cx="7170703" cy="6334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0E40BA-DD28-444A-BF71-58A88B14FAEB}"/>
                </a:ext>
              </a:extLst>
            </p:cNvPr>
            <p:cNvSpPr/>
            <p:nvPr/>
          </p:nvSpPr>
          <p:spPr>
            <a:xfrm>
              <a:off x="305862" y="1615431"/>
              <a:ext cx="2214916" cy="130991"/>
            </a:xfrm>
            <a:prstGeom prst="rect">
              <a:avLst/>
            </a:prstGeom>
            <a:solidFill>
              <a:srgbClr val="4AC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B2A5E0-A837-47FE-BED7-F8E524A3EAE2}"/>
                </a:ext>
              </a:extLst>
            </p:cNvPr>
            <p:cNvSpPr txBox="1"/>
            <p:nvPr/>
          </p:nvSpPr>
          <p:spPr>
            <a:xfrm>
              <a:off x="327224" y="1112965"/>
              <a:ext cx="7149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04A8F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마이 페이지</a:t>
              </a:r>
              <a:r>
                <a:rPr lang="en-US" altLang="ko-KR" sz="2400" dirty="0">
                  <a:solidFill>
                    <a:srgbClr val="04A8F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( </a:t>
              </a:r>
              <a:r>
                <a:rPr lang="ko-KR" altLang="en-US" sz="2400" dirty="0">
                  <a:solidFill>
                    <a:srgbClr val="04A8F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자신의 정보 페이지</a:t>
              </a:r>
              <a:r>
                <a:rPr lang="en-US" altLang="ko-KR" sz="2400" dirty="0">
                  <a:solidFill>
                    <a:srgbClr val="04A8F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)</a:t>
              </a:r>
              <a:endParaRPr lang="ko-KR" altLang="en-US" sz="2400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06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C3FC"/>
            </a:gs>
            <a:gs pos="100000">
              <a:srgbClr val="04A8FD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010526" y="1475874"/>
            <a:ext cx="4170948" cy="4170948"/>
          </a:xfrm>
          <a:prstGeom prst="ellipse">
            <a:avLst/>
          </a:prstGeom>
          <a:noFill/>
          <a:ln w="257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37716" y="3108823"/>
            <a:ext cx="291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6297" y="4146990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전기태</a:t>
            </a:r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최철녕</a:t>
            </a:r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최건호</a:t>
            </a:r>
            <a:endParaRPr lang="en-US" altLang="ko-KR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책사조</a:t>
            </a:r>
            <a:r>
              <a:rPr lang="ko-KR" altLang="en-US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467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7A3B51-80C6-4E1D-930E-C0A03373DBF5}"/>
              </a:ext>
            </a:extLst>
          </p:cNvPr>
          <p:cNvSpPr txBox="1"/>
          <p:nvPr/>
        </p:nvSpPr>
        <p:spPr>
          <a:xfrm>
            <a:off x="5509667" y="66539"/>
            <a:ext cx="245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목차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859AFFB-542B-4A02-8363-A145FCA7C0AB}"/>
              </a:ext>
            </a:extLst>
          </p:cNvPr>
          <p:cNvGrpSpPr/>
          <p:nvPr/>
        </p:nvGrpSpPr>
        <p:grpSpPr>
          <a:xfrm>
            <a:off x="3416321" y="1652864"/>
            <a:ext cx="5396684" cy="774206"/>
            <a:chOff x="1629832" y="1434508"/>
            <a:chExt cx="4690409" cy="672884"/>
          </a:xfrm>
        </p:grpSpPr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58B0BFD6-22E5-46EF-A50A-98D062F804CF}"/>
                </a:ext>
              </a:extLst>
            </p:cNvPr>
            <p:cNvSpPr/>
            <p:nvPr/>
          </p:nvSpPr>
          <p:spPr>
            <a:xfrm>
              <a:off x="1629832" y="1434508"/>
              <a:ext cx="4294145" cy="665355"/>
            </a:xfrm>
            <a:prstGeom prst="parallelogram">
              <a:avLst/>
            </a:prstGeom>
            <a:solidFill>
              <a:srgbClr val="4AC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34597DC3-1F75-49E7-9309-9A9E8D12FA10}"/>
                </a:ext>
              </a:extLst>
            </p:cNvPr>
            <p:cNvSpPr/>
            <p:nvPr/>
          </p:nvSpPr>
          <p:spPr>
            <a:xfrm>
              <a:off x="2387699" y="1891204"/>
              <a:ext cx="3932542" cy="216188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DD0954E-2E5B-49E2-9D02-1B75F141C955}"/>
                </a:ext>
              </a:extLst>
            </p:cNvPr>
            <p:cNvSpPr/>
            <p:nvPr/>
          </p:nvSpPr>
          <p:spPr>
            <a:xfrm>
              <a:off x="1682588" y="1536060"/>
              <a:ext cx="801854" cy="4899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01</a:t>
              </a:r>
              <a:endParaRPr lang="ko-KR" altLang="en-US" sz="1200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037FE06-A5DD-4BB6-9B52-5AEE2A72E9E7}"/>
                </a:ext>
              </a:extLst>
            </p:cNvPr>
            <p:cNvSpPr/>
            <p:nvPr/>
          </p:nvSpPr>
          <p:spPr>
            <a:xfrm>
              <a:off x="2875196" y="1535041"/>
              <a:ext cx="2898949" cy="227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b="1" dirty="0"/>
                <a:t>프로젝트 소개</a:t>
              </a:r>
              <a:endParaRPr lang="ko-KR" altLang="en-US" sz="1400" b="1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4A1056A-DAC4-4F1E-BD23-FAF56B927EB5}"/>
              </a:ext>
            </a:extLst>
          </p:cNvPr>
          <p:cNvGrpSpPr/>
          <p:nvPr/>
        </p:nvGrpSpPr>
        <p:grpSpPr>
          <a:xfrm>
            <a:off x="3413712" y="3321121"/>
            <a:ext cx="5396684" cy="774206"/>
            <a:chOff x="1629832" y="1434508"/>
            <a:chExt cx="4690409" cy="672884"/>
          </a:xfrm>
        </p:grpSpPr>
        <p:sp>
          <p:nvSpPr>
            <p:cNvPr id="55" name="평행 사변형 54">
              <a:extLst>
                <a:ext uri="{FF2B5EF4-FFF2-40B4-BE49-F238E27FC236}">
                  <a16:creationId xmlns:a16="http://schemas.microsoft.com/office/drawing/2014/main" id="{20605209-D44A-498E-B6C4-3D8313029133}"/>
                </a:ext>
              </a:extLst>
            </p:cNvPr>
            <p:cNvSpPr/>
            <p:nvPr/>
          </p:nvSpPr>
          <p:spPr>
            <a:xfrm>
              <a:off x="1629832" y="1434508"/>
              <a:ext cx="4294145" cy="665355"/>
            </a:xfrm>
            <a:prstGeom prst="parallelogram">
              <a:avLst/>
            </a:prstGeom>
            <a:solidFill>
              <a:srgbClr val="4AC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6" name="평행 사변형 55">
              <a:extLst>
                <a:ext uri="{FF2B5EF4-FFF2-40B4-BE49-F238E27FC236}">
                  <a16:creationId xmlns:a16="http://schemas.microsoft.com/office/drawing/2014/main" id="{C1DF1B38-1F49-4C5B-98AB-672B49E7309A}"/>
                </a:ext>
              </a:extLst>
            </p:cNvPr>
            <p:cNvSpPr/>
            <p:nvPr/>
          </p:nvSpPr>
          <p:spPr>
            <a:xfrm>
              <a:off x="2387699" y="1891204"/>
              <a:ext cx="3932542" cy="216188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47ACBAE-A537-42D8-9622-21959671B583}"/>
                </a:ext>
              </a:extLst>
            </p:cNvPr>
            <p:cNvSpPr/>
            <p:nvPr/>
          </p:nvSpPr>
          <p:spPr>
            <a:xfrm>
              <a:off x="1682588" y="1536060"/>
              <a:ext cx="801854" cy="4899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02</a:t>
              </a:r>
              <a:endParaRPr lang="ko-KR" altLang="en-US" sz="1200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2580B4-0950-4BA3-9F14-B75280DAD5F2}"/>
                </a:ext>
              </a:extLst>
            </p:cNvPr>
            <p:cNvSpPr/>
            <p:nvPr/>
          </p:nvSpPr>
          <p:spPr>
            <a:xfrm>
              <a:off x="3125790" y="1535041"/>
              <a:ext cx="2898949" cy="227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b="1" dirty="0"/>
                <a:t>진행 상황</a:t>
              </a:r>
              <a:endParaRPr lang="ko-KR" altLang="en-US" sz="14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71443A7-1FF8-4782-97FA-2DF1262AB44F}"/>
              </a:ext>
            </a:extLst>
          </p:cNvPr>
          <p:cNvGrpSpPr/>
          <p:nvPr/>
        </p:nvGrpSpPr>
        <p:grpSpPr>
          <a:xfrm>
            <a:off x="3413712" y="5011940"/>
            <a:ext cx="5396684" cy="774206"/>
            <a:chOff x="1629832" y="1434508"/>
            <a:chExt cx="4690409" cy="672884"/>
          </a:xfrm>
        </p:grpSpPr>
        <p:sp>
          <p:nvSpPr>
            <p:cNvPr id="60" name="평행 사변형 59">
              <a:extLst>
                <a:ext uri="{FF2B5EF4-FFF2-40B4-BE49-F238E27FC236}">
                  <a16:creationId xmlns:a16="http://schemas.microsoft.com/office/drawing/2014/main" id="{BBE55199-CBC9-4A33-97DD-095700833576}"/>
                </a:ext>
              </a:extLst>
            </p:cNvPr>
            <p:cNvSpPr/>
            <p:nvPr/>
          </p:nvSpPr>
          <p:spPr>
            <a:xfrm>
              <a:off x="1629832" y="1434508"/>
              <a:ext cx="4294145" cy="665355"/>
            </a:xfrm>
            <a:prstGeom prst="parallelogram">
              <a:avLst/>
            </a:prstGeom>
            <a:solidFill>
              <a:srgbClr val="4AC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1" name="평행 사변형 60">
              <a:extLst>
                <a:ext uri="{FF2B5EF4-FFF2-40B4-BE49-F238E27FC236}">
                  <a16:creationId xmlns:a16="http://schemas.microsoft.com/office/drawing/2014/main" id="{02FE9403-0F18-40B9-AF82-B11036AB846A}"/>
                </a:ext>
              </a:extLst>
            </p:cNvPr>
            <p:cNvSpPr/>
            <p:nvPr/>
          </p:nvSpPr>
          <p:spPr>
            <a:xfrm>
              <a:off x="2387699" y="1891204"/>
              <a:ext cx="3932542" cy="216188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96E5EAC-913A-45E8-ABB6-20EBEE6DAA1D}"/>
                </a:ext>
              </a:extLst>
            </p:cNvPr>
            <p:cNvSpPr/>
            <p:nvPr/>
          </p:nvSpPr>
          <p:spPr>
            <a:xfrm>
              <a:off x="1682588" y="1536060"/>
              <a:ext cx="801854" cy="4899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03</a:t>
              </a:r>
              <a:endParaRPr lang="ko-KR" altLang="en-US" sz="1200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E7D6509-D1F0-49F3-8EE2-09AC3E6A65C1}"/>
                </a:ext>
              </a:extLst>
            </p:cNvPr>
            <p:cNvSpPr/>
            <p:nvPr/>
          </p:nvSpPr>
          <p:spPr>
            <a:xfrm>
              <a:off x="3175904" y="1535041"/>
              <a:ext cx="2898949" cy="227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b="1" dirty="0"/>
                <a:t>추후 계획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189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90616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47DE9-42F2-4FAD-82E6-12DB99BE4F2E}"/>
              </a:ext>
            </a:extLst>
          </p:cNvPr>
          <p:cNvSpPr/>
          <p:nvPr/>
        </p:nvSpPr>
        <p:spPr>
          <a:xfrm>
            <a:off x="305862" y="1615431"/>
            <a:ext cx="3369833" cy="105267"/>
          </a:xfrm>
          <a:prstGeom prst="rect">
            <a:avLst/>
          </a:prstGeom>
          <a:solidFill>
            <a:srgbClr val="4AC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DB0A79-C8B9-4544-8106-8227C5D1F509}"/>
              </a:ext>
            </a:extLst>
          </p:cNvPr>
          <p:cNvSpPr txBox="1"/>
          <p:nvPr/>
        </p:nvSpPr>
        <p:spPr>
          <a:xfrm>
            <a:off x="327225" y="1112965"/>
            <a:ext cx="414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Book-</a:t>
            </a:r>
            <a:r>
              <a:rPr lang="en-US" altLang="ko-KR" sz="2400" dirty="0" err="1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ing</a:t>
            </a:r>
            <a:endParaRPr lang="ko-KR" altLang="en-US" sz="2400" dirty="0">
              <a:solidFill>
                <a:srgbClr val="04A8FD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03BFC-5F76-4616-985C-0E44CA9CA978}"/>
              </a:ext>
            </a:extLst>
          </p:cNvPr>
          <p:cNvSpPr txBox="1"/>
          <p:nvPr/>
        </p:nvSpPr>
        <p:spPr>
          <a:xfrm>
            <a:off x="3947269" y="2136"/>
            <a:ext cx="376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프로젝트 소개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64346E-8477-4536-80CE-AF814C801D1F}"/>
              </a:ext>
            </a:extLst>
          </p:cNvPr>
          <p:cNvSpPr/>
          <p:nvPr/>
        </p:nvSpPr>
        <p:spPr>
          <a:xfrm>
            <a:off x="7912100" y="2159000"/>
            <a:ext cx="3251200" cy="63500"/>
          </a:xfrm>
          <a:prstGeom prst="rect">
            <a:avLst/>
          </a:prstGeom>
          <a:solidFill>
            <a:srgbClr val="4AC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CD6E8B-68E6-4383-AC9C-16BC70D89773}"/>
              </a:ext>
            </a:extLst>
          </p:cNvPr>
          <p:cNvSpPr txBox="1"/>
          <p:nvPr/>
        </p:nvSpPr>
        <p:spPr>
          <a:xfrm>
            <a:off x="7912100" y="1802368"/>
            <a:ext cx="128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Real-Time</a:t>
            </a:r>
            <a:endParaRPr lang="ko-KR" altLang="en-US" dirty="0">
              <a:solidFill>
                <a:srgbClr val="04A8FD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981623-165A-4EF7-A128-4B29BD7CD7ED}"/>
              </a:ext>
            </a:extLst>
          </p:cNvPr>
          <p:cNvSpPr txBox="1"/>
          <p:nvPr/>
        </p:nvSpPr>
        <p:spPr>
          <a:xfrm>
            <a:off x="7912100" y="2293203"/>
            <a:ext cx="2291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인터파크 검색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이용한 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실시간 데이터 접근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1B30FE-6B48-4829-9B41-9EEB8ACB1AC2}"/>
              </a:ext>
            </a:extLst>
          </p:cNvPr>
          <p:cNvSpPr/>
          <p:nvPr/>
        </p:nvSpPr>
        <p:spPr>
          <a:xfrm>
            <a:off x="8507775" y="4470400"/>
            <a:ext cx="3251200" cy="63500"/>
          </a:xfrm>
          <a:prstGeom prst="rect">
            <a:avLst/>
          </a:prstGeom>
          <a:solidFill>
            <a:srgbClr val="4AC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1725C2-E52B-4FAF-BD11-1C39F33B1663}"/>
              </a:ext>
            </a:extLst>
          </p:cNvPr>
          <p:cNvSpPr txBox="1"/>
          <p:nvPr/>
        </p:nvSpPr>
        <p:spPr>
          <a:xfrm>
            <a:off x="8507775" y="4113768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User convenience</a:t>
            </a:r>
            <a:endParaRPr lang="ko-KR" altLang="en-US" dirty="0">
              <a:solidFill>
                <a:srgbClr val="04A8FD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D6C79F-3D05-48E2-85B4-791BD6542E2A}"/>
              </a:ext>
            </a:extLst>
          </p:cNvPr>
          <p:cNvSpPr txBox="1"/>
          <p:nvPr/>
        </p:nvSpPr>
        <p:spPr>
          <a:xfrm>
            <a:off x="8507775" y="4604603"/>
            <a:ext cx="1649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판매자와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사용자에게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책에 대한 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최고의 편리성 제공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7210E8-4F8B-47A6-B94F-4165FE44491B}"/>
              </a:ext>
            </a:extLst>
          </p:cNvPr>
          <p:cNvSpPr txBox="1"/>
          <p:nvPr/>
        </p:nvSpPr>
        <p:spPr>
          <a:xfrm>
            <a:off x="1233728" y="2633365"/>
            <a:ext cx="283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Recommendation</a:t>
            </a:r>
            <a:r>
              <a:rPr lang="ko-KR" altLang="en-US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system</a:t>
            </a:r>
            <a:endParaRPr lang="ko-KR" altLang="en-US" dirty="0">
              <a:solidFill>
                <a:srgbClr val="04A8FD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228683-E9D2-4ACF-919E-933FF730F934}"/>
              </a:ext>
            </a:extLst>
          </p:cNvPr>
          <p:cNvSpPr txBox="1"/>
          <p:nvPr/>
        </p:nvSpPr>
        <p:spPr>
          <a:xfrm>
            <a:off x="1539531" y="3124200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사용자 로그 데이터를 이용한 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책 상품 추천 서비스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2F73B3-0FE1-47EB-8CAA-5BB5863FB6E8}"/>
              </a:ext>
            </a:extLst>
          </p:cNvPr>
          <p:cNvSpPr/>
          <p:nvPr/>
        </p:nvSpPr>
        <p:spPr>
          <a:xfrm>
            <a:off x="4673896" y="1841500"/>
            <a:ext cx="2565400" cy="2565400"/>
          </a:xfrm>
          <a:prstGeom prst="ellipse">
            <a:avLst/>
          </a:prstGeom>
          <a:solidFill>
            <a:srgbClr val="04A8FD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5468BE0-D344-4FDD-8CCD-8A2EF912CB82}"/>
              </a:ext>
            </a:extLst>
          </p:cNvPr>
          <p:cNvSpPr/>
          <p:nvPr/>
        </p:nvSpPr>
        <p:spPr>
          <a:xfrm>
            <a:off x="3850559" y="3124200"/>
            <a:ext cx="2565400" cy="2565400"/>
          </a:xfrm>
          <a:prstGeom prst="ellipse">
            <a:avLst/>
          </a:prstGeom>
          <a:solidFill>
            <a:srgbClr val="04A8FD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9B0E5AB-D8B0-429D-898A-9181411A9AC3}"/>
              </a:ext>
            </a:extLst>
          </p:cNvPr>
          <p:cNvSpPr/>
          <p:nvPr/>
        </p:nvSpPr>
        <p:spPr>
          <a:xfrm>
            <a:off x="5497233" y="3124200"/>
            <a:ext cx="2565400" cy="2565400"/>
          </a:xfrm>
          <a:prstGeom prst="ellipse">
            <a:avLst/>
          </a:prstGeom>
          <a:solidFill>
            <a:srgbClr val="04A8FD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CC14D2-5176-4E50-B0F9-ADE248ED90E7}"/>
              </a:ext>
            </a:extLst>
          </p:cNvPr>
          <p:cNvSpPr txBox="1"/>
          <p:nvPr/>
        </p:nvSpPr>
        <p:spPr>
          <a:xfrm>
            <a:off x="5566925" y="1965166"/>
            <a:ext cx="8595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A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A7E1D1-4882-4203-AFF5-54FEA3A01F1E}"/>
              </a:ext>
            </a:extLst>
          </p:cNvPr>
          <p:cNvSpPr txBox="1"/>
          <p:nvPr/>
        </p:nvSpPr>
        <p:spPr>
          <a:xfrm>
            <a:off x="4436515" y="3892420"/>
            <a:ext cx="7825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B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70D52-6E9B-4C46-910F-D8C6A262DA33}"/>
              </a:ext>
            </a:extLst>
          </p:cNvPr>
          <p:cNvSpPr txBox="1"/>
          <p:nvPr/>
        </p:nvSpPr>
        <p:spPr>
          <a:xfrm>
            <a:off x="6669584" y="3892420"/>
            <a:ext cx="835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>
                <a:solidFill>
                  <a:schemeClr val="bg1"/>
                </a:solidFill>
              </a:rPr>
              <a:t>C</a:t>
            </a:r>
            <a:endParaRPr lang="ko-KR" altLang="en-US" sz="800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54205E5-4857-4924-A95E-090047DF2290}"/>
              </a:ext>
            </a:extLst>
          </p:cNvPr>
          <p:cNvCxnSpPr>
            <a:cxnSpLocks/>
          </p:cNvCxnSpPr>
          <p:nvPr/>
        </p:nvCxnSpPr>
        <p:spPr>
          <a:xfrm flipV="1">
            <a:off x="6522452" y="2078613"/>
            <a:ext cx="1153616" cy="4914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27045D0-1ED7-47B1-86CF-850FA066AE77}"/>
              </a:ext>
            </a:extLst>
          </p:cNvPr>
          <p:cNvCxnSpPr>
            <a:cxnSpLocks/>
          </p:cNvCxnSpPr>
          <p:nvPr/>
        </p:nvCxnSpPr>
        <p:spPr>
          <a:xfrm flipH="1" flipV="1">
            <a:off x="3328386" y="3647420"/>
            <a:ext cx="1108129" cy="48271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C3476F4-BF59-416B-ADDA-42633A47E7BD}"/>
              </a:ext>
            </a:extLst>
          </p:cNvPr>
          <p:cNvCxnSpPr>
            <a:cxnSpLocks/>
          </p:cNvCxnSpPr>
          <p:nvPr/>
        </p:nvCxnSpPr>
        <p:spPr>
          <a:xfrm>
            <a:off x="7505069" y="4091684"/>
            <a:ext cx="1007137" cy="26430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79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431B91C7-D3AA-4B8E-90D6-72C23D9AAB42}"/>
              </a:ext>
            </a:extLst>
          </p:cNvPr>
          <p:cNvSpPr/>
          <p:nvPr/>
        </p:nvSpPr>
        <p:spPr>
          <a:xfrm>
            <a:off x="654424" y="1934052"/>
            <a:ext cx="10192870" cy="3308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90616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47DE9-42F2-4FAD-82E6-12DB99BE4F2E}"/>
              </a:ext>
            </a:extLst>
          </p:cNvPr>
          <p:cNvSpPr/>
          <p:nvPr/>
        </p:nvSpPr>
        <p:spPr>
          <a:xfrm>
            <a:off x="305862" y="1615431"/>
            <a:ext cx="3369833" cy="105267"/>
          </a:xfrm>
          <a:prstGeom prst="rect">
            <a:avLst/>
          </a:prstGeom>
          <a:solidFill>
            <a:srgbClr val="4AC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DB0A79-C8B9-4544-8106-8227C5D1F509}"/>
              </a:ext>
            </a:extLst>
          </p:cNvPr>
          <p:cNvSpPr txBox="1"/>
          <p:nvPr/>
        </p:nvSpPr>
        <p:spPr>
          <a:xfrm>
            <a:off x="327225" y="1112965"/>
            <a:ext cx="414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개발 환경 구축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03BFC-5F76-4616-985C-0E44CA9CA978}"/>
              </a:ext>
            </a:extLst>
          </p:cNvPr>
          <p:cNvSpPr txBox="1"/>
          <p:nvPr/>
        </p:nvSpPr>
        <p:spPr>
          <a:xfrm>
            <a:off x="4425065" y="2136"/>
            <a:ext cx="376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진행 상황</a:t>
            </a:r>
          </a:p>
        </p:txBody>
      </p:sp>
      <p:pic>
        <p:nvPicPr>
          <p:cNvPr id="1026" name="Picture 2" descr="awsì ëí ì´ë¯¸ì§ ê²ìê²°ê³¼">
            <a:extLst>
              <a:ext uri="{FF2B5EF4-FFF2-40B4-BE49-F238E27FC236}">
                <a16:creationId xmlns:a16="http://schemas.microsoft.com/office/drawing/2014/main" id="{DA7D6E63-B60D-4A8D-82CC-39C22A492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895" y="754818"/>
            <a:ext cx="2228420" cy="222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droidì ëí ì´ë¯¸ì§ ê²ìê²°ê³¼">
            <a:extLst>
              <a:ext uri="{FF2B5EF4-FFF2-40B4-BE49-F238E27FC236}">
                <a16:creationId xmlns:a16="http://schemas.microsoft.com/office/drawing/2014/main" id="{26672395-22AC-415F-90FC-89EFD3A7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24" y="5320829"/>
            <a:ext cx="1377270" cy="13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7633D7-A6CD-415C-9B17-024019CD96AF}"/>
              </a:ext>
            </a:extLst>
          </p:cNvPr>
          <p:cNvGrpSpPr/>
          <p:nvPr/>
        </p:nvGrpSpPr>
        <p:grpSpPr>
          <a:xfrm>
            <a:off x="7020451" y="2012701"/>
            <a:ext cx="3071786" cy="2567690"/>
            <a:chOff x="7826188" y="2166499"/>
            <a:chExt cx="3071786" cy="256769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1FB6033-86DF-4C34-9367-4D7E4313133A}"/>
                </a:ext>
              </a:extLst>
            </p:cNvPr>
            <p:cNvSpPr/>
            <p:nvPr/>
          </p:nvSpPr>
          <p:spPr>
            <a:xfrm>
              <a:off x="7826188" y="2684175"/>
              <a:ext cx="3071786" cy="20500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 descr="rdsì ëí ì´ë¯¸ì§ ê²ìê²°ê³¼">
              <a:extLst>
                <a:ext uri="{FF2B5EF4-FFF2-40B4-BE49-F238E27FC236}">
                  <a16:creationId xmlns:a16="http://schemas.microsoft.com/office/drawing/2014/main" id="{CF400CE9-7781-4F1A-8A33-58C36AAECE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949" y="2166499"/>
              <a:ext cx="1963010" cy="1306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postgreSqlì ëí ì´ë¯¸ì§ ê²ìê²°ê³¼">
              <a:extLst>
                <a:ext uri="{FF2B5EF4-FFF2-40B4-BE49-F238E27FC236}">
                  <a16:creationId xmlns:a16="http://schemas.microsoft.com/office/drawing/2014/main" id="{9633334E-F10D-4252-9099-A0C9CB4C0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8013" y="3277148"/>
              <a:ext cx="1055238" cy="970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0FD2946-A7E4-4119-9C2D-E4BA2BB60E79}"/>
              </a:ext>
            </a:extLst>
          </p:cNvPr>
          <p:cNvGrpSpPr/>
          <p:nvPr/>
        </p:nvGrpSpPr>
        <p:grpSpPr>
          <a:xfrm>
            <a:off x="1307605" y="2041589"/>
            <a:ext cx="3654174" cy="2966391"/>
            <a:chOff x="1303308" y="1874550"/>
            <a:chExt cx="3654174" cy="296639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0280317-2C02-4D42-92EE-20A65C19ABB2}"/>
                </a:ext>
              </a:extLst>
            </p:cNvPr>
            <p:cNvGrpSpPr/>
            <p:nvPr/>
          </p:nvGrpSpPr>
          <p:grpSpPr>
            <a:xfrm>
              <a:off x="1303308" y="1874550"/>
              <a:ext cx="3654174" cy="2966391"/>
              <a:chOff x="1303308" y="1874550"/>
              <a:chExt cx="3654174" cy="2966391"/>
            </a:xfrm>
          </p:grpSpPr>
          <p:pic>
            <p:nvPicPr>
              <p:cNvPr id="1028" name="Picture 4" descr="ec2ì ëí ì´ë¯¸ì§ ê²ìê²°ê³¼">
                <a:extLst>
                  <a:ext uri="{FF2B5EF4-FFF2-40B4-BE49-F238E27FC236}">
                    <a16:creationId xmlns:a16="http://schemas.microsoft.com/office/drawing/2014/main" id="{E92B2D59-39B9-4F59-8270-4AA2FEF09C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3308" y="1874550"/>
                <a:ext cx="2828925" cy="1619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pythonì ëí ì´ë¯¸ì§ ê²ìê²°ê³¼">
                <a:extLst>
                  <a:ext uri="{FF2B5EF4-FFF2-40B4-BE49-F238E27FC236}">
                    <a16:creationId xmlns:a16="http://schemas.microsoft.com/office/drawing/2014/main" id="{0225E9B2-7F4E-4A4D-8F9E-B5CF4D36E7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6771" y="3486728"/>
                <a:ext cx="1112434" cy="11124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nodejsì ëí ì´ë¯¸ì§ ê²ìê²°ê³¼">
                <a:extLst>
                  <a:ext uri="{FF2B5EF4-FFF2-40B4-BE49-F238E27FC236}">
                    <a16:creationId xmlns:a16="http://schemas.microsoft.com/office/drawing/2014/main" id="{A5D84D12-B7D0-45B8-B1F5-BA19E33186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9254" y="3495044"/>
                <a:ext cx="1528623" cy="937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C417D824-EE83-4E17-A080-5E7EBCDF8732}"/>
                  </a:ext>
                </a:extLst>
              </p:cNvPr>
              <p:cNvCxnSpPr>
                <a:cxnSpLocks/>
                <a:stCxn id="1028" idx="1"/>
              </p:cNvCxnSpPr>
              <p:nvPr/>
            </p:nvCxnSpPr>
            <p:spPr>
              <a:xfrm>
                <a:off x="1303308" y="2684175"/>
                <a:ext cx="13258" cy="21567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33FF0242-146E-4981-8870-E04C3086A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3308" y="4840941"/>
                <a:ext cx="36541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99AED06-ABB1-42A4-BD47-F0B6DD800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7976" y="2687903"/>
                <a:ext cx="164950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DEC4E6A-B8F3-4B1D-AF10-1E32F3C940BA}"/>
                  </a:ext>
                </a:extLst>
              </p:cNvPr>
              <p:cNvCxnSpPr>
                <a:stCxn id="1028" idx="1"/>
              </p:cNvCxnSpPr>
              <p:nvPr/>
            </p:nvCxnSpPr>
            <p:spPr>
              <a:xfrm>
                <a:off x="1303308" y="2684175"/>
                <a:ext cx="8302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59D6759-E441-4499-9823-712CFAA8CA1D}"/>
                </a:ext>
              </a:extLst>
            </p:cNvPr>
            <p:cNvCxnSpPr/>
            <p:nvPr/>
          </p:nvCxnSpPr>
          <p:spPr>
            <a:xfrm flipV="1">
              <a:off x="4957482" y="2684175"/>
              <a:ext cx="0" cy="2156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88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90616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47DE9-42F2-4FAD-82E6-12DB99BE4F2E}"/>
              </a:ext>
            </a:extLst>
          </p:cNvPr>
          <p:cNvSpPr/>
          <p:nvPr/>
        </p:nvSpPr>
        <p:spPr>
          <a:xfrm>
            <a:off x="305862" y="1615431"/>
            <a:ext cx="3369833" cy="105267"/>
          </a:xfrm>
          <a:prstGeom prst="rect">
            <a:avLst/>
          </a:prstGeom>
          <a:solidFill>
            <a:srgbClr val="4AC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DB0A79-C8B9-4544-8106-8227C5D1F509}"/>
              </a:ext>
            </a:extLst>
          </p:cNvPr>
          <p:cNvSpPr txBox="1"/>
          <p:nvPr/>
        </p:nvSpPr>
        <p:spPr>
          <a:xfrm>
            <a:off x="327225" y="1112965"/>
            <a:ext cx="414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회원가입 및 로그인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03BFC-5F76-4616-985C-0E44CA9CA978}"/>
              </a:ext>
            </a:extLst>
          </p:cNvPr>
          <p:cNvSpPr txBox="1"/>
          <p:nvPr/>
        </p:nvSpPr>
        <p:spPr>
          <a:xfrm>
            <a:off x="4425065" y="2136"/>
            <a:ext cx="376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진행 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8DDB53-A44D-4011-86CF-6832DC2E6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896" y="1112965"/>
            <a:ext cx="2965830" cy="52725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E6D7D5-8965-45FC-8680-D6FE55158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105" y="1112965"/>
            <a:ext cx="2965830" cy="5283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23E5AF-37F2-4557-A16A-12B3058D7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56" y="3226426"/>
            <a:ext cx="3196469" cy="151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7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90616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47DE9-42F2-4FAD-82E6-12DB99BE4F2E}"/>
              </a:ext>
            </a:extLst>
          </p:cNvPr>
          <p:cNvSpPr/>
          <p:nvPr/>
        </p:nvSpPr>
        <p:spPr>
          <a:xfrm>
            <a:off x="305862" y="1615431"/>
            <a:ext cx="3369833" cy="105267"/>
          </a:xfrm>
          <a:prstGeom prst="rect">
            <a:avLst/>
          </a:prstGeom>
          <a:solidFill>
            <a:srgbClr val="4AC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DB0A79-C8B9-4544-8106-8227C5D1F509}"/>
              </a:ext>
            </a:extLst>
          </p:cNvPr>
          <p:cNvSpPr txBox="1"/>
          <p:nvPr/>
        </p:nvSpPr>
        <p:spPr>
          <a:xfrm>
            <a:off x="327225" y="1112965"/>
            <a:ext cx="414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책 판매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03BFC-5F76-4616-985C-0E44CA9CA978}"/>
              </a:ext>
            </a:extLst>
          </p:cNvPr>
          <p:cNvSpPr txBox="1"/>
          <p:nvPr/>
        </p:nvSpPr>
        <p:spPr>
          <a:xfrm>
            <a:off x="4425065" y="2136"/>
            <a:ext cx="376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진행 상황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5A30F4F-A4F2-4725-B970-A24B74DE9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45" y="1343797"/>
            <a:ext cx="3757241" cy="50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3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90616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47DE9-42F2-4FAD-82E6-12DB99BE4F2E}"/>
              </a:ext>
            </a:extLst>
          </p:cNvPr>
          <p:cNvSpPr/>
          <p:nvPr/>
        </p:nvSpPr>
        <p:spPr>
          <a:xfrm>
            <a:off x="305862" y="1615431"/>
            <a:ext cx="3369833" cy="105267"/>
          </a:xfrm>
          <a:prstGeom prst="rect">
            <a:avLst/>
          </a:prstGeom>
          <a:solidFill>
            <a:srgbClr val="4AC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DB0A79-C8B9-4544-8106-8227C5D1F509}"/>
              </a:ext>
            </a:extLst>
          </p:cNvPr>
          <p:cNvSpPr txBox="1"/>
          <p:nvPr/>
        </p:nvSpPr>
        <p:spPr>
          <a:xfrm>
            <a:off x="327225" y="1112965"/>
            <a:ext cx="414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인터파크 검색 </a:t>
            </a:r>
            <a:r>
              <a:rPr lang="en-US" altLang="ko-KR" sz="2400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</a:t>
            </a:r>
            <a:endParaRPr lang="ko-KR" altLang="en-US" sz="2400" dirty="0">
              <a:solidFill>
                <a:srgbClr val="04A8FD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03BFC-5F76-4616-985C-0E44CA9CA978}"/>
              </a:ext>
            </a:extLst>
          </p:cNvPr>
          <p:cNvSpPr txBox="1"/>
          <p:nvPr/>
        </p:nvSpPr>
        <p:spPr>
          <a:xfrm>
            <a:off x="4425065" y="2136"/>
            <a:ext cx="376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진행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8A9FB1-312F-42B7-B174-6605C72A6F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56" y="735381"/>
            <a:ext cx="4439283" cy="591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8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90616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47DE9-42F2-4FAD-82E6-12DB99BE4F2E}"/>
              </a:ext>
            </a:extLst>
          </p:cNvPr>
          <p:cNvSpPr/>
          <p:nvPr/>
        </p:nvSpPr>
        <p:spPr>
          <a:xfrm>
            <a:off x="305862" y="1615431"/>
            <a:ext cx="3369833" cy="105267"/>
          </a:xfrm>
          <a:prstGeom prst="rect">
            <a:avLst/>
          </a:prstGeom>
          <a:solidFill>
            <a:srgbClr val="4AC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DB0A79-C8B9-4544-8106-8227C5D1F509}"/>
              </a:ext>
            </a:extLst>
          </p:cNvPr>
          <p:cNvSpPr txBox="1"/>
          <p:nvPr/>
        </p:nvSpPr>
        <p:spPr>
          <a:xfrm>
            <a:off x="327225" y="1112965"/>
            <a:ext cx="414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바코드 </a:t>
            </a:r>
            <a:r>
              <a:rPr lang="en-US" altLang="ko-KR" sz="2400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ZXING API</a:t>
            </a:r>
            <a:endParaRPr lang="ko-KR" altLang="en-US" sz="2400" dirty="0">
              <a:solidFill>
                <a:srgbClr val="04A8FD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03BFC-5F76-4616-985C-0E44CA9CA978}"/>
              </a:ext>
            </a:extLst>
          </p:cNvPr>
          <p:cNvSpPr txBox="1"/>
          <p:nvPr/>
        </p:nvSpPr>
        <p:spPr>
          <a:xfrm>
            <a:off x="4425065" y="2136"/>
            <a:ext cx="376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진행 상황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2241F5-1CC8-4CD2-9A68-3ABF509EEC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870" y="955588"/>
            <a:ext cx="2647055" cy="54411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DB8DF0-54DD-4330-B951-000946184B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20"/>
          <a:stretch/>
        </p:blipFill>
        <p:spPr>
          <a:xfrm rot="16200000">
            <a:off x="1846306" y="1690989"/>
            <a:ext cx="3336324" cy="47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7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90616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47DE9-42F2-4FAD-82E6-12DB99BE4F2E}"/>
              </a:ext>
            </a:extLst>
          </p:cNvPr>
          <p:cNvSpPr/>
          <p:nvPr/>
        </p:nvSpPr>
        <p:spPr>
          <a:xfrm>
            <a:off x="305862" y="1615431"/>
            <a:ext cx="3369833" cy="105267"/>
          </a:xfrm>
          <a:prstGeom prst="rect">
            <a:avLst/>
          </a:prstGeom>
          <a:solidFill>
            <a:srgbClr val="4AC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DB0A79-C8B9-4544-8106-8227C5D1F509}"/>
              </a:ext>
            </a:extLst>
          </p:cNvPr>
          <p:cNvSpPr txBox="1"/>
          <p:nvPr/>
        </p:nvSpPr>
        <p:spPr>
          <a:xfrm>
            <a:off x="327225" y="1112965"/>
            <a:ext cx="414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책 추천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03BFC-5F76-4616-985C-0E44CA9CA978}"/>
              </a:ext>
            </a:extLst>
          </p:cNvPr>
          <p:cNvSpPr txBox="1"/>
          <p:nvPr/>
        </p:nvSpPr>
        <p:spPr>
          <a:xfrm>
            <a:off x="4425065" y="2136"/>
            <a:ext cx="376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진행 상황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64CD63-9158-48E4-9124-BA61599BA3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8" y="1939697"/>
            <a:ext cx="2546191" cy="45265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C12FB6-CC6B-44FF-B450-32DAF5D311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22" y="1613355"/>
            <a:ext cx="3840229" cy="5120306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FE136A4-7C0B-4095-8597-5484B41D0549}"/>
              </a:ext>
            </a:extLst>
          </p:cNvPr>
          <p:cNvSpPr/>
          <p:nvPr/>
        </p:nvSpPr>
        <p:spPr>
          <a:xfrm>
            <a:off x="5504329" y="3810001"/>
            <a:ext cx="1210236" cy="599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7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121</Words>
  <Application>Microsoft Office PowerPoint</Application>
  <PresentationFormat>와이드스크린</PresentationFormat>
  <Paragraphs>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KoPub돋움체 Bold</vt:lpstr>
      <vt:lpstr>Arial Black</vt:lpstr>
      <vt:lpstr>KoPub돋움체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전기태</cp:lastModifiedBy>
  <cp:revision>56</cp:revision>
  <dcterms:created xsi:type="dcterms:W3CDTF">2018-06-27T07:24:25Z</dcterms:created>
  <dcterms:modified xsi:type="dcterms:W3CDTF">2019-05-13T17:40:42Z</dcterms:modified>
</cp:coreProperties>
</file>