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C677A-6EA4-407A-A9C9-7C982036651F}" v="2" dt="2024-08-13T22:58:4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FE604-9D81-4E53-9E1A-392BD060A872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ED1317-049A-40E4-8E3A-8E99A77E0C5F}">
      <dgm:prSet/>
      <dgm:spPr/>
      <dgm:t>
        <a:bodyPr/>
        <a:lstStyle/>
        <a:p>
          <a:r>
            <a:rPr lang="en-US" b="1" dirty="0"/>
            <a:t>Historical Milestones</a:t>
          </a:r>
          <a:endParaRPr lang="en-US" dirty="0"/>
        </a:p>
      </dgm:t>
    </dgm:pt>
    <dgm:pt modelId="{61A9F0D5-A277-4056-8BC1-ACAEA4F8F256}" type="parTrans" cxnId="{D2495951-1D42-4C71-BC8A-677C9EF9D48B}">
      <dgm:prSet/>
      <dgm:spPr/>
      <dgm:t>
        <a:bodyPr/>
        <a:lstStyle/>
        <a:p>
          <a:endParaRPr lang="en-US"/>
        </a:p>
      </dgm:t>
    </dgm:pt>
    <dgm:pt modelId="{AB16A9D2-8470-417B-B369-CCF137E970E1}" type="sibTrans" cxnId="{D2495951-1D42-4C71-BC8A-677C9EF9D48B}">
      <dgm:prSet/>
      <dgm:spPr/>
      <dgm:t>
        <a:bodyPr/>
        <a:lstStyle/>
        <a:p>
          <a:endParaRPr lang="en-US"/>
        </a:p>
      </dgm:t>
    </dgm:pt>
    <dgm:pt modelId="{9D338A18-D0A7-408E-8E0F-9491213C96C7}">
      <dgm:prSet/>
      <dgm:spPr/>
      <dgm:t>
        <a:bodyPr/>
        <a:lstStyle/>
        <a:p>
          <a:r>
            <a:rPr lang="en-US" dirty="0"/>
            <a:t>Manual Systems</a:t>
          </a:r>
        </a:p>
      </dgm:t>
    </dgm:pt>
    <dgm:pt modelId="{9241ECBF-F67F-4867-AFA3-4669ADF94FE0}" type="parTrans" cxnId="{99D96D7C-2B6A-4FA7-A89A-A6B7F68F983D}">
      <dgm:prSet/>
      <dgm:spPr/>
      <dgm:t>
        <a:bodyPr/>
        <a:lstStyle/>
        <a:p>
          <a:endParaRPr lang="en-US"/>
        </a:p>
      </dgm:t>
    </dgm:pt>
    <dgm:pt modelId="{F2119BCA-6DD5-4F27-B884-CCEC8FFA172E}" type="sibTrans" cxnId="{99D96D7C-2B6A-4FA7-A89A-A6B7F68F983D}">
      <dgm:prSet/>
      <dgm:spPr/>
      <dgm:t>
        <a:bodyPr/>
        <a:lstStyle/>
        <a:p>
          <a:endParaRPr lang="en-US"/>
        </a:p>
      </dgm:t>
    </dgm:pt>
    <dgm:pt modelId="{90ACB1FA-C89F-40C8-9294-74072D796D63}">
      <dgm:prSet/>
      <dgm:spPr/>
      <dgm:t>
        <a:bodyPr/>
        <a:lstStyle/>
        <a:p>
          <a:r>
            <a:rPr lang="en-US" dirty="0"/>
            <a:t>Computerized Systems</a:t>
          </a:r>
        </a:p>
      </dgm:t>
    </dgm:pt>
    <dgm:pt modelId="{88E1F0B1-E0D9-4013-9EEE-261144049CA5}" type="parTrans" cxnId="{CE60B7EA-4182-453A-8876-2A6D7B465DA0}">
      <dgm:prSet/>
      <dgm:spPr/>
      <dgm:t>
        <a:bodyPr/>
        <a:lstStyle/>
        <a:p>
          <a:endParaRPr lang="en-US"/>
        </a:p>
      </dgm:t>
    </dgm:pt>
    <dgm:pt modelId="{3CFF5A96-F9D0-4E0E-895C-5C61CE1CE4DE}" type="sibTrans" cxnId="{CE60B7EA-4182-453A-8876-2A6D7B465DA0}">
      <dgm:prSet/>
      <dgm:spPr/>
      <dgm:t>
        <a:bodyPr/>
        <a:lstStyle/>
        <a:p>
          <a:endParaRPr lang="en-US"/>
        </a:p>
      </dgm:t>
    </dgm:pt>
    <dgm:pt modelId="{6457E725-B617-4758-8F82-A5A8275BCC09}">
      <dgm:prSet/>
      <dgm:spPr/>
      <dgm:t>
        <a:bodyPr/>
        <a:lstStyle/>
        <a:p>
          <a:r>
            <a:rPr lang="en-US" dirty="0"/>
            <a:t>Integrated Library Systems (ILS)</a:t>
          </a:r>
        </a:p>
      </dgm:t>
    </dgm:pt>
    <dgm:pt modelId="{691E64AD-99DB-4F85-AA80-8B2369F53451}" type="parTrans" cxnId="{F4CCD3A2-345D-4B93-A213-E49E1F31F9FB}">
      <dgm:prSet/>
      <dgm:spPr/>
      <dgm:t>
        <a:bodyPr/>
        <a:lstStyle/>
        <a:p>
          <a:endParaRPr lang="en-US"/>
        </a:p>
      </dgm:t>
    </dgm:pt>
    <dgm:pt modelId="{FCA3ECE4-978C-4268-AC7C-08DB4477779E}" type="sibTrans" cxnId="{F4CCD3A2-345D-4B93-A213-E49E1F31F9FB}">
      <dgm:prSet/>
      <dgm:spPr/>
      <dgm:t>
        <a:bodyPr/>
        <a:lstStyle/>
        <a:p>
          <a:endParaRPr lang="en-US"/>
        </a:p>
      </dgm:t>
    </dgm:pt>
    <dgm:pt modelId="{AE60F130-C6C9-4D67-A3D4-DAF140F3372B}">
      <dgm:prSet/>
      <dgm:spPr/>
      <dgm:t>
        <a:bodyPr/>
        <a:lstStyle/>
        <a:p>
          <a:r>
            <a:rPr lang="en-US" dirty="0"/>
            <a:t>Digital Libraries</a:t>
          </a:r>
        </a:p>
      </dgm:t>
    </dgm:pt>
    <dgm:pt modelId="{E0ACDC2B-028E-4354-AD7E-913A8CD728C0}" type="parTrans" cxnId="{1F302E26-9262-4F65-8FF3-1BFF3C5C9EF2}">
      <dgm:prSet/>
      <dgm:spPr/>
      <dgm:t>
        <a:bodyPr/>
        <a:lstStyle/>
        <a:p>
          <a:endParaRPr lang="en-US"/>
        </a:p>
      </dgm:t>
    </dgm:pt>
    <dgm:pt modelId="{7E8F19D4-3F38-4714-A9CD-6B7747493990}" type="sibTrans" cxnId="{1F302E26-9262-4F65-8FF3-1BFF3C5C9EF2}">
      <dgm:prSet/>
      <dgm:spPr/>
      <dgm:t>
        <a:bodyPr/>
        <a:lstStyle/>
        <a:p>
          <a:endParaRPr lang="en-US"/>
        </a:p>
      </dgm:t>
    </dgm:pt>
    <dgm:pt modelId="{B4ECFCF8-CE36-4F40-ACD3-B77D385A0BC5}">
      <dgm:prSet/>
      <dgm:spPr/>
      <dgm:t>
        <a:bodyPr/>
        <a:lstStyle/>
        <a:p>
          <a:r>
            <a:rPr lang="en-US" b="1" dirty="0"/>
            <a:t>Impact of Technologies</a:t>
          </a:r>
          <a:endParaRPr lang="en-US" dirty="0"/>
        </a:p>
      </dgm:t>
    </dgm:pt>
    <dgm:pt modelId="{B60CD73B-783A-47AD-8E5F-39E23794E39D}" type="parTrans" cxnId="{34169A2C-1DB0-4C39-9454-793554DEFB3C}">
      <dgm:prSet/>
      <dgm:spPr/>
      <dgm:t>
        <a:bodyPr/>
        <a:lstStyle/>
        <a:p>
          <a:endParaRPr lang="en-US"/>
        </a:p>
      </dgm:t>
    </dgm:pt>
    <dgm:pt modelId="{A564D6CB-D4EF-473C-A734-D994314D8BE0}" type="sibTrans" cxnId="{34169A2C-1DB0-4C39-9454-793554DEFB3C}">
      <dgm:prSet/>
      <dgm:spPr/>
      <dgm:t>
        <a:bodyPr/>
        <a:lstStyle/>
        <a:p>
          <a:endParaRPr lang="en-US"/>
        </a:p>
      </dgm:t>
    </dgm:pt>
    <dgm:pt modelId="{6FCAEA3A-2131-4B30-887D-59B393D5AC47}">
      <dgm:prSet/>
      <dgm:spPr/>
      <dgm:t>
        <a:bodyPr/>
        <a:lstStyle/>
        <a:p>
          <a:r>
            <a:rPr lang="en-US" dirty="0"/>
            <a:t>AI and Cloud Computing</a:t>
          </a:r>
        </a:p>
      </dgm:t>
    </dgm:pt>
    <dgm:pt modelId="{4347D3AC-CFB5-4C70-A6C1-7ACBDA0E0767}" type="parTrans" cxnId="{58952937-ECC8-413F-90CE-A0ACC717A71F}">
      <dgm:prSet/>
      <dgm:spPr/>
      <dgm:t>
        <a:bodyPr/>
        <a:lstStyle/>
        <a:p>
          <a:endParaRPr lang="en-US"/>
        </a:p>
      </dgm:t>
    </dgm:pt>
    <dgm:pt modelId="{1393DF85-D054-4DB5-92C3-2E50B2D5F63F}" type="sibTrans" cxnId="{58952937-ECC8-413F-90CE-A0ACC717A71F}">
      <dgm:prSet/>
      <dgm:spPr/>
      <dgm:t>
        <a:bodyPr/>
        <a:lstStyle/>
        <a:p>
          <a:endParaRPr lang="en-US"/>
        </a:p>
      </dgm:t>
    </dgm:pt>
    <dgm:pt modelId="{43E4B9F6-AEFC-45DC-825E-2E440675888C}" type="pres">
      <dgm:prSet presAssocID="{F13FE604-9D81-4E53-9E1A-392BD060A872}" presName="diagram" presStyleCnt="0">
        <dgm:presLayoutVars>
          <dgm:dir/>
          <dgm:resizeHandles val="exact"/>
        </dgm:presLayoutVars>
      </dgm:prSet>
      <dgm:spPr/>
    </dgm:pt>
    <dgm:pt modelId="{05487D33-6475-4333-B40C-2DD419A2FCA0}" type="pres">
      <dgm:prSet presAssocID="{63ED1317-049A-40E4-8E3A-8E99A77E0C5F}" presName="node" presStyleLbl="node1" presStyleIdx="0" presStyleCnt="7">
        <dgm:presLayoutVars>
          <dgm:bulletEnabled val="1"/>
        </dgm:presLayoutVars>
      </dgm:prSet>
      <dgm:spPr/>
    </dgm:pt>
    <dgm:pt modelId="{5C805087-BA51-46FD-A475-575356E7C519}" type="pres">
      <dgm:prSet presAssocID="{AB16A9D2-8470-417B-B369-CCF137E970E1}" presName="sibTrans" presStyleCnt="0"/>
      <dgm:spPr/>
    </dgm:pt>
    <dgm:pt modelId="{EA83632C-FFD0-4BD0-89AF-FDCCD70BB87E}" type="pres">
      <dgm:prSet presAssocID="{9D338A18-D0A7-408E-8E0F-9491213C96C7}" presName="node" presStyleLbl="node1" presStyleIdx="1" presStyleCnt="7">
        <dgm:presLayoutVars>
          <dgm:bulletEnabled val="1"/>
        </dgm:presLayoutVars>
      </dgm:prSet>
      <dgm:spPr/>
    </dgm:pt>
    <dgm:pt modelId="{8F872910-0CCC-48A0-91CB-9C38038B89B0}" type="pres">
      <dgm:prSet presAssocID="{F2119BCA-6DD5-4F27-B884-CCEC8FFA172E}" presName="sibTrans" presStyleCnt="0"/>
      <dgm:spPr/>
    </dgm:pt>
    <dgm:pt modelId="{1B29E062-DDB0-4F85-B6DD-B6940010FA68}" type="pres">
      <dgm:prSet presAssocID="{90ACB1FA-C89F-40C8-9294-74072D796D63}" presName="node" presStyleLbl="node1" presStyleIdx="2" presStyleCnt="7">
        <dgm:presLayoutVars>
          <dgm:bulletEnabled val="1"/>
        </dgm:presLayoutVars>
      </dgm:prSet>
      <dgm:spPr/>
    </dgm:pt>
    <dgm:pt modelId="{BB1ACEB7-866C-459A-8B8A-AA46F430E39E}" type="pres">
      <dgm:prSet presAssocID="{3CFF5A96-F9D0-4E0E-895C-5C61CE1CE4DE}" presName="sibTrans" presStyleCnt="0"/>
      <dgm:spPr/>
    </dgm:pt>
    <dgm:pt modelId="{B0D4F893-4906-448E-8536-D3D0D3A31E85}" type="pres">
      <dgm:prSet presAssocID="{6457E725-B617-4758-8F82-A5A8275BCC09}" presName="node" presStyleLbl="node1" presStyleIdx="3" presStyleCnt="7">
        <dgm:presLayoutVars>
          <dgm:bulletEnabled val="1"/>
        </dgm:presLayoutVars>
      </dgm:prSet>
      <dgm:spPr/>
    </dgm:pt>
    <dgm:pt modelId="{702B34B8-1F76-4FA7-A276-13613D5F61BC}" type="pres">
      <dgm:prSet presAssocID="{FCA3ECE4-978C-4268-AC7C-08DB4477779E}" presName="sibTrans" presStyleCnt="0"/>
      <dgm:spPr/>
    </dgm:pt>
    <dgm:pt modelId="{2205F771-C0B6-4E0E-93BD-5BBA32E83A05}" type="pres">
      <dgm:prSet presAssocID="{AE60F130-C6C9-4D67-A3D4-DAF140F3372B}" presName="node" presStyleLbl="node1" presStyleIdx="4" presStyleCnt="7">
        <dgm:presLayoutVars>
          <dgm:bulletEnabled val="1"/>
        </dgm:presLayoutVars>
      </dgm:prSet>
      <dgm:spPr/>
    </dgm:pt>
    <dgm:pt modelId="{B64B7B4B-6B2C-44A8-88B3-8AB1F9BB8B42}" type="pres">
      <dgm:prSet presAssocID="{7E8F19D4-3F38-4714-A9CD-6B7747493990}" presName="sibTrans" presStyleCnt="0"/>
      <dgm:spPr/>
    </dgm:pt>
    <dgm:pt modelId="{32B03F2F-564D-4BC6-9BAA-0FDA5D9B7226}" type="pres">
      <dgm:prSet presAssocID="{B4ECFCF8-CE36-4F40-ACD3-B77D385A0BC5}" presName="node" presStyleLbl="node1" presStyleIdx="5" presStyleCnt="7">
        <dgm:presLayoutVars>
          <dgm:bulletEnabled val="1"/>
        </dgm:presLayoutVars>
      </dgm:prSet>
      <dgm:spPr/>
    </dgm:pt>
    <dgm:pt modelId="{D5B63E9C-C61F-45BD-B602-456055465F72}" type="pres">
      <dgm:prSet presAssocID="{A564D6CB-D4EF-473C-A734-D994314D8BE0}" presName="sibTrans" presStyleCnt="0"/>
      <dgm:spPr/>
    </dgm:pt>
    <dgm:pt modelId="{B2A9FF2F-537B-403C-9B4B-C2C375012827}" type="pres">
      <dgm:prSet presAssocID="{6FCAEA3A-2131-4B30-887D-59B393D5AC47}" presName="node" presStyleLbl="node1" presStyleIdx="6" presStyleCnt="7">
        <dgm:presLayoutVars>
          <dgm:bulletEnabled val="1"/>
        </dgm:presLayoutVars>
      </dgm:prSet>
      <dgm:spPr/>
    </dgm:pt>
  </dgm:ptLst>
  <dgm:cxnLst>
    <dgm:cxn modelId="{F5874001-F5D6-4DA7-BDBC-1B4B770160CD}" type="presOf" srcId="{B4ECFCF8-CE36-4F40-ACD3-B77D385A0BC5}" destId="{32B03F2F-564D-4BC6-9BAA-0FDA5D9B7226}" srcOrd="0" destOrd="0" presId="urn:microsoft.com/office/officeart/2005/8/layout/default"/>
    <dgm:cxn modelId="{65460522-ADDF-405E-B543-CD612628ED45}" type="presOf" srcId="{9D338A18-D0A7-408E-8E0F-9491213C96C7}" destId="{EA83632C-FFD0-4BD0-89AF-FDCCD70BB87E}" srcOrd="0" destOrd="0" presId="urn:microsoft.com/office/officeart/2005/8/layout/default"/>
    <dgm:cxn modelId="{1F302E26-9262-4F65-8FF3-1BFF3C5C9EF2}" srcId="{F13FE604-9D81-4E53-9E1A-392BD060A872}" destId="{AE60F130-C6C9-4D67-A3D4-DAF140F3372B}" srcOrd="4" destOrd="0" parTransId="{E0ACDC2B-028E-4354-AD7E-913A8CD728C0}" sibTransId="{7E8F19D4-3F38-4714-A9CD-6B7747493990}"/>
    <dgm:cxn modelId="{34169A2C-1DB0-4C39-9454-793554DEFB3C}" srcId="{F13FE604-9D81-4E53-9E1A-392BD060A872}" destId="{B4ECFCF8-CE36-4F40-ACD3-B77D385A0BC5}" srcOrd="5" destOrd="0" parTransId="{B60CD73B-783A-47AD-8E5F-39E23794E39D}" sibTransId="{A564D6CB-D4EF-473C-A734-D994314D8BE0}"/>
    <dgm:cxn modelId="{58952937-ECC8-413F-90CE-A0ACC717A71F}" srcId="{F13FE604-9D81-4E53-9E1A-392BD060A872}" destId="{6FCAEA3A-2131-4B30-887D-59B393D5AC47}" srcOrd="6" destOrd="0" parTransId="{4347D3AC-CFB5-4C70-A6C1-7ACBDA0E0767}" sibTransId="{1393DF85-D054-4DB5-92C3-2E50B2D5F63F}"/>
    <dgm:cxn modelId="{41EC6A4C-F365-475F-A6EB-4C8BCD8BFEC2}" type="presOf" srcId="{63ED1317-049A-40E4-8E3A-8E99A77E0C5F}" destId="{05487D33-6475-4333-B40C-2DD419A2FCA0}" srcOrd="0" destOrd="0" presId="urn:microsoft.com/office/officeart/2005/8/layout/default"/>
    <dgm:cxn modelId="{D2495951-1D42-4C71-BC8A-677C9EF9D48B}" srcId="{F13FE604-9D81-4E53-9E1A-392BD060A872}" destId="{63ED1317-049A-40E4-8E3A-8E99A77E0C5F}" srcOrd="0" destOrd="0" parTransId="{61A9F0D5-A277-4056-8BC1-ACAEA4F8F256}" sibTransId="{AB16A9D2-8470-417B-B369-CCF137E970E1}"/>
    <dgm:cxn modelId="{1CADE960-77E8-4508-9271-3A96859CDE49}" type="presOf" srcId="{AE60F130-C6C9-4D67-A3D4-DAF140F3372B}" destId="{2205F771-C0B6-4E0E-93BD-5BBA32E83A05}" srcOrd="0" destOrd="0" presId="urn:microsoft.com/office/officeart/2005/8/layout/default"/>
    <dgm:cxn modelId="{99D96D7C-2B6A-4FA7-A89A-A6B7F68F983D}" srcId="{F13FE604-9D81-4E53-9E1A-392BD060A872}" destId="{9D338A18-D0A7-408E-8E0F-9491213C96C7}" srcOrd="1" destOrd="0" parTransId="{9241ECBF-F67F-4867-AFA3-4669ADF94FE0}" sibTransId="{F2119BCA-6DD5-4F27-B884-CCEC8FFA172E}"/>
    <dgm:cxn modelId="{C71D907D-6F24-4405-B56A-32A7EE128C89}" type="presOf" srcId="{6457E725-B617-4758-8F82-A5A8275BCC09}" destId="{B0D4F893-4906-448E-8536-D3D0D3A31E85}" srcOrd="0" destOrd="0" presId="urn:microsoft.com/office/officeart/2005/8/layout/default"/>
    <dgm:cxn modelId="{58413E89-69DC-408B-9E8C-C241DE4899EA}" type="presOf" srcId="{90ACB1FA-C89F-40C8-9294-74072D796D63}" destId="{1B29E062-DDB0-4F85-B6DD-B6940010FA68}" srcOrd="0" destOrd="0" presId="urn:microsoft.com/office/officeart/2005/8/layout/default"/>
    <dgm:cxn modelId="{67640196-BF07-46E8-9E7F-CE61D8FF7AEE}" type="presOf" srcId="{6FCAEA3A-2131-4B30-887D-59B393D5AC47}" destId="{B2A9FF2F-537B-403C-9B4B-C2C375012827}" srcOrd="0" destOrd="0" presId="urn:microsoft.com/office/officeart/2005/8/layout/default"/>
    <dgm:cxn modelId="{F4CCD3A2-345D-4B93-A213-E49E1F31F9FB}" srcId="{F13FE604-9D81-4E53-9E1A-392BD060A872}" destId="{6457E725-B617-4758-8F82-A5A8275BCC09}" srcOrd="3" destOrd="0" parTransId="{691E64AD-99DB-4F85-AA80-8B2369F53451}" sibTransId="{FCA3ECE4-978C-4268-AC7C-08DB4477779E}"/>
    <dgm:cxn modelId="{04286DE7-F256-477A-ADEF-62E96D507317}" type="presOf" srcId="{F13FE604-9D81-4E53-9E1A-392BD060A872}" destId="{43E4B9F6-AEFC-45DC-825E-2E440675888C}" srcOrd="0" destOrd="0" presId="urn:microsoft.com/office/officeart/2005/8/layout/default"/>
    <dgm:cxn modelId="{CE60B7EA-4182-453A-8876-2A6D7B465DA0}" srcId="{F13FE604-9D81-4E53-9E1A-392BD060A872}" destId="{90ACB1FA-C89F-40C8-9294-74072D796D63}" srcOrd="2" destOrd="0" parTransId="{88E1F0B1-E0D9-4013-9EEE-261144049CA5}" sibTransId="{3CFF5A96-F9D0-4E0E-895C-5C61CE1CE4DE}"/>
    <dgm:cxn modelId="{2CEFD1A9-0A02-428A-9F2B-B2B1172F2240}" type="presParOf" srcId="{43E4B9F6-AEFC-45DC-825E-2E440675888C}" destId="{05487D33-6475-4333-B40C-2DD419A2FCA0}" srcOrd="0" destOrd="0" presId="urn:microsoft.com/office/officeart/2005/8/layout/default"/>
    <dgm:cxn modelId="{5EC92542-BBFC-4505-A711-FA40E80734A3}" type="presParOf" srcId="{43E4B9F6-AEFC-45DC-825E-2E440675888C}" destId="{5C805087-BA51-46FD-A475-575356E7C519}" srcOrd="1" destOrd="0" presId="urn:microsoft.com/office/officeart/2005/8/layout/default"/>
    <dgm:cxn modelId="{E64D6606-AC41-4A51-8E5A-5242DEA32C19}" type="presParOf" srcId="{43E4B9F6-AEFC-45DC-825E-2E440675888C}" destId="{EA83632C-FFD0-4BD0-89AF-FDCCD70BB87E}" srcOrd="2" destOrd="0" presId="urn:microsoft.com/office/officeart/2005/8/layout/default"/>
    <dgm:cxn modelId="{0FF0731D-F2C5-4C77-877D-0795BA3F472C}" type="presParOf" srcId="{43E4B9F6-AEFC-45DC-825E-2E440675888C}" destId="{8F872910-0CCC-48A0-91CB-9C38038B89B0}" srcOrd="3" destOrd="0" presId="urn:microsoft.com/office/officeart/2005/8/layout/default"/>
    <dgm:cxn modelId="{7B46545A-FB96-4987-9233-833B8CFB2178}" type="presParOf" srcId="{43E4B9F6-AEFC-45DC-825E-2E440675888C}" destId="{1B29E062-DDB0-4F85-B6DD-B6940010FA68}" srcOrd="4" destOrd="0" presId="urn:microsoft.com/office/officeart/2005/8/layout/default"/>
    <dgm:cxn modelId="{08E1225B-E16D-4B93-92AA-29BD5FEC645B}" type="presParOf" srcId="{43E4B9F6-AEFC-45DC-825E-2E440675888C}" destId="{BB1ACEB7-866C-459A-8B8A-AA46F430E39E}" srcOrd="5" destOrd="0" presId="urn:microsoft.com/office/officeart/2005/8/layout/default"/>
    <dgm:cxn modelId="{30BD553D-3A38-4CD6-BC70-B27E2D544F1E}" type="presParOf" srcId="{43E4B9F6-AEFC-45DC-825E-2E440675888C}" destId="{B0D4F893-4906-448E-8536-D3D0D3A31E85}" srcOrd="6" destOrd="0" presId="urn:microsoft.com/office/officeart/2005/8/layout/default"/>
    <dgm:cxn modelId="{7EE2E245-C666-4EBB-9B48-143179FAA4A2}" type="presParOf" srcId="{43E4B9F6-AEFC-45DC-825E-2E440675888C}" destId="{702B34B8-1F76-4FA7-A276-13613D5F61BC}" srcOrd="7" destOrd="0" presId="urn:microsoft.com/office/officeart/2005/8/layout/default"/>
    <dgm:cxn modelId="{6C9BBD33-3619-4625-8803-A2943EFE4B6B}" type="presParOf" srcId="{43E4B9F6-AEFC-45DC-825E-2E440675888C}" destId="{2205F771-C0B6-4E0E-93BD-5BBA32E83A05}" srcOrd="8" destOrd="0" presId="urn:microsoft.com/office/officeart/2005/8/layout/default"/>
    <dgm:cxn modelId="{1BDA2EB2-04E9-4CFE-AA97-86D1F81F9C4A}" type="presParOf" srcId="{43E4B9F6-AEFC-45DC-825E-2E440675888C}" destId="{B64B7B4B-6B2C-44A8-88B3-8AB1F9BB8B42}" srcOrd="9" destOrd="0" presId="urn:microsoft.com/office/officeart/2005/8/layout/default"/>
    <dgm:cxn modelId="{03FE9FE0-D734-4803-84F6-3B4A3F492FD9}" type="presParOf" srcId="{43E4B9F6-AEFC-45DC-825E-2E440675888C}" destId="{32B03F2F-564D-4BC6-9BAA-0FDA5D9B7226}" srcOrd="10" destOrd="0" presId="urn:microsoft.com/office/officeart/2005/8/layout/default"/>
    <dgm:cxn modelId="{ABCA5D2E-0AC7-41DD-9032-6428836D79AA}" type="presParOf" srcId="{43E4B9F6-AEFC-45DC-825E-2E440675888C}" destId="{D5B63E9C-C61F-45BD-B602-456055465F72}" srcOrd="11" destOrd="0" presId="urn:microsoft.com/office/officeart/2005/8/layout/default"/>
    <dgm:cxn modelId="{2816E5EB-BC56-4324-897D-5034CAFC630C}" type="presParOf" srcId="{43E4B9F6-AEFC-45DC-825E-2E440675888C}" destId="{B2A9FF2F-537B-403C-9B4B-C2C37501282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D04AC-8FB3-4387-A73D-5EC6865553E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A08036-A612-4577-9983-3E008C299D8C}">
      <dgm:prSet/>
      <dgm:spPr/>
      <dgm:t>
        <a:bodyPr/>
        <a:lstStyle/>
        <a:p>
          <a:r>
            <a:rPr lang="en-US" b="1"/>
            <a:t>Admin Interface:</a:t>
          </a:r>
          <a:endParaRPr lang="en-US"/>
        </a:p>
      </dgm:t>
    </dgm:pt>
    <dgm:pt modelId="{A83C0F47-78B2-41CB-AC7E-1704806FC8C5}" type="parTrans" cxnId="{A4E62AF1-B7F7-4825-BB4E-EC33863BB161}">
      <dgm:prSet/>
      <dgm:spPr/>
      <dgm:t>
        <a:bodyPr/>
        <a:lstStyle/>
        <a:p>
          <a:endParaRPr lang="en-US"/>
        </a:p>
      </dgm:t>
    </dgm:pt>
    <dgm:pt modelId="{2B3240B1-CA47-4AB1-9DBB-AB7A2D173AFC}" type="sibTrans" cxnId="{A4E62AF1-B7F7-4825-BB4E-EC33863BB161}">
      <dgm:prSet/>
      <dgm:spPr/>
      <dgm:t>
        <a:bodyPr/>
        <a:lstStyle/>
        <a:p>
          <a:endParaRPr lang="en-US"/>
        </a:p>
      </dgm:t>
    </dgm:pt>
    <dgm:pt modelId="{99C2DB8B-6BA5-491E-B049-6DC914B6A308}">
      <dgm:prSet/>
      <dgm:spPr/>
      <dgm:t>
        <a:bodyPr/>
        <a:lstStyle/>
        <a:p>
          <a:r>
            <a:rPr lang="en-US"/>
            <a:t>Manage book records: Add, update, delete books</a:t>
          </a:r>
        </a:p>
      </dgm:t>
    </dgm:pt>
    <dgm:pt modelId="{316008E5-095F-4C3D-9F4A-F09E6755E6C4}" type="parTrans" cxnId="{3BED8290-7431-4CDC-BF9C-5D2B490CC172}">
      <dgm:prSet/>
      <dgm:spPr/>
      <dgm:t>
        <a:bodyPr/>
        <a:lstStyle/>
        <a:p>
          <a:endParaRPr lang="en-US"/>
        </a:p>
      </dgm:t>
    </dgm:pt>
    <dgm:pt modelId="{5BF42A19-222D-4A7E-892C-AA4B43DD548A}" type="sibTrans" cxnId="{3BED8290-7431-4CDC-BF9C-5D2B490CC172}">
      <dgm:prSet/>
      <dgm:spPr/>
      <dgm:t>
        <a:bodyPr/>
        <a:lstStyle/>
        <a:p>
          <a:endParaRPr lang="en-US"/>
        </a:p>
      </dgm:t>
    </dgm:pt>
    <dgm:pt modelId="{E71ED3AF-EB58-4E95-B19B-4CE3E6CD37D9}">
      <dgm:prSet/>
      <dgm:spPr/>
      <dgm:t>
        <a:bodyPr/>
        <a:lstStyle/>
        <a:p>
          <a:r>
            <a:rPr lang="en-US"/>
            <a:t>User account management</a:t>
          </a:r>
        </a:p>
      </dgm:t>
    </dgm:pt>
    <dgm:pt modelId="{08F7C012-8962-44FB-A682-EF6D81F99BA8}" type="parTrans" cxnId="{3D4F597D-4395-4CA8-BBE8-571581A22A4B}">
      <dgm:prSet/>
      <dgm:spPr/>
      <dgm:t>
        <a:bodyPr/>
        <a:lstStyle/>
        <a:p>
          <a:endParaRPr lang="en-US"/>
        </a:p>
      </dgm:t>
    </dgm:pt>
    <dgm:pt modelId="{E53F6A3A-82AE-4FBD-A4D9-2A458F20D296}" type="sibTrans" cxnId="{3D4F597D-4395-4CA8-BBE8-571581A22A4B}">
      <dgm:prSet/>
      <dgm:spPr/>
      <dgm:t>
        <a:bodyPr/>
        <a:lstStyle/>
        <a:p>
          <a:endParaRPr lang="en-US"/>
        </a:p>
      </dgm:t>
    </dgm:pt>
    <dgm:pt modelId="{B87C89B8-EF46-4453-A1AC-593F117A0939}">
      <dgm:prSet/>
      <dgm:spPr/>
      <dgm:t>
        <a:bodyPr/>
        <a:lstStyle/>
        <a:p>
          <a:r>
            <a:rPr lang="en-US"/>
            <a:t>Generate reports on library activities</a:t>
          </a:r>
        </a:p>
      </dgm:t>
    </dgm:pt>
    <dgm:pt modelId="{56F1F2FD-4B85-43F7-986F-413C340EF2ED}" type="parTrans" cxnId="{0389805D-42B1-4DBC-9AF6-DCD9DDADEC11}">
      <dgm:prSet/>
      <dgm:spPr/>
      <dgm:t>
        <a:bodyPr/>
        <a:lstStyle/>
        <a:p>
          <a:endParaRPr lang="en-US"/>
        </a:p>
      </dgm:t>
    </dgm:pt>
    <dgm:pt modelId="{3C81B832-CF81-47F7-99F0-7D90CF9669E5}" type="sibTrans" cxnId="{0389805D-42B1-4DBC-9AF6-DCD9DDADEC11}">
      <dgm:prSet/>
      <dgm:spPr/>
      <dgm:t>
        <a:bodyPr/>
        <a:lstStyle/>
        <a:p>
          <a:endParaRPr lang="en-US"/>
        </a:p>
      </dgm:t>
    </dgm:pt>
    <dgm:pt modelId="{A076D25F-8482-4DD1-8144-06BBC8C8C896}">
      <dgm:prSet/>
      <dgm:spPr/>
      <dgm:t>
        <a:bodyPr/>
        <a:lstStyle/>
        <a:p>
          <a:r>
            <a:rPr lang="en-US" b="1"/>
            <a:t>User Interface:</a:t>
          </a:r>
          <a:endParaRPr lang="en-US"/>
        </a:p>
      </dgm:t>
    </dgm:pt>
    <dgm:pt modelId="{FAE65E06-5058-4E75-918F-5B7EE79561D2}" type="parTrans" cxnId="{22560679-05A9-4B05-BB7F-F3E6E9F3F14E}">
      <dgm:prSet/>
      <dgm:spPr/>
      <dgm:t>
        <a:bodyPr/>
        <a:lstStyle/>
        <a:p>
          <a:endParaRPr lang="en-US"/>
        </a:p>
      </dgm:t>
    </dgm:pt>
    <dgm:pt modelId="{03371320-8CAD-4CDB-87EB-E1A83C517F14}" type="sibTrans" cxnId="{22560679-05A9-4B05-BB7F-F3E6E9F3F14E}">
      <dgm:prSet/>
      <dgm:spPr/>
      <dgm:t>
        <a:bodyPr/>
        <a:lstStyle/>
        <a:p>
          <a:endParaRPr lang="en-US"/>
        </a:p>
      </dgm:t>
    </dgm:pt>
    <dgm:pt modelId="{318CB97C-A539-448A-B17D-721E8F1D0F02}">
      <dgm:prSet/>
      <dgm:spPr/>
      <dgm:t>
        <a:bodyPr/>
        <a:lstStyle/>
        <a:p>
          <a:r>
            <a:rPr lang="en-US"/>
            <a:t>Searchable book catalog by title, author, genre</a:t>
          </a:r>
        </a:p>
      </dgm:t>
    </dgm:pt>
    <dgm:pt modelId="{DBE4A81E-0BEE-449A-A7C9-4CE2E58AFF73}" type="parTrans" cxnId="{83B14BD3-7B76-418A-92FE-AC6B21ABB671}">
      <dgm:prSet/>
      <dgm:spPr/>
      <dgm:t>
        <a:bodyPr/>
        <a:lstStyle/>
        <a:p>
          <a:endParaRPr lang="en-US"/>
        </a:p>
      </dgm:t>
    </dgm:pt>
    <dgm:pt modelId="{8F14B070-0104-4664-9EC0-5EAC12732D0F}" type="sibTrans" cxnId="{83B14BD3-7B76-418A-92FE-AC6B21ABB671}">
      <dgm:prSet/>
      <dgm:spPr/>
      <dgm:t>
        <a:bodyPr/>
        <a:lstStyle/>
        <a:p>
          <a:endParaRPr lang="en-US"/>
        </a:p>
      </dgm:t>
    </dgm:pt>
    <dgm:pt modelId="{77581A3D-7A40-4E1A-AFFD-87650A48E41D}">
      <dgm:prSet/>
      <dgm:spPr/>
      <dgm:t>
        <a:bodyPr/>
        <a:lstStyle/>
        <a:p>
          <a:r>
            <a:rPr lang="en-US"/>
            <a:t>Borrowing and returning books</a:t>
          </a:r>
        </a:p>
      </dgm:t>
    </dgm:pt>
    <dgm:pt modelId="{51ABC9A8-C3A9-4C0E-A66D-B8CAB82DBD03}" type="parTrans" cxnId="{5D6A2C19-EADB-4058-883F-9BD52ED8ACE1}">
      <dgm:prSet/>
      <dgm:spPr/>
      <dgm:t>
        <a:bodyPr/>
        <a:lstStyle/>
        <a:p>
          <a:endParaRPr lang="en-US"/>
        </a:p>
      </dgm:t>
    </dgm:pt>
    <dgm:pt modelId="{6F773E73-21D4-4791-B942-5AD7264335E5}" type="sibTrans" cxnId="{5D6A2C19-EADB-4058-883F-9BD52ED8ACE1}">
      <dgm:prSet/>
      <dgm:spPr/>
      <dgm:t>
        <a:bodyPr/>
        <a:lstStyle/>
        <a:p>
          <a:endParaRPr lang="en-US"/>
        </a:p>
      </dgm:t>
    </dgm:pt>
    <dgm:pt modelId="{FE56CFE3-97D2-469E-8E33-9CC9ED614FF0}">
      <dgm:prSet/>
      <dgm:spPr/>
      <dgm:t>
        <a:bodyPr/>
        <a:lstStyle/>
        <a:p>
          <a:r>
            <a:rPr lang="en-US"/>
            <a:t>Account management</a:t>
          </a:r>
        </a:p>
      </dgm:t>
    </dgm:pt>
    <dgm:pt modelId="{EA807549-C648-4D66-9467-CA5D0642E312}" type="parTrans" cxnId="{F75663C1-30CE-40A6-BAEB-8C557A45CF8A}">
      <dgm:prSet/>
      <dgm:spPr/>
      <dgm:t>
        <a:bodyPr/>
        <a:lstStyle/>
        <a:p>
          <a:endParaRPr lang="en-US"/>
        </a:p>
      </dgm:t>
    </dgm:pt>
    <dgm:pt modelId="{7A1A6A0D-ECB4-4DFA-BC7E-9F7AAF1142A7}" type="sibTrans" cxnId="{F75663C1-30CE-40A6-BAEB-8C557A45CF8A}">
      <dgm:prSet/>
      <dgm:spPr/>
      <dgm:t>
        <a:bodyPr/>
        <a:lstStyle/>
        <a:p>
          <a:endParaRPr lang="en-US"/>
        </a:p>
      </dgm:t>
    </dgm:pt>
    <dgm:pt modelId="{4E4B0DFF-B629-443E-896A-8AA8D8430E3B}">
      <dgm:prSet/>
      <dgm:spPr/>
      <dgm:t>
        <a:bodyPr/>
        <a:lstStyle/>
        <a:p>
          <a:r>
            <a:rPr lang="en-US" b="1"/>
            <a:t>Database:</a:t>
          </a:r>
          <a:endParaRPr lang="en-US"/>
        </a:p>
      </dgm:t>
    </dgm:pt>
    <dgm:pt modelId="{4730AC86-A4BC-42F4-B66B-7E3AD22D9EC9}" type="parTrans" cxnId="{7150E9D2-34CF-4363-AC5B-DA8A72045916}">
      <dgm:prSet/>
      <dgm:spPr/>
      <dgm:t>
        <a:bodyPr/>
        <a:lstStyle/>
        <a:p>
          <a:endParaRPr lang="en-US"/>
        </a:p>
      </dgm:t>
    </dgm:pt>
    <dgm:pt modelId="{D0E60591-439E-446A-94D4-DBC8C5E15380}" type="sibTrans" cxnId="{7150E9D2-34CF-4363-AC5B-DA8A72045916}">
      <dgm:prSet/>
      <dgm:spPr/>
      <dgm:t>
        <a:bodyPr/>
        <a:lstStyle/>
        <a:p>
          <a:endParaRPr lang="en-US"/>
        </a:p>
      </dgm:t>
    </dgm:pt>
    <dgm:pt modelId="{1F96B2B1-C0F6-452D-8C2B-C0316A2810EE}">
      <dgm:prSet/>
      <dgm:spPr/>
      <dgm:t>
        <a:bodyPr/>
        <a:lstStyle/>
        <a:p>
          <a:r>
            <a:rPr lang="en-US"/>
            <a:t>Stores book information, user data, borrowing history</a:t>
          </a:r>
        </a:p>
      </dgm:t>
    </dgm:pt>
    <dgm:pt modelId="{3800A9BC-F5F3-41FE-8900-5590A9F73348}" type="parTrans" cxnId="{F151E3C7-E9BC-4A6F-8760-63873CBE1F1B}">
      <dgm:prSet/>
      <dgm:spPr/>
      <dgm:t>
        <a:bodyPr/>
        <a:lstStyle/>
        <a:p>
          <a:endParaRPr lang="en-US"/>
        </a:p>
      </dgm:t>
    </dgm:pt>
    <dgm:pt modelId="{89B3F068-E9F8-4CCE-A988-5AF40D8EC2E0}" type="sibTrans" cxnId="{F151E3C7-E9BC-4A6F-8760-63873CBE1F1B}">
      <dgm:prSet/>
      <dgm:spPr/>
      <dgm:t>
        <a:bodyPr/>
        <a:lstStyle/>
        <a:p>
          <a:endParaRPr lang="en-US"/>
        </a:p>
      </dgm:t>
    </dgm:pt>
    <dgm:pt modelId="{93A081B4-B00F-43EC-87C5-8239B4446646}">
      <dgm:prSet/>
      <dgm:spPr/>
      <dgm:t>
        <a:bodyPr/>
        <a:lstStyle/>
        <a:p>
          <a:r>
            <a:rPr lang="en-US"/>
            <a:t>Ensures data integrity and quick retrieval</a:t>
          </a:r>
        </a:p>
      </dgm:t>
    </dgm:pt>
    <dgm:pt modelId="{B849AC5C-64E6-47B9-A246-960D2F950A53}" type="parTrans" cxnId="{D54E879C-8EF0-4FD7-8E44-07F07EB699A1}">
      <dgm:prSet/>
      <dgm:spPr/>
      <dgm:t>
        <a:bodyPr/>
        <a:lstStyle/>
        <a:p>
          <a:endParaRPr lang="en-US"/>
        </a:p>
      </dgm:t>
    </dgm:pt>
    <dgm:pt modelId="{4468469C-6AF2-432B-971F-F1DED686661D}" type="sibTrans" cxnId="{D54E879C-8EF0-4FD7-8E44-07F07EB699A1}">
      <dgm:prSet/>
      <dgm:spPr/>
      <dgm:t>
        <a:bodyPr/>
        <a:lstStyle/>
        <a:p>
          <a:endParaRPr lang="en-US"/>
        </a:p>
      </dgm:t>
    </dgm:pt>
    <dgm:pt modelId="{BA44A2EF-DD98-4674-B092-E5CA76E2E7EE}">
      <dgm:prSet/>
      <dgm:spPr/>
      <dgm:t>
        <a:bodyPr/>
        <a:lstStyle/>
        <a:p>
          <a:r>
            <a:rPr lang="en-US" b="1"/>
            <a:t>Search Functionality:</a:t>
          </a:r>
          <a:endParaRPr lang="en-US"/>
        </a:p>
      </dgm:t>
    </dgm:pt>
    <dgm:pt modelId="{B54BAD2B-145B-49B9-B1F9-8476CC86A9B1}" type="parTrans" cxnId="{4B256D27-2C6A-4F33-8D23-0480B2563A30}">
      <dgm:prSet/>
      <dgm:spPr/>
      <dgm:t>
        <a:bodyPr/>
        <a:lstStyle/>
        <a:p>
          <a:endParaRPr lang="en-US"/>
        </a:p>
      </dgm:t>
    </dgm:pt>
    <dgm:pt modelId="{7856C8F0-90F2-41BB-81B4-73CC0C42F75D}" type="sibTrans" cxnId="{4B256D27-2C6A-4F33-8D23-0480B2563A30}">
      <dgm:prSet/>
      <dgm:spPr/>
      <dgm:t>
        <a:bodyPr/>
        <a:lstStyle/>
        <a:p>
          <a:endParaRPr lang="en-US"/>
        </a:p>
      </dgm:t>
    </dgm:pt>
    <dgm:pt modelId="{84FBA978-DC4F-4120-A8D4-F43BD27674A6}">
      <dgm:prSet/>
      <dgm:spPr/>
      <dgm:t>
        <a:bodyPr/>
        <a:lstStyle/>
        <a:p>
          <a:r>
            <a:rPr lang="en-US"/>
            <a:t>Efficient algorithms for quick search results</a:t>
          </a:r>
        </a:p>
      </dgm:t>
    </dgm:pt>
    <dgm:pt modelId="{82D9B4D8-936B-4F3D-8108-4AD6B823956D}" type="parTrans" cxnId="{F79A7683-5EF6-4807-A0D1-E3826B8A1E7A}">
      <dgm:prSet/>
      <dgm:spPr/>
      <dgm:t>
        <a:bodyPr/>
        <a:lstStyle/>
        <a:p>
          <a:endParaRPr lang="en-US"/>
        </a:p>
      </dgm:t>
    </dgm:pt>
    <dgm:pt modelId="{0F38C420-B180-4EBE-8D98-0CD3CB6F1CD8}" type="sibTrans" cxnId="{F79A7683-5EF6-4807-A0D1-E3826B8A1E7A}">
      <dgm:prSet/>
      <dgm:spPr/>
      <dgm:t>
        <a:bodyPr/>
        <a:lstStyle/>
        <a:p>
          <a:endParaRPr lang="en-US"/>
        </a:p>
      </dgm:t>
    </dgm:pt>
    <dgm:pt modelId="{FFF19FF9-C52C-4426-946E-AFDF347CD8C5}">
      <dgm:prSet/>
      <dgm:spPr/>
      <dgm:t>
        <a:bodyPr/>
        <a:lstStyle/>
        <a:p>
          <a:r>
            <a:rPr lang="en-US"/>
            <a:t>Filter books based on various criteria</a:t>
          </a:r>
        </a:p>
      </dgm:t>
    </dgm:pt>
    <dgm:pt modelId="{C120BF89-A599-41CB-B4ED-890424B68006}" type="parTrans" cxnId="{17295C0C-5AA4-4FE5-896E-954C4FEE721E}">
      <dgm:prSet/>
      <dgm:spPr/>
      <dgm:t>
        <a:bodyPr/>
        <a:lstStyle/>
        <a:p>
          <a:endParaRPr lang="en-US"/>
        </a:p>
      </dgm:t>
    </dgm:pt>
    <dgm:pt modelId="{7AC87FF7-3683-4B45-BD7D-CF541E531EA1}" type="sibTrans" cxnId="{17295C0C-5AA4-4FE5-896E-954C4FEE721E}">
      <dgm:prSet/>
      <dgm:spPr/>
      <dgm:t>
        <a:bodyPr/>
        <a:lstStyle/>
        <a:p>
          <a:endParaRPr lang="en-US"/>
        </a:p>
      </dgm:t>
    </dgm:pt>
    <dgm:pt modelId="{6407D4BD-C3F2-409A-9580-C1CEE36743AB}">
      <dgm:prSet/>
      <dgm:spPr/>
      <dgm:t>
        <a:bodyPr/>
        <a:lstStyle/>
        <a:p>
          <a:r>
            <a:rPr lang="en-US" b="1"/>
            <a:t>Notifications:</a:t>
          </a:r>
          <a:endParaRPr lang="en-US"/>
        </a:p>
      </dgm:t>
    </dgm:pt>
    <dgm:pt modelId="{DB561AF5-F332-4ABF-9AF1-B897E43A4761}" type="parTrans" cxnId="{9ADD4BFA-379F-4E95-8A7C-64FE0041CE11}">
      <dgm:prSet/>
      <dgm:spPr/>
      <dgm:t>
        <a:bodyPr/>
        <a:lstStyle/>
        <a:p>
          <a:endParaRPr lang="en-US"/>
        </a:p>
      </dgm:t>
    </dgm:pt>
    <dgm:pt modelId="{A99FC5EC-1743-48E9-ABF7-D1CE9E5CE47F}" type="sibTrans" cxnId="{9ADD4BFA-379F-4E95-8A7C-64FE0041CE11}">
      <dgm:prSet/>
      <dgm:spPr/>
      <dgm:t>
        <a:bodyPr/>
        <a:lstStyle/>
        <a:p>
          <a:endParaRPr lang="en-US"/>
        </a:p>
      </dgm:t>
    </dgm:pt>
    <dgm:pt modelId="{CC376ED4-03B1-4B1C-80B9-E3A97F34DF4B}">
      <dgm:prSet/>
      <dgm:spPr/>
      <dgm:t>
        <a:bodyPr/>
        <a:lstStyle/>
        <a:p>
          <a:r>
            <a:rPr lang="en-US"/>
            <a:t>Real-time reminders for due dates and overdue books</a:t>
          </a:r>
        </a:p>
      </dgm:t>
    </dgm:pt>
    <dgm:pt modelId="{707E71A3-3BB7-49F5-98B8-814EC18D405B}" type="parTrans" cxnId="{E6C281CA-8D4B-4857-B4BA-DDC1AAE86EFA}">
      <dgm:prSet/>
      <dgm:spPr/>
      <dgm:t>
        <a:bodyPr/>
        <a:lstStyle/>
        <a:p>
          <a:endParaRPr lang="en-US"/>
        </a:p>
      </dgm:t>
    </dgm:pt>
    <dgm:pt modelId="{FCD24B41-C131-4DF6-84DE-224826B9361E}" type="sibTrans" cxnId="{E6C281CA-8D4B-4857-B4BA-DDC1AAE86EFA}">
      <dgm:prSet/>
      <dgm:spPr/>
      <dgm:t>
        <a:bodyPr/>
        <a:lstStyle/>
        <a:p>
          <a:endParaRPr lang="en-US"/>
        </a:p>
      </dgm:t>
    </dgm:pt>
    <dgm:pt modelId="{25CC7B3E-15F4-4BA9-9F85-DF4E0CDC49AB}" type="pres">
      <dgm:prSet presAssocID="{209D04AC-8FB3-4387-A73D-5EC6865553E8}" presName="Name0" presStyleCnt="0">
        <dgm:presLayoutVars>
          <dgm:dir/>
          <dgm:resizeHandles val="exact"/>
        </dgm:presLayoutVars>
      </dgm:prSet>
      <dgm:spPr/>
    </dgm:pt>
    <dgm:pt modelId="{283E4773-A009-4B9E-AB01-A474191BB09F}" type="pres">
      <dgm:prSet presAssocID="{86A08036-A612-4577-9983-3E008C299D8C}" presName="node" presStyleLbl="node1" presStyleIdx="0" presStyleCnt="16">
        <dgm:presLayoutVars>
          <dgm:bulletEnabled val="1"/>
        </dgm:presLayoutVars>
      </dgm:prSet>
      <dgm:spPr/>
    </dgm:pt>
    <dgm:pt modelId="{91BE2668-5601-46C4-8DD7-1C719F1A9743}" type="pres">
      <dgm:prSet presAssocID="{2B3240B1-CA47-4AB1-9DBB-AB7A2D173AFC}" presName="sibTrans" presStyleLbl="sibTrans1D1" presStyleIdx="0" presStyleCnt="15"/>
      <dgm:spPr/>
    </dgm:pt>
    <dgm:pt modelId="{11B1043C-AE6E-46EE-B91A-B13ECD94168D}" type="pres">
      <dgm:prSet presAssocID="{2B3240B1-CA47-4AB1-9DBB-AB7A2D173AFC}" presName="connectorText" presStyleLbl="sibTrans1D1" presStyleIdx="0" presStyleCnt="15"/>
      <dgm:spPr/>
    </dgm:pt>
    <dgm:pt modelId="{A7B1FDD8-5B03-4BA6-96DE-82CEA752BCF3}" type="pres">
      <dgm:prSet presAssocID="{99C2DB8B-6BA5-491E-B049-6DC914B6A308}" presName="node" presStyleLbl="node1" presStyleIdx="1" presStyleCnt="16">
        <dgm:presLayoutVars>
          <dgm:bulletEnabled val="1"/>
        </dgm:presLayoutVars>
      </dgm:prSet>
      <dgm:spPr/>
    </dgm:pt>
    <dgm:pt modelId="{9691ED03-A34F-4E47-8BCA-95C6C5CB745B}" type="pres">
      <dgm:prSet presAssocID="{5BF42A19-222D-4A7E-892C-AA4B43DD548A}" presName="sibTrans" presStyleLbl="sibTrans1D1" presStyleIdx="1" presStyleCnt="15"/>
      <dgm:spPr/>
    </dgm:pt>
    <dgm:pt modelId="{4FCFC1C7-6309-4DE1-93C8-8127377E6BAD}" type="pres">
      <dgm:prSet presAssocID="{5BF42A19-222D-4A7E-892C-AA4B43DD548A}" presName="connectorText" presStyleLbl="sibTrans1D1" presStyleIdx="1" presStyleCnt="15"/>
      <dgm:spPr/>
    </dgm:pt>
    <dgm:pt modelId="{0D674D60-A8E8-415E-963A-9B4F98BA8077}" type="pres">
      <dgm:prSet presAssocID="{E71ED3AF-EB58-4E95-B19B-4CE3E6CD37D9}" presName="node" presStyleLbl="node1" presStyleIdx="2" presStyleCnt="16">
        <dgm:presLayoutVars>
          <dgm:bulletEnabled val="1"/>
        </dgm:presLayoutVars>
      </dgm:prSet>
      <dgm:spPr/>
    </dgm:pt>
    <dgm:pt modelId="{7FC92413-1AD0-4198-A26D-AFFB30F98942}" type="pres">
      <dgm:prSet presAssocID="{E53F6A3A-82AE-4FBD-A4D9-2A458F20D296}" presName="sibTrans" presStyleLbl="sibTrans1D1" presStyleIdx="2" presStyleCnt="15"/>
      <dgm:spPr/>
    </dgm:pt>
    <dgm:pt modelId="{BB5FF358-20E5-4C7D-B0B9-A64247912C25}" type="pres">
      <dgm:prSet presAssocID="{E53F6A3A-82AE-4FBD-A4D9-2A458F20D296}" presName="connectorText" presStyleLbl="sibTrans1D1" presStyleIdx="2" presStyleCnt="15"/>
      <dgm:spPr/>
    </dgm:pt>
    <dgm:pt modelId="{E0D9648D-2B95-4D13-9F39-6C944F939BDA}" type="pres">
      <dgm:prSet presAssocID="{B87C89B8-EF46-4453-A1AC-593F117A0939}" presName="node" presStyleLbl="node1" presStyleIdx="3" presStyleCnt="16">
        <dgm:presLayoutVars>
          <dgm:bulletEnabled val="1"/>
        </dgm:presLayoutVars>
      </dgm:prSet>
      <dgm:spPr/>
    </dgm:pt>
    <dgm:pt modelId="{F5E54950-061D-4E16-869F-8BE0B639F18E}" type="pres">
      <dgm:prSet presAssocID="{3C81B832-CF81-47F7-99F0-7D90CF9669E5}" presName="sibTrans" presStyleLbl="sibTrans1D1" presStyleIdx="3" presStyleCnt="15"/>
      <dgm:spPr/>
    </dgm:pt>
    <dgm:pt modelId="{441186CC-A41F-4C4E-BEEE-43FEB432D40E}" type="pres">
      <dgm:prSet presAssocID="{3C81B832-CF81-47F7-99F0-7D90CF9669E5}" presName="connectorText" presStyleLbl="sibTrans1D1" presStyleIdx="3" presStyleCnt="15"/>
      <dgm:spPr/>
    </dgm:pt>
    <dgm:pt modelId="{52105CD6-607F-480D-8DDE-76ADA22DD0CA}" type="pres">
      <dgm:prSet presAssocID="{A076D25F-8482-4DD1-8144-06BBC8C8C896}" presName="node" presStyleLbl="node1" presStyleIdx="4" presStyleCnt="16">
        <dgm:presLayoutVars>
          <dgm:bulletEnabled val="1"/>
        </dgm:presLayoutVars>
      </dgm:prSet>
      <dgm:spPr/>
    </dgm:pt>
    <dgm:pt modelId="{DF8DD221-2D49-4626-B427-744BC7365EE6}" type="pres">
      <dgm:prSet presAssocID="{03371320-8CAD-4CDB-87EB-E1A83C517F14}" presName="sibTrans" presStyleLbl="sibTrans1D1" presStyleIdx="4" presStyleCnt="15"/>
      <dgm:spPr/>
    </dgm:pt>
    <dgm:pt modelId="{69F64418-E38D-4571-8F29-39D62E595FBD}" type="pres">
      <dgm:prSet presAssocID="{03371320-8CAD-4CDB-87EB-E1A83C517F14}" presName="connectorText" presStyleLbl="sibTrans1D1" presStyleIdx="4" presStyleCnt="15"/>
      <dgm:spPr/>
    </dgm:pt>
    <dgm:pt modelId="{37C45ED4-CBA1-45E6-8462-E42C6545562D}" type="pres">
      <dgm:prSet presAssocID="{318CB97C-A539-448A-B17D-721E8F1D0F02}" presName="node" presStyleLbl="node1" presStyleIdx="5" presStyleCnt="16">
        <dgm:presLayoutVars>
          <dgm:bulletEnabled val="1"/>
        </dgm:presLayoutVars>
      </dgm:prSet>
      <dgm:spPr/>
    </dgm:pt>
    <dgm:pt modelId="{38B7E31D-08E3-486C-8727-36F9E123F87A}" type="pres">
      <dgm:prSet presAssocID="{8F14B070-0104-4664-9EC0-5EAC12732D0F}" presName="sibTrans" presStyleLbl="sibTrans1D1" presStyleIdx="5" presStyleCnt="15"/>
      <dgm:spPr/>
    </dgm:pt>
    <dgm:pt modelId="{D9DED7DE-103C-4885-AA1F-A19755A331D1}" type="pres">
      <dgm:prSet presAssocID="{8F14B070-0104-4664-9EC0-5EAC12732D0F}" presName="connectorText" presStyleLbl="sibTrans1D1" presStyleIdx="5" presStyleCnt="15"/>
      <dgm:spPr/>
    </dgm:pt>
    <dgm:pt modelId="{2235EC93-F0AB-49A9-9C60-EC41F356D8DB}" type="pres">
      <dgm:prSet presAssocID="{77581A3D-7A40-4E1A-AFFD-87650A48E41D}" presName="node" presStyleLbl="node1" presStyleIdx="6" presStyleCnt="16">
        <dgm:presLayoutVars>
          <dgm:bulletEnabled val="1"/>
        </dgm:presLayoutVars>
      </dgm:prSet>
      <dgm:spPr/>
    </dgm:pt>
    <dgm:pt modelId="{9845BE19-4F7E-48AA-BCC4-B7532F793567}" type="pres">
      <dgm:prSet presAssocID="{6F773E73-21D4-4791-B942-5AD7264335E5}" presName="sibTrans" presStyleLbl="sibTrans1D1" presStyleIdx="6" presStyleCnt="15"/>
      <dgm:spPr/>
    </dgm:pt>
    <dgm:pt modelId="{695630D6-C8CB-4F16-97BA-737442648F8A}" type="pres">
      <dgm:prSet presAssocID="{6F773E73-21D4-4791-B942-5AD7264335E5}" presName="connectorText" presStyleLbl="sibTrans1D1" presStyleIdx="6" presStyleCnt="15"/>
      <dgm:spPr/>
    </dgm:pt>
    <dgm:pt modelId="{EAB88928-A5F0-4BFB-A65F-6064DF55E1C9}" type="pres">
      <dgm:prSet presAssocID="{FE56CFE3-97D2-469E-8E33-9CC9ED614FF0}" presName="node" presStyleLbl="node1" presStyleIdx="7" presStyleCnt="16">
        <dgm:presLayoutVars>
          <dgm:bulletEnabled val="1"/>
        </dgm:presLayoutVars>
      </dgm:prSet>
      <dgm:spPr/>
    </dgm:pt>
    <dgm:pt modelId="{2ACE9169-5AC5-47C1-B86C-6EDB194E7A3C}" type="pres">
      <dgm:prSet presAssocID="{7A1A6A0D-ECB4-4DFA-BC7E-9F7AAF1142A7}" presName="sibTrans" presStyleLbl="sibTrans1D1" presStyleIdx="7" presStyleCnt="15"/>
      <dgm:spPr/>
    </dgm:pt>
    <dgm:pt modelId="{13302904-7CC1-481A-84ED-DAE2DC3CC6B9}" type="pres">
      <dgm:prSet presAssocID="{7A1A6A0D-ECB4-4DFA-BC7E-9F7AAF1142A7}" presName="connectorText" presStyleLbl="sibTrans1D1" presStyleIdx="7" presStyleCnt="15"/>
      <dgm:spPr/>
    </dgm:pt>
    <dgm:pt modelId="{D5E22E77-30F2-46FF-A709-BC99FED6D153}" type="pres">
      <dgm:prSet presAssocID="{4E4B0DFF-B629-443E-896A-8AA8D8430E3B}" presName="node" presStyleLbl="node1" presStyleIdx="8" presStyleCnt="16">
        <dgm:presLayoutVars>
          <dgm:bulletEnabled val="1"/>
        </dgm:presLayoutVars>
      </dgm:prSet>
      <dgm:spPr/>
    </dgm:pt>
    <dgm:pt modelId="{89424C8B-9082-479F-89B6-A8064B270059}" type="pres">
      <dgm:prSet presAssocID="{D0E60591-439E-446A-94D4-DBC8C5E15380}" presName="sibTrans" presStyleLbl="sibTrans1D1" presStyleIdx="8" presStyleCnt="15"/>
      <dgm:spPr/>
    </dgm:pt>
    <dgm:pt modelId="{35F74BC0-CD96-49BC-995B-7C935B38BB83}" type="pres">
      <dgm:prSet presAssocID="{D0E60591-439E-446A-94D4-DBC8C5E15380}" presName="connectorText" presStyleLbl="sibTrans1D1" presStyleIdx="8" presStyleCnt="15"/>
      <dgm:spPr/>
    </dgm:pt>
    <dgm:pt modelId="{84938D84-3721-4BCD-831D-CFBCD1505453}" type="pres">
      <dgm:prSet presAssocID="{1F96B2B1-C0F6-452D-8C2B-C0316A2810EE}" presName="node" presStyleLbl="node1" presStyleIdx="9" presStyleCnt="16">
        <dgm:presLayoutVars>
          <dgm:bulletEnabled val="1"/>
        </dgm:presLayoutVars>
      </dgm:prSet>
      <dgm:spPr/>
    </dgm:pt>
    <dgm:pt modelId="{92F4F754-F93C-43DB-93DB-8AEA6CDF82D8}" type="pres">
      <dgm:prSet presAssocID="{89B3F068-E9F8-4CCE-A988-5AF40D8EC2E0}" presName="sibTrans" presStyleLbl="sibTrans1D1" presStyleIdx="9" presStyleCnt="15"/>
      <dgm:spPr/>
    </dgm:pt>
    <dgm:pt modelId="{64E449AD-9263-47BC-B3EE-18C9561D42A9}" type="pres">
      <dgm:prSet presAssocID="{89B3F068-E9F8-4CCE-A988-5AF40D8EC2E0}" presName="connectorText" presStyleLbl="sibTrans1D1" presStyleIdx="9" presStyleCnt="15"/>
      <dgm:spPr/>
    </dgm:pt>
    <dgm:pt modelId="{F52E476E-41DA-4E26-B53D-A9118B4E3F3C}" type="pres">
      <dgm:prSet presAssocID="{93A081B4-B00F-43EC-87C5-8239B4446646}" presName="node" presStyleLbl="node1" presStyleIdx="10" presStyleCnt="16">
        <dgm:presLayoutVars>
          <dgm:bulletEnabled val="1"/>
        </dgm:presLayoutVars>
      </dgm:prSet>
      <dgm:spPr/>
    </dgm:pt>
    <dgm:pt modelId="{6CE31F83-C17C-498E-A513-6E81F395D251}" type="pres">
      <dgm:prSet presAssocID="{4468469C-6AF2-432B-971F-F1DED686661D}" presName="sibTrans" presStyleLbl="sibTrans1D1" presStyleIdx="10" presStyleCnt="15"/>
      <dgm:spPr/>
    </dgm:pt>
    <dgm:pt modelId="{5EDAD131-2ADA-46FE-8BCB-6CA9389C0A46}" type="pres">
      <dgm:prSet presAssocID="{4468469C-6AF2-432B-971F-F1DED686661D}" presName="connectorText" presStyleLbl="sibTrans1D1" presStyleIdx="10" presStyleCnt="15"/>
      <dgm:spPr/>
    </dgm:pt>
    <dgm:pt modelId="{05B1BA20-5CF8-4A77-8C88-3E8A410470A3}" type="pres">
      <dgm:prSet presAssocID="{BA44A2EF-DD98-4674-B092-E5CA76E2E7EE}" presName="node" presStyleLbl="node1" presStyleIdx="11" presStyleCnt="16">
        <dgm:presLayoutVars>
          <dgm:bulletEnabled val="1"/>
        </dgm:presLayoutVars>
      </dgm:prSet>
      <dgm:spPr/>
    </dgm:pt>
    <dgm:pt modelId="{39BD400A-A6AB-497A-B38A-9317A683D316}" type="pres">
      <dgm:prSet presAssocID="{7856C8F0-90F2-41BB-81B4-73CC0C42F75D}" presName="sibTrans" presStyleLbl="sibTrans1D1" presStyleIdx="11" presStyleCnt="15"/>
      <dgm:spPr/>
    </dgm:pt>
    <dgm:pt modelId="{06D1F5A3-D650-4342-BEEB-7156C55BD666}" type="pres">
      <dgm:prSet presAssocID="{7856C8F0-90F2-41BB-81B4-73CC0C42F75D}" presName="connectorText" presStyleLbl="sibTrans1D1" presStyleIdx="11" presStyleCnt="15"/>
      <dgm:spPr/>
    </dgm:pt>
    <dgm:pt modelId="{FE66B858-A267-4728-A711-CBB94C58DA24}" type="pres">
      <dgm:prSet presAssocID="{84FBA978-DC4F-4120-A8D4-F43BD27674A6}" presName="node" presStyleLbl="node1" presStyleIdx="12" presStyleCnt="16">
        <dgm:presLayoutVars>
          <dgm:bulletEnabled val="1"/>
        </dgm:presLayoutVars>
      </dgm:prSet>
      <dgm:spPr/>
    </dgm:pt>
    <dgm:pt modelId="{1A8B96BE-1412-4D25-873C-44470199CB9B}" type="pres">
      <dgm:prSet presAssocID="{0F38C420-B180-4EBE-8D98-0CD3CB6F1CD8}" presName="sibTrans" presStyleLbl="sibTrans1D1" presStyleIdx="12" presStyleCnt="15"/>
      <dgm:spPr/>
    </dgm:pt>
    <dgm:pt modelId="{E1DACA15-8CB3-4D80-B545-C6C6BFA6C3D5}" type="pres">
      <dgm:prSet presAssocID="{0F38C420-B180-4EBE-8D98-0CD3CB6F1CD8}" presName="connectorText" presStyleLbl="sibTrans1D1" presStyleIdx="12" presStyleCnt="15"/>
      <dgm:spPr/>
    </dgm:pt>
    <dgm:pt modelId="{A7237024-908F-4D35-94B6-FEFBB39D9664}" type="pres">
      <dgm:prSet presAssocID="{FFF19FF9-C52C-4426-946E-AFDF347CD8C5}" presName="node" presStyleLbl="node1" presStyleIdx="13" presStyleCnt="16">
        <dgm:presLayoutVars>
          <dgm:bulletEnabled val="1"/>
        </dgm:presLayoutVars>
      </dgm:prSet>
      <dgm:spPr/>
    </dgm:pt>
    <dgm:pt modelId="{37AA2BEC-4C3D-44A1-9F4B-B1EE01E92AD0}" type="pres">
      <dgm:prSet presAssocID="{7AC87FF7-3683-4B45-BD7D-CF541E531EA1}" presName="sibTrans" presStyleLbl="sibTrans1D1" presStyleIdx="13" presStyleCnt="15"/>
      <dgm:spPr/>
    </dgm:pt>
    <dgm:pt modelId="{635FD58C-63AC-4A43-B9B1-8F54DE00AB8C}" type="pres">
      <dgm:prSet presAssocID="{7AC87FF7-3683-4B45-BD7D-CF541E531EA1}" presName="connectorText" presStyleLbl="sibTrans1D1" presStyleIdx="13" presStyleCnt="15"/>
      <dgm:spPr/>
    </dgm:pt>
    <dgm:pt modelId="{08512F88-C83D-4098-AFE2-2DF397CB47AE}" type="pres">
      <dgm:prSet presAssocID="{6407D4BD-C3F2-409A-9580-C1CEE36743AB}" presName="node" presStyleLbl="node1" presStyleIdx="14" presStyleCnt="16">
        <dgm:presLayoutVars>
          <dgm:bulletEnabled val="1"/>
        </dgm:presLayoutVars>
      </dgm:prSet>
      <dgm:spPr/>
    </dgm:pt>
    <dgm:pt modelId="{1066E93F-E30C-4378-91FC-C1C9C28EAD1C}" type="pres">
      <dgm:prSet presAssocID="{A99FC5EC-1743-48E9-ABF7-D1CE9E5CE47F}" presName="sibTrans" presStyleLbl="sibTrans1D1" presStyleIdx="14" presStyleCnt="15"/>
      <dgm:spPr/>
    </dgm:pt>
    <dgm:pt modelId="{51C1A700-9902-49E0-838B-C97DFE32320C}" type="pres">
      <dgm:prSet presAssocID="{A99FC5EC-1743-48E9-ABF7-D1CE9E5CE47F}" presName="connectorText" presStyleLbl="sibTrans1D1" presStyleIdx="14" presStyleCnt="15"/>
      <dgm:spPr/>
    </dgm:pt>
    <dgm:pt modelId="{72ABD6A2-4F01-4D2D-AD61-0E87F7616E4F}" type="pres">
      <dgm:prSet presAssocID="{CC376ED4-03B1-4B1C-80B9-E3A97F34DF4B}" presName="node" presStyleLbl="node1" presStyleIdx="15" presStyleCnt="16">
        <dgm:presLayoutVars>
          <dgm:bulletEnabled val="1"/>
        </dgm:presLayoutVars>
      </dgm:prSet>
      <dgm:spPr/>
    </dgm:pt>
  </dgm:ptLst>
  <dgm:cxnLst>
    <dgm:cxn modelId="{23511E04-2B0B-4243-98D5-040215E0D08B}" type="presOf" srcId="{7856C8F0-90F2-41BB-81B4-73CC0C42F75D}" destId="{06D1F5A3-D650-4342-BEEB-7156C55BD666}" srcOrd="1" destOrd="0" presId="urn:microsoft.com/office/officeart/2016/7/layout/RepeatingBendingProcessNew"/>
    <dgm:cxn modelId="{17ABBF04-D9EC-4060-86EA-162ED94D05C5}" type="presOf" srcId="{A99FC5EC-1743-48E9-ABF7-D1CE9E5CE47F}" destId="{51C1A700-9902-49E0-838B-C97DFE32320C}" srcOrd="1" destOrd="0" presId="urn:microsoft.com/office/officeart/2016/7/layout/RepeatingBendingProcessNew"/>
    <dgm:cxn modelId="{B7468008-1FDD-4819-9948-C6849AFC3A73}" type="presOf" srcId="{FFF19FF9-C52C-4426-946E-AFDF347CD8C5}" destId="{A7237024-908F-4D35-94B6-FEFBB39D9664}" srcOrd="0" destOrd="0" presId="urn:microsoft.com/office/officeart/2016/7/layout/RepeatingBendingProcessNew"/>
    <dgm:cxn modelId="{9E86A408-08D0-44A7-B00A-D813C2335093}" type="presOf" srcId="{CC376ED4-03B1-4B1C-80B9-E3A97F34DF4B}" destId="{72ABD6A2-4F01-4D2D-AD61-0E87F7616E4F}" srcOrd="0" destOrd="0" presId="urn:microsoft.com/office/officeart/2016/7/layout/RepeatingBendingProcessNew"/>
    <dgm:cxn modelId="{694D1C09-CCAA-4580-B67A-6F2A3453A7B6}" type="presOf" srcId="{D0E60591-439E-446A-94D4-DBC8C5E15380}" destId="{35F74BC0-CD96-49BC-995B-7C935B38BB83}" srcOrd="1" destOrd="0" presId="urn:microsoft.com/office/officeart/2016/7/layout/RepeatingBendingProcessNew"/>
    <dgm:cxn modelId="{17295C0C-5AA4-4FE5-896E-954C4FEE721E}" srcId="{209D04AC-8FB3-4387-A73D-5EC6865553E8}" destId="{FFF19FF9-C52C-4426-946E-AFDF347CD8C5}" srcOrd="13" destOrd="0" parTransId="{C120BF89-A599-41CB-B4ED-890424B68006}" sibTransId="{7AC87FF7-3683-4B45-BD7D-CF541E531EA1}"/>
    <dgm:cxn modelId="{6F5E4E11-4E8F-4CCC-821C-A61DC317E8F6}" type="presOf" srcId="{5BF42A19-222D-4A7E-892C-AA4B43DD548A}" destId="{4FCFC1C7-6309-4DE1-93C8-8127377E6BAD}" srcOrd="1" destOrd="0" presId="urn:microsoft.com/office/officeart/2016/7/layout/RepeatingBendingProcessNew"/>
    <dgm:cxn modelId="{83046D11-8F85-497B-8B20-57A355B676EC}" type="presOf" srcId="{7AC87FF7-3683-4B45-BD7D-CF541E531EA1}" destId="{635FD58C-63AC-4A43-B9B1-8F54DE00AB8C}" srcOrd="1" destOrd="0" presId="urn:microsoft.com/office/officeart/2016/7/layout/RepeatingBendingProcessNew"/>
    <dgm:cxn modelId="{A7F8F211-4C6A-410D-807D-639C606B7982}" type="presOf" srcId="{03371320-8CAD-4CDB-87EB-E1A83C517F14}" destId="{69F64418-E38D-4571-8F29-39D62E595FBD}" srcOrd="1" destOrd="0" presId="urn:microsoft.com/office/officeart/2016/7/layout/RepeatingBendingProcessNew"/>
    <dgm:cxn modelId="{7CDD5B16-C399-48C7-A9D2-45FADC4E80D7}" type="presOf" srcId="{8F14B070-0104-4664-9EC0-5EAC12732D0F}" destId="{38B7E31D-08E3-486C-8727-36F9E123F87A}" srcOrd="0" destOrd="0" presId="urn:microsoft.com/office/officeart/2016/7/layout/RepeatingBendingProcessNew"/>
    <dgm:cxn modelId="{5D6A2C19-EADB-4058-883F-9BD52ED8ACE1}" srcId="{209D04AC-8FB3-4387-A73D-5EC6865553E8}" destId="{77581A3D-7A40-4E1A-AFFD-87650A48E41D}" srcOrd="6" destOrd="0" parTransId="{51ABC9A8-C3A9-4C0E-A66D-B8CAB82DBD03}" sibTransId="{6F773E73-21D4-4791-B942-5AD7264335E5}"/>
    <dgm:cxn modelId="{4FA5641F-7422-4234-9C15-9F583D608020}" type="presOf" srcId="{E71ED3AF-EB58-4E95-B19B-4CE3E6CD37D9}" destId="{0D674D60-A8E8-415E-963A-9B4F98BA8077}" srcOrd="0" destOrd="0" presId="urn:microsoft.com/office/officeart/2016/7/layout/RepeatingBendingProcessNew"/>
    <dgm:cxn modelId="{9270D720-3263-455C-83EC-0C88AFB27ABA}" type="presOf" srcId="{6F773E73-21D4-4791-B942-5AD7264335E5}" destId="{9845BE19-4F7E-48AA-BCC4-B7532F793567}" srcOrd="0" destOrd="0" presId="urn:microsoft.com/office/officeart/2016/7/layout/RepeatingBendingProcessNew"/>
    <dgm:cxn modelId="{09E3CF21-A44B-48A5-9A94-9ABB22C7D3E2}" type="presOf" srcId="{FE56CFE3-97D2-469E-8E33-9CC9ED614FF0}" destId="{EAB88928-A5F0-4BFB-A65F-6064DF55E1C9}" srcOrd="0" destOrd="0" presId="urn:microsoft.com/office/officeart/2016/7/layout/RepeatingBendingProcessNew"/>
    <dgm:cxn modelId="{5A978E22-6206-4C7B-A6AE-A11BF4B0D223}" type="presOf" srcId="{7856C8F0-90F2-41BB-81B4-73CC0C42F75D}" destId="{39BD400A-A6AB-497A-B38A-9317A683D316}" srcOrd="0" destOrd="0" presId="urn:microsoft.com/office/officeart/2016/7/layout/RepeatingBendingProcessNew"/>
    <dgm:cxn modelId="{4B256D27-2C6A-4F33-8D23-0480B2563A30}" srcId="{209D04AC-8FB3-4387-A73D-5EC6865553E8}" destId="{BA44A2EF-DD98-4674-B092-E5CA76E2E7EE}" srcOrd="11" destOrd="0" parTransId="{B54BAD2B-145B-49B9-B1F9-8476CC86A9B1}" sibTransId="{7856C8F0-90F2-41BB-81B4-73CC0C42F75D}"/>
    <dgm:cxn modelId="{17DEEA2E-60CF-4A0A-9136-8CF8FD754544}" type="presOf" srcId="{3C81B832-CF81-47F7-99F0-7D90CF9669E5}" destId="{441186CC-A41F-4C4E-BEEE-43FEB432D40E}" srcOrd="1" destOrd="0" presId="urn:microsoft.com/office/officeart/2016/7/layout/RepeatingBendingProcessNew"/>
    <dgm:cxn modelId="{BA0D1D30-DD3A-46E8-93F6-D1373C610508}" type="presOf" srcId="{2B3240B1-CA47-4AB1-9DBB-AB7A2D173AFC}" destId="{11B1043C-AE6E-46EE-B91A-B13ECD94168D}" srcOrd="1" destOrd="0" presId="urn:microsoft.com/office/officeart/2016/7/layout/RepeatingBendingProcessNew"/>
    <dgm:cxn modelId="{7BAA3A32-4612-4F88-88C0-DF3C90EF5DD4}" type="presOf" srcId="{03371320-8CAD-4CDB-87EB-E1A83C517F14}" destId="{DF8DD221-2D49-4626-B427-744BC7365EE6}" srcOrd="0" destOrd="0" presId="urn:microsoft.com/office/officeart/2016/7/layout/RepeatingBendingProcessNew"/>
    <dgm:cxn modelId="{E4159839-0649-43A7-B261-FCB4AE4A6764}" type="presOf" srcId="{6407D4BD-C3F2-409A-9580-C1CEE36743AB}" destId="{08512F88-C83D-4098-AFE2-2DF397CB47AE}" srcOrd="0" destOrd="0" presId="urn:microsoft.com/office/officeart/2016/7/layout/RepeatingBendingProcessNew"/>
    <dgm:cxn modelId="{B2B2E13D-74FD-4D09-A961-543E0AAA6221}" type="presOf" srcId="{0F38C420-B180-4EBE-8D98-0CD3CB6F1CD8}" destId="{1A8B96BE-1412-4D25-873C-44470199CB9B}" srcOrd="0" destOrd="0" presId="urn:microsoft.com/office/officeart/2016/7/layout/RepeatingBendingProcessNew"/>
    <dgm:cxn modelId="{81821B3F-42BE-4E14-8FBF-AF034E82F422}" type="presOf" srcId="{4E4B0DFF-B629-443E-896A-8AA8D8430E3B}" destId="{D5E22E77-30F2-46FF-A709-BC99FED6D153}" srcOrd="0" destOrd="0" presId="urn:microsoft.com/office/officeart/2016/7/layout/RepeatingBendingProcessNew"/>
    <dgm:cxn modelId="{8F22693F-3FCA-44A4-9580-BA66EADA3FEA}" type="presOf" srcId="{89B3F068-E9F8-4CCE-A988-5AF40D8EC2E0}" destId="{64E449AD-9263-47BC-B3EE-18C9561D42A9}" srcOrd="1" destOrd="0" presId="urn:microsoft.com/office/officeart/2016/7/layout/RepeatingBendingProcessNew"/>
    <dgm:cxn modelId="{6A32B741-DC25-4D6C-82A5-95C3793DE532}" type="presOf" srcId="{B87C89B8-EF46-4453-A1AC-593F117A0939}" destId="{E0D9648D-2B95-4D13-9F39-6C944F939BDA}" srcOrd="0" destOrd="0" presId="urn:microsoft.com/office/officeart/2016/7/layout/RepeatingBendingProcessNew"/>
    <dgm:cxn modelId="{7ED31442-D75F-4CF5-AECD-25201702F57F}" type="presOf" srcId="{86A08036-A612-4577-9983-3E008C299D8C}" destId="{283E4773-A009-4B9E-AB01-A474191BB09F}" srcOrd="0" destOrd="0" presId="urn:microsoft.com/office/officeart/2016/7/layout/RepeatingBendingProcessNew"/>
    <dgm:cxn modelId="{2A12A348-583C-48C7-9358-786F3D356535}" type="presOf" srcId="{99C2DB8B-6BA5-491E-B049-6DC914B6A308}" destId="{A7B1FDD8-5B03-4BA6-96DE-82CEA752BCF3}" srcOrd="0" destOrd="0" presId="urn:microsoft.com/office/officeart/2016/7/layout/RepeatingBendingProcessNew"/>
    <dgm:cxn modelId="{A0C61152-A623-4A69-A172-F7A3700BAEB5}" type="presOf" srcId="{93A081B4-B00F-43EC-87C5-8239B4446646}" destId="{F52E476E-41DA-4E26-B53D-A9118B4E3F3C}" srcOrd="0" destOrd="0" presId="urn:microsoft.com/office/officeart/2016/7/layout/RepeatingBendingProcessNew"/>
    <dgm:cxn modelId="{B55B1659-293C-49FF-8954-C3763BCD957C}" type="presOf" srcId="{4468469C-6AF2-432B-971F-F1DED686661D}" destId="{5EDAD131-2ADA-46FE-8BCB-6CA9389C0A46}" srcOrd="1" destOrd="0" presId="urn:microsoft.com/office/officeart/2016/7/layout/RepeatingBendingProcessNew"/>
    <dgm:cxn modelId="{0389805D-42B1-4DBC-9AF6-DCD9DDADEC11}" srcId="{209D04AC-8FB3-4387-A73D-5EC6865553E8}" destId="{B87C89B8-EF46-4453-A1AC-593F117A0939}" srcOrd="3" destOrd="0" parTransId="{56F1F2FD-4B85-43F7-986F-413C340EF2ED}" sibTransId="{3C81B832-CF81-47F7-99F0-7D90CF9669E5}"/>
    <dgm:cxn modelId="{484FB15D-CF21-4068-8BFA-D1C4433B0945}" type="presOf" srcId="{BA44A2EF-DD98-4674-B092-E5CA76E2E7EE}" destId="{05B1BA20-5CF8-4A77-8C88-3E8A410470A3}" srcOrd="0" destOrd="0" presId="urn:microsoft.com/office/officeart/2016/7/layout/RepeatingBendingProcessNew"/>
    <dgm:cxn modelId="{4DA0A060-391E-4082-B6E2-DFC3B229961E}" type="presOf" srcId="{0F38C420-B180-4EBE-8D98-0CD3CB6F1CD8}" destId="{E1DACA15-8CB3-4D80-B545-C6C6BFA6C3D5}" srcOrd="1" destOrd="0" presId="urn:microsoft.com/office/officeart/2016/7/layout/RepeatingBendingProcessNew"/>
    <dgm:cxn modelId="{7B91E768-AC16-4A5F-8411-477E8F3E9736}" type="presOf" srcId="{A076D25F-8482-4DD1-8144-06BBC8C8C896}" destId="{52105CD6-607F-480D-8DDE-76ADA22DD0CA}" srcOrd="0" destOrd="0" presId="urn:microsoft.com/office/officeart/2016/7/layout/RepeatingBendingProcessNew"/>
    <dgm:cxn modelId="{56E2A669-8C5E-495F-8317-7196CBA31A61}" type="presOf" srcId="{E53F6A3A-82AE-4FBD-A4D9-2A458F20D296}" destId="{7FC92413-1AD0-4198-A26D-AFFB30F98942}" srcOrd="0" destOrd="0" presId="urn:microsoft.com/office/officeart/2016/7/layout/RepeatingBendingProcessNew"/>
    <dgm:cxn modelId="{F376936D-014C-4462-80D6-98406A6427A5}" type="presOf" srcId="{A99FC5EC-1743-48E9-ABF7-D1CE9E5CE47F}" destId="{1066E93F-E30C-4378-91FC-C1C9C28EAD1C}" srcOrd="0" destOrd="0" presId="urn:microsoft.com/office/officeart/2016/7/layout/RepeatingBendingProcessNew"/>
    <dgm:cxn modelId="{22560679-05A9-4B05-BB7F-F3E6E9F3F14E}" srcId="{209D04AC-8FB3-4387-A73D-5EC6865553E8}" destId="{A076D25F-8482-4DD1-8144-06BBC8C8C896}" srcOrd="4" destOrd="0" parTransId="{FAE65E06-5058-4E75-918F-5B7EE79561D2}" sibTransId="{03371320-8CAD-4CDB-87EB-E1A83C517F14}"/>
    <dgm:cxn modelId="{0CB4907B-40F5-4310-8603-A94ED0730648}" type="presOf" srcId="{7A1A6A0D-ECB4-4DFA-BC7E-9F7AAF1142A7}" destId="{13302904-7CC1-481A-84ED-DAE2DC3CC6B9}" srcOrd="1" destOrd="0" presId="urn:microsoft.com/office/officeart/2016/7/layout/RepeatingBendingProcessNew"/>
    <dgm:cxn modelId="{3D4F597D-4395-4CA8-BBE8-571581A22A4B}" srcId="{209D04AC-8FB3-4387-A73D-5EC6865553E8}" destId="{E71ED3AF-EB58-4E95-B19B-4CE3E6CD37D9}" srcOrd="2" destOrd="0" parTransId="{08F7C012-8962-44FB-A682-EF6D81F99BA8}" sibTransId="{E53F6A3A-82AE-4FBD-A4D9-2A458F20D296}"/>
    <dgm:cxn modelId="{6DED977E-7B8F-4CCC-B44C-B13A24F8B144}" type="presOf" srcId="{77581A3D-7A40-4E1A-AFFD-87650A48E41D}" destId="{2235EC93-F0AB-49A9-9C60-EC41F356D8DB}" srcOrd="0" destOrd="0" presId="urn:microsoft.com/office/officeart/2016/7/layout/RepeatingBendingProcessNew"/>
    <dgm:cxn modelId="{540BAB7E-8A54-4A30-8E92-CE7CDBC26BC1}" type="presOf" srcId="{318CB97C-A539-448A-B17D-721E8F1D0F02}" destId="{37C45ED4-CBA1-45E6-8462-E42C6545562D}" srcOrd="0" destOrd="0" presId="urn:microsoft.com/office/officeart/2016/7/layout/RepeatingBendingProcessNew"/>
    <dgm:cxn modelId="{F79A7683-5EF6-4807-A0D1-E3826B8A1E7A}" srcId="{209D04AC-8FB3-4387-A73D-5EC6865553E8}" destId="{84FBA978-DC4F-4120-A8D4-F43BD27674A6}" srcOrd="12" destOrd="0" parTransId="{82D9B4D8-936B-4F3D-8108-4AD6B823956D}" sibTransId="{0F38C420-B180-4EBE-8D98-0CD3CB6F1CD8}"/>
    <dgm:cxn modelId="{182DD88A-23F0-46E4-88BA-BAF0BF46CB4D}" type="presOf" srcId="{7A1A6A0D-ECB4-4DFA-BC7E-9F7AAF1142A7}" destId="{2ACE9169-5AC5-47C1-B86C-6EDB194E7A3C}" srcOrd="0" destOrd="0" presId="urn:microsoft.com/office/officeart/2016/7/layout/RepeatingBendingProcessNew"/>
    <dgm:cxn modelId="{3BED8290-7431-4CDC-BF9C-5D2B490CC172}" srcId="{209D04AC-8FB3-4387-A73D-5EC6865553E8}" destId="{99C2DB8B-6BA5-491E-B049-6DC914B6A308}" srcOrd="1" destOrd="0" parTransId="{316008E5-095F-4C3D-9F4A-F09E6755E6C4}" sibTransId="{5BF42A19-222D-4A7E-892C-AA4B43DD548A}"/>
    <dgm:cxn modelId="{7AD6A790-5998-4671-A4B0-7B0183720446}" type="presOf" srcId="{8F14B070-0104-4664-9EC0-5EAC12732D0F}" destId="{D9DED7DE-103C-4885-AA1F-A19755A331D1}" srcOrd="1" destOrd="0" presId="urn:microsoft.com/office/officeart/2016/7/layout/RepeatingBendingProcessNew"/>
    <dgm:cxn modelId="{0BE94E93-3A7A-49A9-B61C-2C5EDD55507A}" type="presOf" srcId="{89B3F068-E9F8-4CCE-A988-5AF40D8EC2E0}" destId="{92F4F754-F93C-43DB-93DB-8AEA6CDF82D8}" srcOrd="0" destOrd="0" presId="urn:microsoft.com/office/officeart/2016/7/layout/RepeatingBendingProcessNew"/>
    <dgm:cxn modelId="{D54E879C-8EF0-4FD7-8E44-07F07EB699A1}" srcId="{209D04AC-8FB3-4387-A73D-5EC6865553E8}" destId="{93A081B4-B00F-43EC-87C5-8239B4446646}" srcOrd="10" destOrd="0" parTransId="{B849AC5C-64E6-47B9-A246-960D2F950A53}" sibTransId="{4468469C-6AF2-432B-971F-F1DED686661D}"/>
    <dgm:cxn modelId="{76BEB6A7-D6CA-4968-9DE9-71593B02AEFF}" type="presOf" srcId="{6F773E73-21D4-4791-B942-5AD7264335E5}" destId="{695630D6-C8CB-4F16-97BA-737442648F8A}" srcOrd="1" destOrd="0" presId="urn:microsoft.com/office/officeart/2016/7/layout/RepeatingBendingProcessNew"/>
    <dgm:cxn modelId="{84E18BAE-2D17-43FE-96D6-FFB26E599EEA}" type="presOf" srcId="{2B3240B1-CA47-4AB1-9DBB-AB7A2D173AFC}" destId="{91BE2668-5601-46C4-8DD7-1C719F1A9743}" srcOrd="0" destOrd="0" presId="urn:microsoft.com/office/officeart/2016/7/layout/RepeatingBendingProcessNew"/>
    <dgm:cxn modelId="{E9151AAF-8BCB-4375-A9FC-BAEA56A0DFFC}" type="presOf" srcId="{3C81B832-CF81-47F7-99F0-7D90CF9669E5}" destId="{F5E54950-061D-4E16-869F-8BE0B639F18E}" srcOrd="0" destOrd="0" presId="urn:microsoft.com/office/officeart/2016/7/layout/RepeatingBendingProcessNew"/>
    <dgm:cxn modelId="{BD595DAF-0061-476B-B015-D73445C9EFD2}" type="presOf" srcId="{E53F6A3A-82AE-4FBD-A4D9-2A458F20D296}" destId="{BB5FF358-20E5-4C7D-B0B9-A64247912C25}" srcOrd="1" destOrd="0" presId="urn:microsoft.com/office/officeart/2016/7/layout/RepeatingBendingProcessNew"/>
    <dgm:cxn modelId="{F6A9A7BC-9B02-4356-A8F0-FD2D978D0377}" type="presOf" srcId="{D0E60591-439E-446A-94D4-DBC8C5E15380}" destId="{89424C8B-9082-479F-89B6-A8064B270059}" srcOrd="0" destOrd="0" presId="urn:microsoft.com/office/officeart/2016/7/layout/RepeatingBendingProcessNew"/>
    <dgm:cxn modelId="{7DEEDABF-8BFE-431B-B79E-04D29003B372}" type="presOf" srcId="{209D04AC-8FB3-4387-A73D-5EC6865553E8}" destId="{25CC7B3E-15F4-4BA9-9F85-DF4E0CDC49AB}" srcOrd="0" destOrd="0" presId="urn:microsoft.com/office/officeart/2016/7/layout/RepeatingBendingProcessNew"/>
    <dgm:cxn modelId="{59B21BC0-36DC-41F9-9F31-645E7F992BD4}" type="presOf" srcId="{7AC87FF7-3683-4B45-BD7D-CF541E531EA1}" destId="{37AA2BEC-4C3D-44A1-9F4B-B1EE01E92AD0}" srcOrd="0" destOrd="0" presId="urn:microsoft.com/office/officeart/2016/7/layout/RepeatingBendingProcessNew"/>
    <dgm:cxn modelId="{F75663C1-30CE-40A6-BAEB-8C557A45CF8A}" srcId="{209D04AC-8FB3-4387-A73D-5EC6865553E8}" destId="{FE56CFE3-97D2-469E-8E33-9CC9ED614FF0}" srcOrd="7" destOrd="0" parTransId="{EA807549-C648-4D66-9467-CA5D0642E312}" sibTransId="{7A1A6A0D-ECB4-4DFA-BC7E-9F7AAF1142A7}"/>
    <dgm:cxn modelId="{F151E3C7-E9BC-4A6F-8760-63873CBE1F1B}" srcId="{209D04AC-8FB3-4387-A73D-5EC6865553E8}" destId="{1F96B2B1-C0F6-452D-8C2B-C0316A2810EE}" srcOrd="9" destOrd="0" parTransId="{3800A9BC-F5F3-41FE-8900-5590A9F73348}" sibTransId="{89B3F068-E9F8-4CCE-A988-5AF40D8EC2E0}"/>
    <dgm:cxn modelId="{E6C281CA-8D4B-4857-B4BA-DDC1AAE86EFA}" srcId="{209D04AC-8FB3-4387-A73D-5EC6865553E8}" destId="{CC376ED4-03B1-4B1C-80B9-E3A97F34DF4B}" srcOrd="15" destOrd="0" parTransId="{707E71A3-3BB7-49F5-98B8-814EC18D405B}" sibTransId="{FCD24B41-C131-4DF6-84DE-224826B9361E}"/>
    <dgm:cxn modelId="{7150E9D2-34CF-4363-AC5B-DA8A72045916}" srcId="{209D04AC-8FB3-4387-A73D-5EC6865553E8}" destId="{4E4B0DFF-B629-443E-896A-8AA8D8430E3B}" srcOrd="8" destOrd="0" parTransId="{4730AC86-A4BC-42F4-B66B-7E3AD22D9EC9}" sibTransId="{D0E60591-439E-446A-94D4-DBC8C5E15380}"/>
    <dgm:cxn modelId="{83B14BD3-7B76-418A-92FE-AC6B21ABB671}" srcId="{209D04AC-8FB3-4387-A73D-5EC6865553E8}" destId="{318CB97C-A539-448A-B17D-721E8F1D0F02}" srcOrd="5" destOrd="0" parTransId="{DBE4A81E-0BEE-449A-A7C9-4CE2E58AFF73}" sibTransId="{8F14B070-0104-4664-9EC0-5EAC12732D0F}"/>
    <dgm:cxn modelId="{B30F9CD5-DA40-4984-9421-C545A8805A3D}" type="presOf" srcId="{1F96B2B1-C0F6-452D-8C2B-C0316A2810EE}" destId="{84938D84-3721-4BCD-831D-CFBCD1505453}" srcOrd="0" destOrd="0" presId="urn:microsoft.com/office/officeart/2016/7/layout/RepeatingBendingProcessNew"/>
    <dgm:cxn modelId="{04A8DCD5-A351-4ACE-8240-35EAA8F19B0C}" type="presOf" srcId="{84FBA978-DC4F-4120-A8D4-F43BD27674A6}" destId="{FE66B858-A267-4728-A711-CBB94C58DA24}" srcOrd="0" destOrd="0" presId="urn:microsoft.com/office/officeart/2016/7/layout/RepeatingBendingProcessNew"/>
    <dgm:cxn modelId="{1EEA06E7-2569-40EB-8378-46184D4C1FFD}" type="presOf" srcId="{4468469C-6AF2-432B-971F-F1DED686661D}" destId="{6CE31F83-C17C-498E-A513-6E81F395D251}" srcOrd="0" destOrd="0" presId="urn:microsoft.com/office/officeart/2016/7/layout/RepeatingBendingProcessNew"/>
    <dgm:cxn modelId="{A4E62AF1-B7F7-4825-BB4E-EC33863BB161}" srcId="{209D04AC-8FB3-4387-A73D-5EC6865553E8}" destId="{86A08036-A612-4577-9983-3E008C299D8C}" srcOrd="0" destOrd="0" parTransId="{A83C0F47-78B2-41CB-AC7E-1704806FC8C5}" sibTransId="{2B3240B1-CA47-4AB1-9DBB-AB7A2D173AFC}"/>
    <dgm:cxn modelId="{2426DFF5-B48D-46D9-BDB3-4E59B353A4D5}" type="presOf" srcId="{5BF42A19-222D-4A7E-892C-AA4B43DD548A}" destId="{9691ED03-A34F-4E47-8BCA-95C6C5CB745B}" srcOrd="0" destOrd="0" presId="urn:microsoft.com/office/officeart/2016/7/layout/RepeatingBendingProcessNew"/>
    <dgm:cxn modelId="{9ADD4BFA-379F-4E95-8A7C-64FE0041CE11}" srcId="{209D04AC-8FB3-4387-A73D-5EC6865553E8}" destId="{6407D4BD-C3F2-409A-9580-C1CEE36743AB}" srcOrd="14" destOrd="0" parTransId="{DB561AF5-F332-4ABF-9AF1-B897E43A4761}" sibTransId="{A99FC5EC-1743-48E9-ABF7-D1CE9E5CE47F}"/>
    <dgm:cxn modelId="{A176A8C2-22FD-4DD2-B82A-D03008D6EBC0}" type="presParOf" srcId="{25CC7B3E-15F4-4BA9-9F85-DF4E0CDC49AB}" destId="{283E4773-A009-4B9E-AB01-A474191BB09F}" srcOrd="0" destOrd="0" presId="urn:microsoft.com/office/officeart/2016/7/layout/RepeatingBendingProcessNew"/>
    <dgm:cxn modelId="{09A5EB07-0E00-4C84-A819-EA937E9C215F}" type="presParOf" srcId="{25CC7B3E-15F4-4BA9-9F85-DF4E0CDC49AB}" destId="{91BE2668-5601-46C4-8DD7-1C719F1A9743}" srcOrd="1" destOrd="0" presId="urn:microsoft.com/office/officeart/2016/7/layout/RepeatingBendingProcessNew"/>
    <dgm:cxn modelId="{49A1036F-6D3A-44DB-ABFD-E8AAE391538D}" type="presParOf" srcId="{91BE2668-5601-46C4-8DD7-1C719F1A9743}" destId="{11B1043C-AE6E-46EE-B91A-B13ECD94168D}" srcOrd="0" destOrd="0" presId="urn:microsoft.com/office/officeart/2016/7/layout/RepeatingBendingProcessNew"/>
    <dgm:cxn modelId="{83D28467-8DBA-4D36-966A-873F5A06ABD5}" type="presParOf" srcId="{25CC7B3E-15F4-4BA9-9F85-DF4E0CDC49AB}" destId="{A7B1FDD8-5B03-4BA6-96DE-82CEA752BCF3}" srcOrd="2" destOrd="0" presId="urn:microsoft.com/office/officeart/2016/7/layout/RepeatingBendingProcessNew"/>
    <dgm:cxn modelId="{95045D69-6CA7-4F43-80D5-45645E5BDCC8}" type="presParOf" srcId="{25CC7B3E-15F4-4BA9-9F85-DF4E0CDC49AB}" destId="{9691ED03-A34F-4E47-8BCA-95C6C5CB745B}" srcOrd="3" destOrd="0" presId="urn:microsoft.com/office/officeart/2016/7/layout/RepeatingBendingProcessNew"/>
    <dgm:cxn modelId="{D1F1B9CD-9B15-4199-9329-950EED7F0D8C}" type="presParOf" srcId="{9691ED03-A34F-4E47-8BCA-95C6C5CB745B}" destId="{4FCFC1C7-6309-4DE1-93C8-8127377E6BAD}" srcOrd="0" destOrd="0" presId="urn:microsoft.com/office/officeart/2016/7/layout/RepeatingBendingProcessNew"/>
    <dgm:cxn modelId="{EA1881EA-04B1-4815-96A0-1F8E543E8419}" type="presParOf" srcId="{25CC7B3E-15F4-4BA9-9F85-DF4E0CDC49AB}" destId="{0D674D60-A8E8-415E-963A-9B4F98BA8077}" srcOrd="4" destOrd="0" presId="urn:microsoft.com/office/officeart/2016/7/layout/RepeatingBendingProcessNew"/>
    <dgm:cxn modelId="{35E4D538-F0D0-4AF4-B91F-D901CAC2BFB9}" type="presParOf" srcId="{25CC7B3E-15F4-4BA9-9F85-DF4E0CDC49AB}" destId="{7FC92413-1AD0-4198-A26D-AFFB30F98942}" srcOrd="5" destOrd="0" presId="urn:microsoft.com/office/officeart/2016/7/layout/RepeatingBendingProcessNew"/>
    <dgm:cxn modelId="{A43A42AB-3612-4017-B781-8C37510F19D8}" type="presParOf" srcId="{7FC92413-1AD0-4198-A26D-AFFB30F98942}" destId="{BB5FF358-20E5-4C7D-B0B9-A64247912C25}" srcOrd="0" destOrd="0" presId="urn:microsoft.com/office/officeart/2016/7/layout/RepeatingBendingProcessNew"/>
    <dgm:cxn modelId="{6074EA15-DBF7-4940-A06F-21E79150D22B}" type="presParOf" srcId="{25CC7B3E-15F4-4BA9-9F85-DF4E0CDC49AB}" destId="{E0D9648D-2B95-4D13-9F39-6C944F939BDA}" srcOrd="6" destOrd="0" presId="urn:microsoft.com/office/officeart/2016/7/layout/RepeatingBendingProcessNew"/>
    <dgm:cxn modelId="{23A002B8-F40A-4B54-8BFE-BAEBBC01CA53}" type="presParOf" srcId="{25CC7B3E-15F4-4BA9-9F85-DF4E0CDC49AB}" destId="{F5E54950-061D-4E16-869F-8BE0B639F18E}" srcOrd="7" destOrd="0" presId="urn:microsoft.com/office/officeart/2016/7/layout/RepeatingBendingProcessNew"/>
    <dgm:cxn modelId="{9B34D6FC-A4C1-419E-A823-CB734CC5718C}" type="presParOf" srcId="{F5E54950-061D-4E16-869F-8BE0B639F18E}" destId="{441186CC-A41F-4C4E-BEEE-43FEB432D40E}" srcOrd="0" destOrd="0" presId="urn:microsoft.com/office/officeart/2016/7/layout/RepeatingBendingProcessNew"/>
    <dgm:cxn modelId="{98C21205-18BF-4C83-BCBA-BEBB0D410365}" type="presParOf" srcId="{25CC7B3E-15F4-4BA9-9F85-DF4E0CDC49AB}" destId="{52105CD6-607F-480D-8DDE-76ADA22DD0CA}" srcOrd="8" destOrd="0" presId="urn:microsoft.com/office/officeart/2016/7/layout/RepeatingBendingProcessNew"/>
    <dgm:cxn modelId="{28FCC188-CFB7-40A7-85BF-36C96D1BAFC2}" type="presParOf" srcId="{25CC7B3E-15F4-4BA9-9F85-DF4E0CDC49AB}" destId="{DF8DD221-2D49-4626-B427-744BC7365EE6}" srcOrd="9" destOrd="0" presId="urn:microsoft.com/office/officeart/2016/7/layout/RepeatingBendingProcessNew"/>
    <dgm:cxn modelId="{EA5A2583-EA00-4321-94C2-83E9A71595CA}" type="presParOf" srcId="{DF8DD221-2D49-4626-B427-744BC7365EE6}" destId="{69F64418-E38D-4571-8F29-39D62E595FBD}" srcOrd="0" destOrd="0" presId="urn:microsoft.com/office/officeart/2016/7/layout/RepeatingBendingProcessNew"/>
    <dgm:cxn modelId="{C272E054-770A-4FE5-8F4D-DC618DD108EB}" type="presParOf" srcId="{25CC7B3E-15F4-4BA9-9F85-DF4E0CDC49AB}" destId="{37C45ED4-CBA1-45E6-8462-E42C6545562D}" srcOrd="10" destOrd="0" presId="urn:microsoft.com/office/officeart/2016/7/layout/RepeatingBendingProcessNew"/>
    <dgm:cxn modelId="{BD9B3B1A-0948-4327-936B-E30C67B58730}" type="presParOf" srcId="{25CC7B3E-15F4-4BA9-9F85-DF4E0CDC49AB}" destId="{38B7E31D-08E3-486C-8727-36F9E123F87A}" srcOrd="11" destOrd="0" presId="urn:microsoft.com/office/officeart/2016/7/layout/RepeatingBendingProcessNew"/>
    <dgm:cxn modelId="{71C9D736-1D33-4565-BB0E-52FDA7C00F2B}" type="presParOf" srcId="{38B7E31D-08E3-486C-8727-36F9E123F87A}" destId="{D9DED7DE-103C-4885-AA1F-A19755A331D1}" srcOrd="0" destOrd="0" presId="urn:microsoft.com/office/officeart/2016/7/layout/RepeatingBendingProcessNew"/>
    <dgm:cxn modelId="{B205A1E8-E21D-4798-B634-2ECBF703C6F1}" type="presParOf" srcId="{25CC7B3E-15F4-4BA9-9F85-DF4E0CDC49AB}" destId="{2235EC93-F0AB-49A9-9C60-EC41F356D8DB}" srcOrd="12" destOrd="0" presId="urn:microsoft.com/office/officeart/2016/7/layout/RepeatingBendingProcessNew"/>
    <dgm:cxn modelId="{EB5531B0-CE71-4A5C-9361-B47E3A58F0BE}" type="presParOf" srcId="{25CC7B3E-15F4-4BA9-9F85-DF4E0CDC49AB}" destId="{9845BE19-4F7E-48AA-BCC4-B7532F793567}" srcOrd="13" destOrd="0" presId="urn:microsoft.com/office/officeart/2016/7/layout/RepeatingBendingProcessNew"/>
    <dgm:cxn modelId="{D708E2B7-8E9D-4B67-BA73-92F755E70223}" type="presParOf" srcId="{9845BE19-4F7E-48AA-BCC4-B7532F793567}" destId="{695630D6-C8CB-4F16-97BA-737442648F8A}" srcOrd="0" destOrd="0" presId="urn:microsoft.com/office/officeart/2016/7/layout/RepeatingBendingProcessNew"/>
    <dgm:cxn modelId="{44323EBB-C7C9-46FF-9896-1D511659B2BF}" type="presParOf" srcId="{25CC7B3E-15F4-4BA9-9F85-DF4E0CDC49AB}" destId="{EAB88928-A5F0-4BFB-A65F-6064DF55E1C9}" srcOrd="14" destOrd="0" presId="urn:microsoft.com/office/officeart/2016/7/layout/RepeatingBendingProcessNew"/>
    <dgm:cxn modelId="{CBCF27F2-A353-4BC3-B4F9-5C9E21C7E27A}" type="presParOf" srcId="{25CC7B3E-15F4-4BA9-9F85-DF4E0CDC49AB}" destId="{2ACE9169-5AC5-47C1-B86C-6EDB194E7A3C}" srcOrd="15" destOrd="0" presId="urn:microsoft.com/office/officeart/2016/7/layout/RepeatingBendingProcessNew"/>
    <dgm:cxn modelId="{86BF0709-8FCB-46A0-8DA0-478E11F93A28}" type="presParOf" srcId="{2ACE9169-5AC5-47C1-B86C-6EDB194E7A3C}" destId="{13302904-7CC1-481A-84ED-DAE2DC3CC6B9}" srcOrd="0" destOrd="0" presId="urn:microsoft.com/office/officeart/2016/7/layout/RepeatingBendingProcessNew"/>
    <dgm:cxn modelId="{F98E1253-3E61-437A-AD32-2B77676FB0C5}" type="presParOf" srcId="{25CC7B3E-15F4-4BA9-9F85-DF4E0CDC49AB}" destId="{D5E22E77-30F2-46FF-A709-BC99FED6D153}" srcOrd="16" destOrd="0" presId="urn:microsoft.com/office/officeart/2016/7/layout/RepeatingBendingProcessNew"/>
    <dgm:cxn modelId="{2BB10822-0FAD-4EA6-AC14-89AB2FAE8710}" type="presParOf" srcId="{25CC7B3E-15F4-4BA9-9F85-DF4E0CDC49AB}" destId="{89424C8B-9082-479F-89B6-A8064B270059}" srcOrd="17" destOrd="0" presId="urn:microsoft.com/office/officeart/2016/7/layout/RepeatingBendingProcessNew"/>
    <dgm:cxn modelId="{2D9BF468-A559-4D52-A53B-94540BAC13A8}" type="presParOf" srcId="{89424C8B-9082-479F-89B6-A8064B270059}" destId="{35F74BC0-CD96-49BC-995B-7C935B38BB83}" srcOrd="0" destOrd="0" presId="urn:microsoft.com/office/officeart/2016/7/layout/RepeatingBendingProcessNew"/>
    <dgm:cxn modelId="{EA420853-0D69-456C-9D6E-F97693060C51}" type="presParOf" srcId="{25CC7B3E-15F4-4BA9-9F85-DF4E0CDC49AB}" destId="{84938D84-3721-4BCD-831D-CFBCD1505453}" srcOrd="18" destOrd="0" presId="urn:microsoft.com/office/officeart/2016/7/layout/RepeatingBendingProcessNew"/>
    <dgm:cxn modelId="{0EAF1E6E-4170-42F1-8B52-769DB73CE919}" type="presParOf" srcId="{25CC7B3E-15F4-4BA9-9F85-DF4E0CDC49AB}" destId="{92F4F754-F93C-43DB-93DB-8AEA6CDF82D8}" srcOrd="19" destOrd="0" presId="urn:microsoft.com/office/officeart/2016/7/layout/RepeatingBendingProcessNew"/>
    <dgm:cxn modelId="{213C58DF-4EB3-4843-8B0F-2B28BCDB5D40}" type="presParOf" srcId="{92F4F754-F93C-43DB-93DB-8AEA6CDF82D8}" destId="{64E449AD-9263-47BC-B3EE-18C9561D42A9}" srcOrd="0" destOrd="0" presId="urn:microsoft.com/office/officeart/2016/7/layout/RepeatingBendingProcessNew"/>
    <dgm:cxn modelId="{2095AAAF-7056-40E9-BC62-8F9158085C8E}" type="presParOf" srcId="{25CC7B3E-15F4-4BA9-9F85-DF4E0CDC49AB}" destId="{F52E476E-41DA-4E26-B53D-A9118B4E3F3C}" srcOrd="20" destOrd="0" presId="urn:microsoft.com/office/officeart/2016/7/layout/RepeatingBendingProcessNew"/>
    <dgm:cxn modelId="{451B4C20-A205-4116-8D01-2878CF924698}" type="presParOf" srcId="{25CC7B3E-15F4-4BA9-9F85-DF4E0CDC49AB}" destId="{6CE31F83-C17C-498E-A513-6E81F395D251}" srcOrd="21" destOrd="0" presId="urn:microsoft.com/office/officeart/2016/7/layout/RepeatingBendingProcessNew"/>
    <dgm:cxn modelId="{33B003D9-F9D4-4FA6-A4F7-FF972B757522}" type="presParOf" srcId="{6CE31F83-C17C-498E-A513-6E81F395D251}" destId="{5EDAD131-2ADA-46FE-8BCB-6CA9389C0A46}" srcOrd="0" destOrd="0" presId="urn:microsoft.com/office/officeart/2016/7/layout/RepeatingBendingProcessNew"/>
    <dgm:cxn modelId="{6AE1EE01-773B-41C2-BAAB-F3710BB1AFC4}" type="presParOf" srcId="{25CC7B3E-15F4-4BA9-9F85-DF4E0CDC49AB}" destId="{05B1BA20-5CF8-4A77-8C88-3E8A410470A3}" srcOrd="22" destOrd="0" presId="urn:microsoft.com/office/officeart/2016/7/layout/RepeatingBendingProcessNew"/>
    <dgm:cxn modelId="{91B18089-C93F-474E-8279-5E9C4644D24E}" type="presParOf" srcId="{25CC7B3E-15F4-4BA9-9F85-DF4E0CDC49AB}" destId="{39BD400A-A6AB-497A-B38A-9317A683D316}" srcOrd="23" destOrd="0" presId="urn:microsoft.com/office/officeart/2016/7/layout/RepeatingBendingProcessNew"/>
    <dgm:cxn modelId="{BE12FA0E-E416-4063-AF66-6743D618B8FC}" type="presParOf" srcId="{39BD400A-A6AB-497A-B38A-9317A683D316}" destId="{06D1F5A3-D650-4342-BEEB-7156C55BD666}" srcOrd="0" destOrd="0" presId="urn:microsoft.com/office/officeart/2016/7/layout/RepeatingBendingProcessNew"/>
    <dgm:cxn modelId="{5EE8057B-D7CE-436D-B17C-FD8697A534B5}" type="presParOf" srcId="{25CC7B3E-15F4-4BA9-9F85-DF4E0CDC49AB}" destId="{FE66B858-A267-4728-A711-CBB94C58DA24}" srcOrd="24" destOrd="0" presId="urn:microsoft.com/office/officeart/2016/7/layout/RepeatingBendingProcessNew"/>
    <dgm:cxn modelId="{B0094DE4-B889-4B40-930E-B70387ACCD5F}" type="presParOf" srcId="{25CC7B3E-15F4-4BA9-9F85-DF4E0CDC49AB}" destId="{1A8B96BE-1412-4D25-873C-44470199CB9B}" srcOrd="25" destOrd="0" presId="urn:microsoft.com/office/officeart/2016/7/layout/RepeatingBendingProcessNew"/>
    <dgm:cxn modelId="{FBCCBDA2-6C58-401B-9719-47E196AB93A4}" type="presParOf" srcId="{1A8B96BE-1412-4D25-873C-44470199CB9B}" destId="{E1DACA15-8CB3-4D80-B545-C6C6BFA6C3D5}" srcOrd="0" destOrd="0" presId="urn:microsoft.com/office/officeart/2016/7/layout/RepeatingBendingProcessNew"/>
    <dgm:cxn modelId="{1182F288-C081-4A21-A067-07C95A090B18}" type="presParOf" srcId="{25CC7B3E-15F4-4BA9-9F85-DF4E0CDC49AB}" destId="{A7237024-908F-4D35-94B6-FEFBB39D9664}" srcOrd="26" destOrd="0" presId="urn:microsoft.com/office/officeart/2016/7/layout/RepeatingBendingProcessNew"/>
    <dgm:cxn modelId="{BDC7FF49-06DF-4439-BD28-FF867F305B71}" type="presParOf" srcId="{25CC7B3E-15F4-4BA9-9F85-DF4E0CDC49AB}" destId="{37AA2BEC-4C3D-44A1-9F4B-B1EE01E92AD0}" srcOrd="27" destOrd="0" presId="urn:microsoft.com/office/officeart/2016/7/layout/RepeatingBendingProcessNew"/>
    <dgm:cxn modelId="{2827DAC1-F695-4840-B071-5318A028FBCF}" type="presParOf" srcId="{37AA2BEC-4C3D-44A1-9F4B-B1EE01E92AD0}" destId="{635FD58C-63AC-4A43-B9B1-8F54DE00AB8C}" srcOrd="0" destOrd="0" presId="urn:microsoft.com/office/officeart/2016/7/layout/RepeatingBendingProcessNew"/>
    <dgm:cxn modelId="{EAA13C32-8EF7-48A1-B555-57124041C4F0}" type="presParOf" srcId="{25CC7B3E-15F4-4BA9-9F85-DF4E0CDC49AB}" destId="{08512F88-C83D-4098-AFE2-2DF397CB47AE}" srcOrd="28" destOrd="0" presId="urn:microsoft.com/office/officeart/2016/7/layout/RepeatingBendingProcessNew"/>
    <dgm:cxn modelId="{38BBAB57-9914-4890-9DF5-1FD6786CEF05}" type="presParOf" srcId="{25CC7B3E-15F4-4BA9-9F85-DF4E0CDC49AB}" destId="{1066E93F-E30C-4378-91FC-C1C9C28EAD1C}" srcOrd="29" destOrd="0" presId="urn:microsoft.com/office/officeart/2016/7/layout/RepeatingBendingProcessNew"/>
    <dgm:cxn modelId="{033A48B2-BB4C-425C-A7BD-C7D0FD334BB7}" type="presParOf" srcId="{1066E93F-E30C-4378-91FC-C1C9C28EAD1C}" destId="{51C1A700-9902-49E0-838B-C97DFE32320C}" srcOrd="0" destOrd="0" presId="urn:microsoft.com/office/officeart/2016/7/layout/RepeatingBendingProcessNew"/>
    <dgm:cxn modelId="{804024F3-DC32-4F74-B107-CD4969AF0F98}" type="presParOf" srcId="{25CC7B3E-15F4-4BA9-9F85-DF4E0CDC49AB}" destId="{72ABD6A2-4F01-4D2D-AD61-0E87F7616E4F}" srcOrd="3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D2DB24-B996-474C-BA95-BA393A90E8A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0696CC-EDF5-4055-9884-23CF0EB182FB}">
      <dgm:prSet/>
      <dgm:spPr/>
      <dgm:t>
        <a:bodyPr/>
        <a:lstStyle/>
        <a:p>
          <a:r>
            <a:rPr lang="en-US" b="1"/>
            <a:t>Quantified Benefits:</a:t>
          </a:r>
          <a:endParaRPr lang="en-US"/>
        </a:p>
      </dgm:t>
    </dgm:pt>
    <dgm:pt modelId="{400934DF-D7D9-43A0-9938-98EBA0797F81}" type="parTrans" cxnId="{0C1D6197-BBED-4716-BCBD-0064EE64F8EC}">
      <dgm:prSet/>
      <dgm:spPr/>
      <dgm:t>
        <a:bodyPr/>
        <a:lstStyle/>
        <a:p>
          <a:endParaRPr lang="en-US"/>
        </a:p>
      </dgm:t>
    </dgm:pt>
    <dgm:pt modelId="{54328D23-B5FA-4678-919B-1E0D2850AD4C}" type="sibTrans" cxnId="{0C1D6197-BBED-4716-BCBD-0064EE64F8EC}">
      <dgm:prSet/>
      <dgm:spPr/>
      <dgm:t>
        <a:bodyPr/>
        <a:lstStyle/>
        <a:p>
          <a:endParaRPr lang="en-US"/>
        </a:p>
      </dgm:t>
    </dgm:pt>
    <dgm:pt modelId="{2A075208-2CF2-4599-BD04-F08AF3F769A9}">
      <dgm:prSet/>
      <dgm:spPr/>
      <dgm:t>
        <a:bodyPr/>
        <a:lstStyle/>
        <a:p>
          <a:r>
            <a:rPr lang="en-US"/>
            <a:t>Time saved in book management</a:t>
          </a:r>
        </a:p>
      </dgm:t>
    </dgm:pt>
    <dgm:pt modelId="{41375BFA-3ABE-4C12-A223-61C893667C1C}" type="parTrans" cxnId="{8FB8EA2D-3671-4AE6-85A0-68B5E27234AF}">
      <dgm:prSet/>
      <dgm:spPr/>
      <dgm:t>
        <a:bodyPr/>
        <a:lstStyle/>
        <a:p>
          <a:endParaRPr lang="en-US"/>
        </a:p>
      </dgm:t>
    </dgm:pt>
    <dgm:pt modelId="{B68590BE-6CD8-4CDD-8512-6C05DE4173FA}" type="sibTrans" cxnId="{8FB8EA2D-3671-4AE6-85A0-68B5E27234AF}">
      <dgm:prSet/>
      <dgm:spPr/>
      <dgm:t>
        <a:bodyPr/>
        <a:lstStyle/>
        <a:p>
          <a:endParaRPr lang="en-US"/>
        </a:p>
      </dgm:t>
    </dgm:pt>
    <dgm:pt modelId="{B450A603-A40F-4A70-BD4D-D724587305DB}">
      <dgm:prSet/>
      <dgm:spPr/>
      <dgm:t>
        <a:bodyPr/>
        <a:lstStyle/>
        <a:p>
          <a:r>
            <a:rPr lang="en-US"/>
            <a:t>Reduction in cataloging errors</a:t>
          </a:r>
        </a:p>
      </dgm:t>
    </dgm:pt>
    <dgm:pt modelId="{3C016479-E351-4DF0-9A88-4CF54835241B}" type="parTrans" cxnId="{3EA34D05-9B24-4BB7-A61E-C4085DBDA8DE}">
      <dgm:prSet/>
      <dgm:spPr/>
      <dgm:t>
        <a:bodyPr/>
        <a:lstStyle/>
        <a:p>
          <a:endParaRPr lang="en-US"/>
        </a:p>
      </dgm:t>
    </dgm:pt>
    <dgm:pt modelId="{C1E0D139-C5BB-4DCD-BD9E-A93579B60DCD}" type="sibTrans" cxnId="{3EA34D05-9B24-4BB7-A61E-C4085DBDA8DE}">
      <dgm:prSet/>
      <dgm:spPr/>
      <dgm:t>
        <a:bodyPr/>
        <a:lstStyle/>
        <a:p>
          <a:endParaRPr lang="en-US"/>
        </a:p>
      </dgm:t>
    </dgm:pt>
    <dgm:pt modelId="{76F3FFD5-DA8F-4128-AC44-37913862AB50}">
      <dgm:prSet/>
      <dgm:spPr/>
      <dgm:t>
        <a:bodyPr/>
        <a:lstStyle/>
        <a:p>
          <a:r>
            <a:rPr lang="en-US" b="1"/>
            <a:t>User Feedback:</a:t>
          </a:r>
          <a:endParaRPr lang="en-US"/>
        </a:p>
      </dgm:t>
    </dgm:pt>
    <dgm:pt modelId="{B329AFEB-CF43-46C3-A291-01FD01CC5812}" type="parTrans" cxnId="{CE49F25C-4F5B-40BF-AC1D-D043660C12DA}">
      <dgm:prSet/>
      <dgm:spPr/>
      <dgm:t>
        <a:bodyPr/>
        <a:lstStyle/>
        <a:p>
          <a:endParaRPr lang="en-US"/>
        </a:p>
      </dgm:t>
    </dgm:pt>
    <dgm:pt modelId="{C8C6E4C5-BF72-430E-9EFE-40AB1E0B958B}" type="sibTrans" cxnId="{CE49F25C-4F5B-40BF-AC1D-D043660C12DA}">
      <dgm:prSet/>
      <dgm:spPr/>
      <dgm:t>
        <a:bodyPr/>
        <a:lstStyle/>
        <a:p>
          <a:endParaRPr lang="en-US"/>
        </a:p>
      </dgm:t>
    </dgm:pt>
    <dgm:pt modelId="{433272CC-EA9F-494D-8D8E-99D391CAB4E8}">
      <dgm:prSet/>
      <dgm:spPr/>
      <dgm:t>
        <a:bodyPr/>
        <a:lstStyle/>
        <a:p>
          <a:r>
            <a:rPr lang="en-US"/>
            <a:t>Results show increased user satisfaction</a:t>
          </a:r>
        </a:p>
      </dgm:t>
    </dgm:pt>
    <dgm:pt modelId="{4D51E9C9-6698-4D89-8522-C2857CC11B17}" type="parTrans" cxnId="{87B82328-A4B7-4FD9-99E1-8D1D303B0A4A}">
      <dgm:prSet/>
      <dgm:spPr/>
      <dgm:t>
        <a:bodyPr/>
        <a:lstStyle/>
        <a:p>
          <a:endParaRPr lang="en-US"/>
        </a:p>
      </dgm:t>
    </dgm:pt>
    <dgm:pt modelId="{585091B4-DB53-41E8-9A7E-85EE46C85632}" type="sibTrans" cxnId="{87B82328-A4B7-4FD9-99E1-8D1D303B0A4A}">
      <dgm:prSet/>
      <dgm:spPr/>
      <dgm:t>
        <a:bodyPr/>
        <a:lstStyle/>
        <a:p>
          <a:endParaRPr lang="en-US"/>
        </a:p>
      </dgm:t>
    </dgm:pt>
    <dgm:pt modelId="{20838115-017C-46DE-86A3-F4FE4B21007E}" type="pres">
      <dgm:prSet presAssocID="{B5D2DB24-B996-474C-BA95-BA393A90E8A1}" presName="linear" presStyleCnt="0">
        <dgm:presLayoutVars>
          <dgm:dir/>
          <dgm:animLvl val="lvl"/>
          <dgm:resizeHandles val="exact"/>
        </dgm:presLayoutVars>
      </dgm:prSet>
      <dgm:spPr/>
    </dgm:pt>
    <dgm:pt modelId="{0771B8C6-31C7-4614-8C5E-B7AE8848AA54}" type="pres">
      <dgm:prSet presAssocID="{A60696CC-EDF5-4055-9884-23CF0EB182FB}" presName="parentLin" presStyleCnt="0"/>
      <dgm:spPr/>
    </dgm:pt>
    <dgm:pt modelId="{99FE1C89-08AF-484C-A5C5-D3E81BBF7C67}" type="pres">
      <dgm:prSet presAssocID="{A60696CC-EDF5-4055-9884-23CF0EB182FB}" presName="parentLeftMargin" presStyleLbl="node1" presStyleIdx="0" presStyleCnt="2"/>
      <dgm:spPr/>
    </dgm:pt>
    <dgm:pt modelId="{E3624D15-5E11-46CA-B02C-F8EF4145272D}" type="pres">
      <dgm:prSet presAssocID="{A60696CC-EDF5-4055-9884-23CF0EB182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D6DF88-4B91-464C-ABFD-46145B6A80ED}" type="pres">
      <dgm:prSet presAssocID="{A60696CC-EDF5-4055-9884-23CF0EB182FB}" presName="negativeSpace" presStyleCnt="0"/>
      <dgm:spPr/>
    </dgm:pt>
    <dgm:pt modelId="{69B51CDC-8D5C-4DF3-8E21-217281502C45}" type="pres">
      <dgm:prSet presAssocID="{A60696CC-EDF5-4055-9884-23CF0EB182FB}" presName="childText" presStyleLbl="conFgAcc1" presStyleIdx="0" presStyleCnt="2">
        <dgm:presLayoutVars>
          <dgm:bulletEnabled val="1"/>
        </dgm:presLayoutVars>
      </dgm:prSet>
      <dgm:spPr/>
    </dgm:pt>
    <dgm:pt modelId="{DE4D2DDB-8DBB-44BC-A64B-C518F1B4D22B}" type="pres">
      <dgm:prSet presAssocID="{54328D23-B5FA-4678-919B-1E0D2850AD4C}" presName="spaceBetweenRectangles" presStyleCnt="0"/>
      <dgm:spPr/>
    </dgm:pt>
    <dgm:pt modelId="{B7F940A8-6C42-407C-BE1C-1E7F5C4F4A22}" type="pres">
      <dgm:prSet presAssocID="{76F3FFD5-DA8F-4128-AC44-37913862AB50}" presName="parentLin" presStyleCnt="0"/>
      <dgm:spPr/>
    </dgm:pt>
    <dgm:pt modelId="{EA1EEFCB-7153-4774-89AE-3D92CFAEA3C9}" type="pres">
      <dgm:prSet presAssocID="{76F3FFD5-DA8F-4128-AC44-37913862AB50}" presName="parentLeftMargin" presStyleLbl="node1" presStyleIdx="0" presStyleCnt="2"/>
      <dgm:spPr/>
    </dgm:pt>
    <dgm:pt modelId="{F02078A5-470B-455A-B242-214F060ABD9B}" type="pres">
      <dgm:prSet presAssocID="{76F3FFD5-DA8F-4128-AC44-37913862AB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D57B44-BF4C-4598-8FA2-F1C2BC8265BD}" type="pres">
      <dgm:prSet presAssocID="{76F3FFD5-DA8F-4128-AC44-37913862AB50}" presName="negativeSpace" presStyleCnt="0"/>
      <dgm:spPr/>
    </dgm:pt>
    <dgm:pt modelId="{C5FB0636-0E54-48BA-ABB1-C1A35E6C17C0}" type="pres">
      <dgm:prSet presAssocID="{76F3FFD5-DA8F-4128-AC44-37913862AB5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A34D05-9B24-4BB7-A61E-C4085DBDA8DE}" srcId="{A60696CC-EDF5-4055-9884-23CF0EB182FB}" destId="{B450A603-A40F-4A70-BD4D-D724587305DB}" srcOrd="1" destOrd="0" parTransId="{3C016479-E351-4DF0-9A88-4CF54835241B}" sibTransId="{C1E0D139-C5BB-4DCD-BD9E-A93579B60DCD}"/>
    <dgm:cxn modelId="{87B82328-A4B7-4FD9-99E1-8D1D303B0A4A}" srcId="{76F3FFD5-DA8F-4128-AC44-37913862AB50}" destId="{433272CC-EA9F-494D-8D8E-99D391CAB4E8}" srcOrd="0" destOrd="0" parTransId="{4D51E9C9-6698-4D89-8522-C2857CC11B17}" sibTransId="{585091B4-DB53-41E8-9A7E-85EE46C85632}"/>
    <dgm:cxn modelId="{8FB8EA2D-3671-4AE6-85A0-68B5E27234AF}" srcId="{A60696CC-EDF5-4055-9884-23CF0EB182FB}" destId="{2A075208-2CF2-4599-BD04-F08AF3F769A9}" srcOrd="0" destOrd="0" parTransId="{41375BFA-3ABE-4C12-A223-61C893667C1C}" sibTransId="{B68590BE-6CD8-4CDD-8512-6C05DE4173FA}"/>
    <dgm:cxn modelId="{109C2E30-B907-4D76-8262-EC6AB601F58D}" type="presOf" srcId="{2A075208-2CF2-4599-BD04-F08AF3F769A9}" destId="{69B51CDC-8D5C-4DF3-8E21-217281502C45}" srcOrd="0" destOrd="0" presId="urn:microsoft.com/office/officeart/2005/8/layout/list1"/>
    <dgm:cxn modelId="{CE49F25C-4F5B-40BF-AC1D-D043660C12DA}" srcId="{B5D2DB24-B996-474C-BA95-BA393A90E8A1}" destId="{76F3FFD5-DA8F-4128-AC44-37913862AB50}" srcOrd="1" destOrd="0" parTransId="{B329AFEB-CF43-46C3-A291-01FD01CC5812}" sibTransId="{C8C6E4C5-BF72-430E-9EFE-40AB1E0B958B}"/>
    <dgm:cxn modelId="{0C1D6197-BBED-4716-BCBD-0064EE64F8EC}" srcId="{B5D2DB24-B996-474C-BA95-BA393A90E8A1}" destId="{A60696CC-EDF5-4055-9884-23CF0EB182FB}" srcOrd="0" destOrd="0" parTransId="{400934DF-D7D9-43A0-9938-98EBA0797F81}" sibTransId="{54328D23-B5FA-4678-919B-1E0D2850AD4C}"/>
    <dgm:cxn modelId="{59AB6F9D-5744-4BBE-BCB9-C98D69E20E11}" type="presOf" srcId="{76F3FFD5-DA8F-4128-AC44-37913862AB50}" destId="{F02078A5-470B-455A-B242-214F060ABD9B}" srcOrd="1" destOrd="0" presId="urn:microsoft.com/office/officeart/2005/8/layout/list1"/>
    <dgm:cxn modelId="{137CDDB1-4DC5-4CE4-B155-85D4F9096D51}" type="presOf" srcId="{B5D2DB24-B996-474C-BA95-BA393A90E8A1}" destId="{20838115-017C-46DE-86A3-F4FE4B21007E}" srcOrd="0" destOrd="0" presId="urn:microsoft.com/office/officeart/2005/8/layout/list1"/>
    <dgm:cxn modelId="{C1BC18BC-7513-427A-B31A-27A5CEDB21B8}" type="presOf" srcId="{A60696CC-EDF5-4055-9884-23CF0EB182FB}" destId="{99FE1C89-08AF-484C-A5C5-D3E81BBF7C67}" srcOrd="0" destOrd="0" presId="urn:microsoft.com/office/officeart/2005/8/layout/list1"/>
    <dgm:cxn modelId="{22F614CB-53EE-4784-803C-A5D5C7573F06}" type="presOf" srcId="{76F3FFD5-DA8F-4128-AC44-37913862AB50}" destId="{EA1EEFCB-7153-4774-89AE-3D92CFAEA3C9}" srcOrd="0" destOrd="0" presId="urn:microsoft.com/office/officeart/2005/8/layout/list1"/>
    <dgm:cxn modelId="{CEE05FDA-6F9C-4C6D-976B-F9DA61C86662}" type="presOf" srcId="{B450A603-A40F-4A70-BD4D-D724587305DB}" destId="{69B51CDC-8D5C-4DF3-8E21-217281502C45}" srcOrd="0" destOrd="1" presId="urn:microsoft.com/office/officeart/2005/8/layout/list1"/>
    <dgm:cxn modelId="{E4C850E3-8E71-4132-B791-9065AA30DB86}" type="presOf" srcId="{433272CC-EA9F-494D-8D8E-99D391CAB4E8}" destId="{C5FB0636-0E54-48BA-ABB1-C1A35E6C17C0}" srcOrd="0" destOrd="0" presId="urn:microsoft.com/office/officeart/2005/8/layout/list1"/>
    <dgm:cxn modelId="{7B6175FD-586B-4CC0-B0FF-A328A43A9519}" type="presOf" srcId="{A60696CC-EDF5-4055-9884-23CF0EB182FB}" destId="{E3624D15-5E11-46CA-B02C-F8EF4145272D}" srcOrd="1" destOrd="0" presId="urn:microsoft.com/office/officeart/2005/8/layout/list1"/>
    <dgm:cxn modelId="{83754FDD-2CD5-4380-BEEC-574A1495997F}" type="presParOf" srcId="{20838115-017C-46DE-86A3-F4FE4B21007E}" destId="{0771B8C6-31C7-4614-8C5E-B7AE8848AA54}" srcOrd="0" destOrd="0" presId="urn:microsoft.com/office/officeart/2005/8/layout/list1"/>
    <dgm:cxn modelId="{0FC53788-A19A-494E-8D24-1E51CACF3238}" type="presParOf" srcId="{0771B8C6-31C7-4614-8C5E-B7AE8848AA54}" destId="{99FE1C89-08AF-484C-A5C5-D3E81BBF7C67}" srcOrd="0" destOrd="0" presId="urn:microsoft.com/office/officeart/2005/8/layout/list1"/>
    <dgm:cxn modelId="{7D372487-DA21-4F65-B379-38E564838397}" type="presParOf" srcId="{0771B8C6-31C7-4614-8C5E-B7AE8848AA54}" destId="{E3624D15-5E11-46CA-B02C-F8EF4145272D}" srcOrd="1" destOrd="0" presId="urn:microsoft.com/office/officeart/2005/8/layout/list1"/>
    <dgm:cxn modelId="{E8C17EFD-A7CC-4546-B0E1-D027349CD3CF}" type="presParOf" srcId="{20838115-017C-46DE-86A3-F4FE4B21007E}" destId="{F1D6DF88-4B91-464C-ABFD-46145B6A80ED}" srcOrd="1" destOrd="0" presId="urn:microsoft.com/office/officeart/2005/8/layout/list1"/>
    <dgm:cxn modelId="{8869E5F4-D74D-450E-8512-3CA0FA84EB56}" type="presParOf" srcId="{20838115-017C-46DE-86A3-F4FE4B21007E}" destId="{69B51CDC-8D5C-4DF3-8E21-217281502C45}" srcOrd="2" destOrd="0" presId="urn:microsoft.com/office/officeart/2005/8/layout/list1"/>
    <dgm:cxn modelId="{BFE51EFA-554A-43AE-AFAE-824BD174D46C}" type="presParOf" srcId="{20838115-017C-46DE-86A3-F4FE4B21007E}" destId="{DE4D2DDB-8DBB-44BC-A64B-C518F1B4D22B}" srcOrd="3" destOrd="0" presId="urn:microsoft.com/office/officeart/2005/8/layout/list1"/>
    <dgm:cxn modelId="{B5B6C1FF-2C95-44E0-A6A0-0DAB5EECD96F}" type="presParOf" srcId="{20838115-017C-46DE-86A3-F4FE4B21007E}" destId="{B7F940A8-6C42-407C-BE1C-1E7F5C4F4A22}" srcOrd="4" destOrd="0" presId="urn:microsoft.com/office/officeart/2005/8/layout/list1"/>
    <dgm:cxn modelId="{0584CF92-C6E4-4119-AB3F-1146F38135FE}" type="presParOf" srcId="{B7F940A8-6C42-407C-BE1C-1E7F5C4F4A22}" destId="{EA1EEFCB-7153-4774-89AE-3D92CFAEA3C9}" srcOrd="0" destOrd="0" presId="urn:microsoft.com/office/officeart/2005/8/layout/list1"/>
    <dgm:cxn modelId="{32E96CFA-B2E4-4D26-9A91-B4774C5F653C}" type="presParOf" srcId="{B7F940A8-6C42-407C-BE1C-1E7F5C4F4A22}" destId="{F02078A5-470B-455A-B242-214F060ABD9B}" srcOrd="1" destOrd="0" presId="urn:microsoft.com/office/officeart/2005/8/layout/list1"/>
    <dgm:cxn modelId="{2C6FDA93-7831-40DE-B3A7-42BA9A59F0FF}" type="presParOf" srcId="{20838115-017C-46DE-86A3-F4FE4B21007E}" destId="{90D57B44-BF4C-4598-8FA2-F1C2BC8265BD}" srcOrd="5" destOrd="0" presId="urn:microsoft.com/office/officeart/2005/8/layout/list1"/>
    <dgm:cxn modelId="{DC2061FC-B64A-4E30-8B60-712D80BC9C4C}" type="presParOf" srcId="{20838115-017C-46DE-86A3-F4FE4B21007E}" destId="{C5FB0636-0E54-48BA-ABB1-C1A35E6C17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560AD8-8615-42E9-B1C8-420724F4E07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FFDCE-DD37-4A3D-A50B-563FD386AB41}">
      <dgm:prSet/>
      <dgm:spPr/>
      <dgm:t>
        <a:bodyPr/>
        <a:lstStyle/>
        <a:p>
          <a:r>
            <a:rPr lang="en-US" b="1"/>
            <a:t>Prototype:</a:t>
          </a:r>
          <a:endParaRPr lang="en-US"/>
        </a:p>
      </dgm:t>
    </dgm:pt>
    <dgm:pt modelId="{CA1705BA-C2C6-4223-91D3-6A398C71424A}" type="parTrans" cxnId="{9A89C716-2574-4C96-9505-2ED1E20D80CE}">
      <dgm:prSet/>
      <dgm:spPr/>
      <dgm:t>
        <a:bodyPr/>
        <a:lstStyle/>
        <a:p>
          <a:endParaRPr lang="en-US"/>
        </a:p>
      </dgm:t>
    </dgm:pt>
    <dgm:pt modelId="{A8872D5B-2770-45D2-8EF4-5608BA19F541}" type="sibTrans" cxnId="{9A89C716-2574-4C96-9505-2ED1E20D80CE}">
      <dgm:prSet/>
      <dgm:spPr/>
      <dgm:t>
        <a:bodyPr/>
        <a:lstStyle/>
        <a:p>
          <a:endParaRPr lang="en-US"/>
        </a:p>
      </dgm:t>
    </dgm:pt>
    <dgm:pt modelId="{BCE5195E-7A57-45B6-B8D5-7F9ED7EB4AEF}">
      <dgm:prSet/>
      <dgm:spPr/>
      <dgm:t>
        <a:bodyPr/>
        <a:lstStyle/>
        <a:p>
          <a:r>
            <a:rPr lang="en-US" b="1"/>
            <a:t>Admin Interface:</a:t>
          </a:r>
          <a:endParaRPr lang="en-US"/>
        </a:p>
      </dgm:t>
    </dgm:pt>
    <dgm:pt modelId="{DED641EE-CDEA-4C5F-B7E8-7D88AD8412A9}" type="parTrans" cxnId="{D7DA864B-6A7E-4B49-9FFD-9502F2371984}">
      <dgm:prSet/>
      <dgm:spPr/>
      <dgm:t>
        <a:bodyPr/>
        <a:lstStyle/>
        <a:p>
          <a:endParaRPr lang="en-US"/>
        </a:p>
      </dgm:t>
    </dgm:pt>
    <dgm:pt modelId="{425B8F0F-F07D-46DF-8CD8-DA88282EF4D5}" type="sibTrans" cxnId="{D7DA864B-6A7E-4B49-9FFD-9502F2371984}">
      <dgm:prSet/>
      <dgm:spPr/>
      <dgm:t>
        <a:bodyPr/>
        <a:lstStyle/>
        <a:p>
          <a:endParaRPr lang="en-US"/>
        </a:p>
      </dgm:t>
    </dgm:pt>
    <dgm:pt modelId="{19AE8A4C-BCB4-4BF5-B236-EF8B81C577B5}">
      <dgm:prSet/>
      <dgm:spPr/>
      <dgm:t>
        <a:bodyPr/>
        <a:lstStyle/>
        <a:p>
          <a:r>
            <a:rPr lang="en-US"/>
            <a:t>Screenshot: Admin Dashboard</a:t>
          </a:r>
        </a:p>
      </dgm:t>
    </dgm:pt>
    <dgm:pt modelId="{8473BE3A-CD4B-4242-9399-A65912F82A67}" type="parTrans" cxnId="{FD4D5798-787C-4C79-BFC6-A82AB21DCC6F}">
      <dgm:prSet/>
      <dgm:spPr/>
      <dgm:t>
        <a:bodyPr/>
        <a:lstStyle/>
        <a:p>
          <a:endParaRPr lang="en-US"/>
        </a:p>
      </dgm:t>
    </dgm:pt>
    <dgm:pt modelId="{07805D65-E203-48B9-9767-50695777FD86}" type="sibTrans" cxnId="{FD4D5798-787C-4C79-BFC6-A82AB21DCC6F}">
      <dgm:prSet/>
      <dgm:spPr/>
      <dgm:t>
        <a:bodyPr/>
        <a:lstStyle/>
        <a:p>
          <a:endParaRPr lang="en-US"/>
        </a:p>
      </dgm:t>
    </dgm:pt>
    <dgm:pt modelId="{5DBC6A4E-E054-4A26-8759-D6F828F0F793}">
      <dgm:prSet/>
      <dgm:spPr/>
      <dgm:t>
        <a:bodyPr/>
        <a:lstStyle/>
        <a:p>
          <a:r>
            <a:rPr lang="en-US"/>
            <a:t>Key Functionalities: Manage book records, user accounts, generate reports</a:t>
          </a:r>
        </a:p>
      </dgm:t>
    </dgm:pt>
    <dgm:pt modelId="{D2B80AC2-5162-40D3-B6E4-813657431F44}" type="parTrans" cxnId="{FCE1066E-B04B-4E30-B9B4-5EB68ADA4D98}">
      <dgm:prSet/>
      <dgm:spPr/>
      <dgm:t>
        <a:bodyPr/>
        <a:lstStyle/>
        <a:p>
          <a:endParaRPr lang="en-US"/>
        </a:p>
      </dgm:t>
    </dgm:pt>
    <dgm:pt modelId="{9B937C25-5961-48D9-95DD-2862F98436C6}" type="sibTrans" cxnId="{FCE1066E-B04B-4E30-B9B4-5EB68ADA4D98}">
      <dgm:prSet/>
      <dgm:spPr/>
      <dgm:t>
        <a:bodyPr/>
        <a:lstStyle/>
        <a:p>
          <a:endParaRPr lang="en-US"/>
        </a:p>
      </dgm:t>
    </dgm:pt>
    <dgm:pt modelId="{011E730D-D3AF-47BB-B90D-7DFDE57A9D78}">
      <dgm:prSet/>
      <dgm:spPr/>
      <dgm:t>
        <a:bodyPr/>
        <a:lstStyle/>
        <a:p>
          <a:r>
            <a:rPr lang="en-US" b="1"/>
            <a:t>User Interface:</a:t>
          </a:r>
          <a:endParaRPr lang="en-US"/>
        </a:p>
      </dgm:t>
    </dgm:pt>
    <dgm:pt modelId="{01FA536B-E3E7-4F7C-B193-2723D7F4E6BB}" type="parTrans" cxnId="{F909F76B-F1DC-4772-9DD3-94F785ED4AF2}">
      <dgm:prSet/>
      <dgm:spPr/>
      <dgm:t>
        <a:bodyPr/>
        <a:lstStyle/>
        <a:p>
          <a:endParaRPr lang="en-US"/>
        </a:p>
      </dgm:t>
    </dgm:pt>
    <dgm:pt modelId="{CC3DB4B4-6705-4F05-92E3-DCB82930911A}" type="sibTrans" cxnId="{F909F76B-F1DC-4772-9DD3-94F785ED4AF2}">
      <dgm:prSet/>
      <dgm:spPr/>
      <dgm:t>
        <a:bodyPr/>
        <a:lstStyle/>
        <a:p>
          <a:endParaRPr lang="en-US"/>
        </a:p>
      </dgm:t>
    </dgm:pt>
    <dgm:pt modelId="{1169F447-6F77-438A-9373-A80CB9BE0639}">
      <dgm:prSet/>
      <dgm:spPr/>
      <dgm:t>
        <a:bodyPr/>
        <a:lstStyle/>
        <a:p>
          <a:r>
            <a:rPr lang="en-US"/>
            <a:t>Screenshot: User Home Page</a:t>
          </a:r>
        </a:p>
      </dgm:t>
    </dgm:pt>
    <dgm:pt modelId="{35BCBC1F-AD8A-4F4E-8E85-69ADB32CC491}" type="parTrans" cxnId="{F57B652F-3046-4B4B-A6D5-52F75040B3E9}">
      <dgm:prSet/>
      <dgm:spPr/>
      <dgm:t>
        <a:bodyPr/>
        <a:lstStyle/>
        <a:p>
          <a:endParaRPr lang="en-US"/>
        </a:p>
      </dgm:t>
    </dgm:pt>
    <dgm:pt modelId="{BCE190EA-D027-4477-998E-43D4894D310E}" type="sibTrans" cxnId="{F57B652F-3046-4B4B-A6D5-52F75040B3E9}">
      <dgm:prSet/>
      <dgm:spPr/>
      <dgm:t>
        <a:bodyPr/>
        <a:lstStyle/>
        <a:p>
          <a:endParaRPr lang="en-US"/>
        </a:p>
      </dgm:t>
    </dgm:pt>
    <dgm:pt modelId="{D8A0156F-09F7-4C42-A446-ABD9AEB57C10}">
      <dgm:prSet/>
      <dgm:spPr/>
      <dgm:t>
        <a:bodyPr/>
        <a:lstStyle/>
        <a:p>
          <a:r>
            <a:rPr lang="en-US"/>
            <a:t>Key Functionalities: Search books, borrow/return books, manage account</a:t>
          </a:r>
        </a:p>
      </dgm:t>
    </dgm:pt>
    <dgm:pt modelId="{D149652E-82C9-4F52-A162-80F2B2CBA66C}" type="parTrans" cxnId="{AF9CF7FD-0FEF-41E5-8532-241EFC189083}">
      <dgm:prSet/>
      <dgm:spPr/>
      <dgm:t>
        <a:bodyPr/>
        <a:lstStyle/>
        <a:p>
          <a:endParaRPr lang="en-US"/>
        </a:p>
      </dgm:t>
    </dgm:pt>
    <dgm:pt modelId="{79B95E49-5452-40FC-8291-E5684FD895FC}" type="sibTrans" cxnId="{AF9CF7FD-0FEF-41E5-8532-241EFC189083}">
      <dgm:prSet/>
      <dgm:spPr/>
      <dgm:t>
        <a:bodyPr/>
        <a:lstStyle/>
        <a:p>
          <a:endParaRPr lang="en-US"/>
        </a:p>
      </dgm:t>
    </dgm:pt>
    <dgm:pt modelId="{06AFC998-D41C-4E5E-A544-766A8ECA1098}">
      <dgm:prSet/>
      <dgm:spPr/>
      <dgm:t>
        <a:bodyPr/>
        <a:lstStyle/>
        <a:p>
          <a:r>
            <a:rPr lang="en-US" b="1"/>
            <a:t>Implementation:</a:t>
          </a:r>
          <a:endParaRPr lang="en-US"/>
        </a:p>
      </dgm:t>
    </dgm:pt>
    <dgm:pt modelId="{A8B75197-38C3-4188-BD9C-FEB234423BBC}" type="parTrans" cxnId="{738BC1AB-B999-4EED-9CBD-D7EFF5EF0D7A}">
      <dgm:prSet/>
      <dgm:spPr/>
      <dgm:t>
        <a:bodyPr/>
        <a:lstStyle/>
        <a:p>
          <a:endParaRPr lang="en-US"/>
        </a:p>
      </dgm:t>
    </dgm:pt>
    <dgm:pt modelId="{812C3B9C-1AEF-4E4C-AC42-49D35A4C0DFB}" type="sibTrans" cxnId="{738BC1AB-B999-4EED-9CBD-D7EFF5EF0D7A}">
      <dgm:prSet/>
      <dgm:spPr/>
      <dgm:t>
        <a:bodyPr/>
        <a:lstStyle/>
        <a:p>
          <a:endParaRPr lang="en-US"/>
        </a:p>
      </dgm:t>
    </dgm:pt>
    <dgm:pt modelId="{7B85C483-2C39-48CB-B991-E74C87EC88ED}">
      <dgm:prSet/>
      <dgm:spPr/>
      <dgm:t>
        <a:bodyPr/>
        <a:lstStyle/>
        <a:p>
          <a:r>
            <a:rPr lang="en-US"/>
            <a:t>VSCode: Primary IDE used for development</a:t>
          </a:r>
        </a:p>
      </dgm:t>
    </dgm:pt>
    <dgm:pt modelId="{25437911-4BAB-4780-BC17-24BCE5FAAEEE}" type="parTrans" cxnId="{3FE1CAEA-BD7D-4F0C-9ABD-223540A9319B}">
      <dgm:prSet/>
      <dgm:spPr/>
      <dgm:t>
        <a:bodyPr/>
        <a:lstStyle/>
        <a:p>
          <a:endParaRPr lang="en-US"/>
        </a:p>
      </dgm:t>
    </dgm:pt>
    <dgm:pt modelId="{BD5BC081-7E72-432A-8B03-25BDEAA29452}" type="sibTrans" cxnId="{3FE1CAEA-BD7D-4F0C-9ABD-223540A9319B}">
      <dgm:prSet/>
      <dgm:spPr/>
      <dgm:t>
        <a:bodyPr/>
        <a:lstStyle/>
        <a:p>
          <a:endParaRPr lang="en-US"/>
        </a:p>
      </dgm:t>
    </dgm:pt>
    <dgm:pt modelId="{0C8205D5-C892-4BF6-AE66-B1B1E95EECEE}">
      <dgm:prSet/>
      <dgm:spPr/>
      <dgm:t>
        <a:bodyPr/>
        <a:lstStyle/>
        <a:p>
          <a:r>
            <a:rPr lang="en-US"/>
            <a:t>Solidity and React for frontend and smart contracts</a:t>
          </a:r>
        </a:p>
      </dgm:t>
    </dgm:pt>
    <dgm:pt modelId="{CFA49784-578F-43B9-888F-E6FA1A45DB10}" type="parTrans" cxnId="{FD4629CE-1C40-4515-A064-D3A8CB5D179C}">
      <dgm:prSet/>
      <dgm:spPr/>
      <dgm:t>
        <a:bodyPr/>
        <a:lstStyle/>
        <a:p>
          <a:endParaRPr lang="en-US"/>
        </a:p>
      </dgm:t>
    </dgm:pt>
    <dgm:pt modelId="{D58534D9-854D-4099-9EE7-8CCA8BA1AF24}" type="sibTrans" cxnId="{FD4629CE-1C40-4515-A064-D3A8CB5D179C}">
      <dgm:prSet/>
      <dgm:spPr/>
      <dgm:t>
        <a:bodyPr/>
        <a:lstStyle/>
        <a:p>
          <a:endParaRPr lang="en-US"/>
        </a:p>
      </dgm:t>
    </dgm:pt>
    <dgm:pt modelId="{1FB60845-C88E-4402-932D-BF6724F92044}">
      <dgm:prSet/>
      <dgm:spPr/>
      <dgm:t>
        <a:bodyPr/>
        <a:lstStyle/>
        <a:p>
          <a:r>
            <a:rPr lang="en-US"/>
            <a:t>Metamask for wallet</a:t>
          </a:r>
        </a:p>
      </dgm:t>
    </dgm:pt>
    <dgm:pt modelId="{7A400065-A567-40A7-82D3-9026D25F620C}" type="parTrans" cxnId="{9C5F2EB5-A43E-47AC-B7F2-EB97A2E2DC3A}">
      <dgm:prSet/>
      <dgm:spPr/>
      <dgm:t>
        <a:bodyPr/>
        <a:lstStyle/>
        <a:p>
          <a:endParaRPr lang="en-US"/>
        </a:p>
      </dgm:t>
    </dgm:pt>
    <dgm:pt modelId="{48917B9D-E9F0-4A03-8D35-0588FC3234D2}" type="sibTrans" cxnId="{9C5F2EB5-A43E-47AC-B7F2-EB97A2E2DC3A}">
      <dgm:prSet/>
      <dgm:spPr/>
      <dgm:t>
        <a:bodyPr/>
        <a:lstStyle/>
        <a:p>
          <a:endParaRPr lang="en-US"/>
        </a:p>
      </dgm:t>
    </dgm:pt>
    <dgm:pt modelId="{340F388A-7B82-4380-8414-D2C9C36DE7E4}">
      <dgm:prSet/>
      <dgm:spPr/>
      <dgm:t>
        <a:bodyPr/>
        <a:lstStyle/>
        <a:p>
          <a:r>
            <a:rPr lang="en-US"/>
            <a:t>Ganache as the local blockchain</a:t>
          </a:r>
        </a:p>
      </dgm:t>
    </dgm:pt>
    <dgm:pt modelId="{D7F19559-BA0D-4CCE-885E-4444CB41B0AE}" type="parTrans" cxnId="{F4770668-B584-48D8-BE84-673020EF2471}">
      <dgm:prSet/>
      <dgm:spPr/>
      <dgm:t>
        <a:bodyPr/>
        <a:lstStyle/>
        <a:p>
          <a:endParaRPr lang="en-US"/>
        </a:p>
      </dgm:t>
    </dgm:pt>
    <dgm:pt modelId="{A992B5AA-E42D-4404-9A2B-0A431024C391}" type="sibTrans" cxnId="{F4770668-B584-48D8-BE84-673020EF2471}">
      <dgm:prSet/>
      <dgm:spPr/>
      <dgm:t>
        <a:bodyPr/>
        <a:lstStyle/>
        <a:p>
          <a:endParaRPr lang="en-US"/>
        </a:p>
      </dgm:t>
    </dgm:pt>
    <dgm:pt modelId="{E15E9C04-4F22-4D5E-A662-67D1AF74A78E}" type="pres">
      <dgm:prSet presAssocID="{DC560AD8-8615-42E9-B1C8-420724F4E07D}" presName="linear" presStyleCnt="0">
        <dgm:presLayoutVars>
          <dgm:dir/>
          <dgm:animLvl val="lvl"/>
          <dgm:resizeHandles val="exact"/>
        </dgm:presLayoutVars>
      </dgm:prSet>
      <dgm:spPr/>
    </dgm:pt>
    <dgm:pt modelId="{39D1FC37-E3FE-482B-9441-2A85AABE7707}" type="pres">
      <dgm:prSet presAssocID="{830FFDCE-DD37-4A3D-A50B-563FD386AB41}" presName="parentLin" presStyleCnt="0"/>
      <dgm:spPr/>
    </dgm:pt>
    <dgm:pt modelId="{92585DF7-013D-4849-A22A-E2748A2E93FC}" type="pres">
      <dgm:prSet presAssocID="{830FFDCE-DD37-4A3D-A50B-563FD386AB41}" presName="parentLeftMargin" presStyleLbl="node1" presStyleIdx="0" presStyleCnt="2"/>
      <dgm:spPr/>
    </dgm:pt>
    <dgm:pt modelId="{432F45F6-5AB8-435E-BB57-EBC6D35609DB}" type="pres">
      <dgm:prSet presAssocID="{830FFDCE-DD37-4A3D-A50B-563FD386AB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EBCD0D-CA00-4752-B807-5608285752A4}" type="pres">
      <dgm:prSet presAssocID="{830FFDCE-DD37-4A3D-A50B-563FD386AB41}" presName="negativeSpace" presStyleCnt="0"/>
      <dgm:spPr/>
    </dgm:pt>
    <dgm:pt modelId="{18F68B2B-1531-424F-A8E2-A87ABC15AB05}" type="pres">
      <dgm:prSet presAssocID="{830FFDCE-DD37-4A3D-A50B-563FD386AB41}" presName="childText" presStyleLbl="conFgAcc1" presStyleIdx="0" presStyleCnt="2">
        <dgm:presLayoutVars>
          <dgm:bulletEnabled val="1"/>
        </dgm:presLayoutVars>
      </dgm:prSet>
      <dgm:spPr/>
    </dgm:pt>
    <dgm:pt modelId="{72A4A912-0712-4681-B6C3-54723D6AA204}" type="pres">
      <dgm:prSet presAssocID="{A8872D5B-2770-45D2-8EF4-5608BA19F541}" presName="spaceBetweenRectangles" presStyleCnt="0"/>
      <dgm:spPr/>
    </dgm:pt>
    <dgm:pt modelId="{372E8F2F-DC9A-4409-9BCA-141A2A7AD7DA}" type="pres">
      <dgm:prSet presAssocID="{06AFC998-D41C-4E5E-A544-766A8ECA1098}" presName="parentLin" presStyleCnt="0"/>
      <dgm:spPr/>
    </dgm:pt>
    <dgm:pt modelId="{EB1DFAD2-A591-4809-80E6-536445AD64D8}" type="pres">
      <dgm:prSet presAssocID="{06AFC998-D41C-4E5E-A544-766A8ECA1098}" presName="parentLeftMargin" presStyleLbl="node1" presStyleIdx="0" presStyleCnt="2"/>
      <dgm:spPr/>
    </dgm:pt>
    <dgm:pt modelId="{6401FBAB-2A95-4D3A-8435-138CB8EC1001}" type="pres">
      <dgm:prSet presAssocID="{06AFC998-D41C-4E5E-A544-766A8ECA10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6D9A4EC-60DF-45F4-8095-EEECB3C87C7F}" type="pres">
      <dgm:prSet presAssocID="{06AFC998-D41C-4E5E-A544-766A8ECA1098}" presName="negativeSpace" presStyleCnt="0"/>
      <dgm:spPr/>
    </dgm:pt>
    <dgm:pt modelId="{E6C05D82-6E5D-4079-8EE9-72AB6CF1FCCE}" type="pres">
      <dgm:prSet presAssocID="{06AFC998-D41C-4E5E-A544-766A8ECA10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DD1940D-6DD1-4F38-A074-D77279607E6E}" type="presOf" srcId="{5DBC6A4E-E054-4A26-8759-D6F828F0F793}" destId="{18F68B2B-1531-424F-A8E2-A87ABC15AB05}" srcOrd="0" destOrd="2" presId="urn:microsoft.com/office/officeart/2005/8/layout/list1"/>
    <dgm:cxn modelId="{4FEEAE16-1559-4126-9CE2-25C34A3313F0}" type="presOf" srcId="{1FB60845-C88E-4402-932D-BF6724F92044}" destId="{E6C05D82-6E5D-4079-8EE9-72AB6CF1FCCE}" srcOrd="0" destOrd="2" presId="urn:microsoft.com/office/officeart/2005/8/layout/list1"/>
    <dgm:cxn modelId="{9A89C716-2574-4C96-9505-2ED1E20D80CE}" srcId="{DC560AD8-8615-42E9-B1C8-420724F4E07D}" destId="{830FFDCE-DD37-4A3D-A50B-563FD386AB41}" srcOrd="0" destOrd="0" parTransId="{CA1705BA-C2C6-4223-91D3-6A398C71424A}" sibTransId="{A8872D5B-2770-45D2-8EF4-5608BA19F541}"/>
    <dgm:cxn modelId="{CFBE6517-9C64-46BA-92B9-E7D3B1FB951A}" type="presOf" srcId="{7B85C483-2C39-48CB-B991-E74C87EC88ED}" destId="{E6C05D82-6E5D-4079-8EE9-72AB6CF1FCCE}" srcOrd="0" destOrd="0" presId="urn:microsoft.com/office/officeart/2005/8/layout/list1"/>
    <dgm:cxn modelId="{6F790B1D-09B6-4F17-B478-421DAB74D7C1}" type="presOf" srcId="{19AE8A4C-BCB4-4BF5-B236-EF8B81C577B5}" destId="{18F68B2B-1531-424F-A8E2-A87ABC15AB05}" srcOrd="0" destOrd="1" presId="urn:microsoft.com/office/officeart/2005/8/layout/list1"/>
    <dgm:cxn modelId="{8019D521-187C-4D59-8502-10CCB723E6EE}" type="presOf" srcId="{D8A0156F-09F7-4C42-A446-ABD9AEB57C10}" destId="{18F68B2B-1531-424F-A8E2-A87ABC15AB05}" srcOrd="0" destOrd="5" presId="urn:microsoft.com/office/officeart/2005/8/layout/list1"/>
    <dgm:cxn modelId="{F57EC224-B8E2-4EE7-8663-D71DDCDAC087}" type="presOf" srcId="{830FFDCE-DD37-4A3D-A50B-563FD386AB41}" destId="{432F45F6-5AB8-435E-BB57-EBC6D35609DB}" srcOrd="1" destOrd="0" presId="urn:microsoft.com/office/officeart/2005/8/layout/list1"/>
    <dgm:cxn modelId="{F57B652F-3046-4B4B-A6D5-52F75040B3E9}" srcId="{011E730D-D3AF-47BB-B90D-7DFDE57A9D78}" destId="{1169F447-6F77-438A-9373-A80CB9BE0639}" srcOrd="0" destOrd="0" parTransId="{35BCBC1F-AD8A-4F4E-8E85-69ADB32CC491}" sibTransId="{BCE190EA-D027-4477-998E-43D4894D310E}"/>
    <dgm:cxn modelId="{7C40CE47-D7B2-443F-9462-AAC83FB313FA}" type="presOf" srcId="{BCE5195E-7A57-45B6-B8D5-7F9ED7EB4AEF}" destId="{18F68B2B-1531-424F-A8E2-A87ABC15AB05}" srcOrd="0" destOrd="0" presId="urn:microsoft.com/office/officeart/2005/8/layout/list1"/>
    <dgm:cxn modelId="{D7DA864B-6A7E-4B49-9FFD-9502F2371984}" srcId="{830FFDCE-DD37-4A3D-A50B-563FD386AB41}" destId="{BCE5195E-7A57-45B6-B8D5-7F9ED7EB4AEF}" srcOrd="0" destOrd="0" parTransId="{DED641EE-CDEA-4C5F-B7E8-7D88AD8412A9}" sibTransId="{425B8F0F-F07D-46DF-8CD8-DA88282EF4D5}"/>
    <dgm:cxn modelId="{FD4DEC4D-B3A1-4DCB-921A-4773487F86CE}" type="presOf" srcId="{830FFDCE-DD37-4A3D-A50B-563FD386AB41}" destId="{92585DF7-013D-4849-A22A-E2748A2E93FC}" srcOrd="0" destOrd="0" presId="urn:microsoft.com/office/officeart/2005/8/layout/list1"/>
    <dgm:cxn modelId="{BE3B9650-72B1-4186-8C06-DF3D76A51A71}" type="presOf" srcId="{0C8205D5-C892-4BF6-AE66-B1B1E95EECEE}" destId="{E6C05D82-6E5D-4079-8EE9-72AB6CF1FCCE}" srcOrd="0" destOrd="1" presId="urn:microsoft.com/office/officeart/2005/8/layout/list1"/>
    <dgm:cxn modelId="{FC96E459-DA1A-4DDD-8A34-0FFB8AFEA721}" type="presOf" srcId="{06AFC998-D41C-4E5E-A544-766A8ECA1098}" destId="{EB1DFAD2-A591-4809-80E6-536445AD64D8}" srcOrd="0" destOrd="0" presId="urn:microsoft.com/office/officeart/2005/8/layout/list1"/>
    <dgm:cxn modelId="{2EA5485C-F958-4435-AE25-0A72A271D4C1}" type="presOf" srcId="{06AFC998-D41C-4E5E-A544-766A8ECA1098}" destId="{6401FBAB-2A95-4D3A-8435-138CB8EC1001}" srcOrd="1" destOrd="0" presId="urn:microsoft.com/office/officeart/2005/8/layout/list1"/>
    <dgm:cxn modelId="{F4770668-B584-48D8-BE84-673020EF2471}" srcId="{06AFC998-D41C-4E5E-A544-766A8ECA1098}" destId="{340F388A-7B82-4380-8414-D2C9C36DE7E4}" srcOrd="3" destOrd="0" parTransId="{D7F19559-BA0D-4CCE-885E-4444CB41B0AE}" sibTransId="{A992B5AA-E42D-4404-9A2B-0A431024C391}"/>
    <dgm:cxn modelId="{F909F76B-F1DC-4772-9DD3-94F785ED4AF2}" srcId="{830FFDCE-DD37-4A3D-A50B-563FD386AB41}" destId="{011E730D-D3AF-47BB-B90D-7DFDE57A9D78}" srcOrd="1" destOrd="0" parTransId="{01FA536B-E3E7-4F7C-B193-2723D7F4E6BB}" sibTransId="{CC3DB4B4-6705-4F05-92E3-DCB82930911A}"/>
    <dgm:cxn modelId="{FCE1066E-B04B-4E30-B9B4-5EB68ADA4D98}" srcId="{BCE5195E-7A57-45B6-B8D5-7F9ED7EB4AEF}" destId="{5DBC6A4E-E054-4A26-8759-D6F828F0F793}" srcOrd="1" destOrd="0" parTransId="{D2B80AC2-5162-40D3-B6E4-813657431F44}" sibTransId="{9B937C25-5961-48D9-95DD-2862F98436C6}"/>
    <dgm:cxn modelId="{77D11878-4D7A-4A10-AD68-7AC31FA40C74}" type="presOf" srcId="{1169F447-6F77-438A-9373-A80CB9BE0639}" destId="{18F68B2B-1531-424F-A8E2-A87ABC15AB05}" srcOrd="0" destOrd="4" presId="urn:microsoft.com/office/officeart/2005/8/layout/list1"/>
    <dgm:cxn modelId="{8A0B4E8D-B6B8-42CE-9E5A-F3E1F7C741C4}" type="presOf" srcId="{DC560AD8-8615-42E9-B1C8-420724F4E07D}" destId="{E15E9C04-4F22-4D5E-A662-67D1AF74A78E}" srcOrd="0" destOrd="0" presId="urn:microsoft.com/office/officeart/2005/8/layout/list1"/>
    <dgm:cxn modelId="{FD4D5798-787C-4C79-BFC6-A82AB21DCC6F}" srcId="{BCE5195E-7A57-45B6-B8D5-7F9ED7EB4AEF}" destId="{19AE8A4C-BCB4-4BF5-B236-EF8B81C577B5}" srcOrd="0" destOrd="0" parTransId="{8473BE3A-CD4B-4242-9399-A65912F82A67}" sibTransId="{07805D65-E203-48B9-9767-50695777FD86}"/>
    <dgm:cxn modelId="{738BC1AB-B999-4EED-9CBD-D7EFF5EF0D7A}" srcId="{DC560AD8-8615-42E9-B1C8-420724F4E07D}" destId="{06AFC998-D41C-4E5E-A544-766A8ECA1098}" srcOrd="1" destOrd="0" parTransId="{A8B75197-38C3-4188-BD9C-FEB234423BBC}" sibTransId="{812C3B9C-1AEF-4E4C-AC42-49D35A4C0DFB}"/>
    <dgm:cxn modelId="{9C5F2EB5-A43E-47AC-B7F2-EB97A2E2DC3A}" srcId="{06AFC998-D41C-4E5E-A544-766A8ECA1098}" destId="{1FB60845-C88E-4402-932D-BF6724F92044}" srcOrd="2" destOrd="0" parTransId="{7A400065-A567-40A7-82D3-9026D25F620C}" sibTransId="{48917B9D-E9F0-4A03-8D35-0588FC3234D2}"/>
    <dgm:cxn modelId="{1CA9D4BB-1EF6-4F7E-AF3A-28A0F6C53B95}" type="presOf" srcId="{011E730D-D3AF-47BB-B90D-7DFDE57A9D78}" destId="{18F68B2B-1531-424F-A8E2-A87ABC15AB05}" srcOrd="0" destOrd="3" presId="urn:microsoft.com/office/officeart/2005/8/layout/list1"/>
    <dgm:cxn modelId="{FD4629CE-1C40-4515-A064-D3A8CB5D179C}" srcId="{06AFC998-D41C-4E5E-A544-766A8ECA1098}" destId="{0C8205D5-C892-4BF6-AE66-B1B1E95EECEE}" srcOrd="1" destOrd="0" parTransId="{CFA49784-578F-43B9-888F-E6FA1A45DB10}" sibTransId="{D58534D9-854D-4099-9EE7-8CCA8BA1AF24}"/>
    <dgm:cxn modelId="{95FF40E4-C9F6-4851-95DC-139B4AFD9253}" type="presOf" srcId="{340F388A-7B82-4380-8414-D2C9C36DE7E4}" destId="{E6C05D82-6E5D-4079-8EE9-72AB6CF1FCCE}" srcOrd="0" destOrd="3" presId="urn:microsoft.com/office/officeart/2005/8/layout/list1"/>
    <dgm:cxn modelId="{3FE1CAEA-BD7D-4F0C-9ABD-223540A9319B}" srcId="{06AFC998-D41C-4E5E-A544-766A8ECA1098}" destId="{7B85C483-2C39-48CB-B991-E74C87EC88ED}" srcOrd="0" destOrd="0" parTransId="{25437911-4BAB-4780-BC17-24BCE5FAAEEE}" sibTransId="{BD5BC081-7E72-432A-8B03-25BDEAA29452}"/>
    <dgm:cxn modelId="{AF9CF7FD-0FEF-41E5-8532-241EFC189083}" srcId="{011E730D-D3AF-47BB-B90D-7DFDE57A9D78}" destId="{D8A0156F-09F7-4C42-A446-ABD9AEB57C10}" srcOrd="1" destOrd="0" parTransId="{D149652E-82C9-4F52-A162-80F2B2CBA66C}" sibTransId="{79B95E49-5452-40FC-8291-E5684FD895FC}"/>
    <dgm:cxn modelId="{2988D921-F0EC-46F3-8E04-A76C535EC034}" type="presParOf" srcId="{E15E9C04-4F22-4D5E-A662-67D1AF74A78E}" destId="{39D1FC37-E3FE-482B-9441-2A85AABE7707}" srcOrd="0" destOrd="0" presId="urn:microsoft.com/office/officeart/2005/8/layout/list1"/>
    <dgm:cxn modelId="{E8328394-AB6A-4272-BDD7-484784923D31}" type="presParOf" srcId="{39D1FC37-E3FE-482B-9441-2A85AABE7707}" destId="{92585DF7-013D-4849-A22A-E2748A2E93FC}" srcOrd="0" destOrd="0" presId="urn:microsoft.com/office/officeart/2005/8/layout/list1"/>
    <dgm:cxn modelId="{B11B0756-2D2F-40C7-B038-E77A84E5F619}" type="presParOf" srcId="{39D1FC37-E3FE-482B-9441-2A85AABE7707}" destId="{432F45F6-5AB8-435E-BB57-EBC6D35609DB}" srcOrd="1" destOrd="0" presId="urn:microsoft.com/office/officeart/2005/8/layout/list1"/>
    <dgm:cxn modelId="{EABF2688-A7CC-48CA-A7A7-B49DDFA80C05}" type="presParOf" srcId="{E15E9C04-4F22-4D5E-A662-67D1AF74A78E}" destId="{76EBCD0D-CA00-4752-B807-5608285752A4}" srcOrd="1" destOrd="0" presId="urn:microsoft.com/office/officeart/2005/8/layout/list1"/>
    <dgm:cxn modelId="{42374D77-A20D-47CC-B325-2D933B3FBFC5}" type="presParOf" srcId="{E15E9C04-4F22-4D5E-A662-67D1AF74A78E}" destId="{18F68B2B-1531-424F-A8E2-A87ABC15AB05}" srcOrd="2" destOrd="0" presId="urn:microsoft.com/office/officeart/2005/8/layout/list1"/>
    <dgm:cxn modelId="{BEFF6020-C227-4190-9404-C3A492989BE9}" type="presParOf" srcId="{E15E9C04-4F22-4D5E-A662-67D1AF74A78E}" destId="{72A4A912-0712-4681-B6C3-54723D6AA204}" srcOrd="3" destOrd="0" presId="urn:microsoft.com/office/officeart/2005/8/layout/list1"/>
    <dgm:cxn modelId="{F9C130C1-3446-4720-8294-F1EA29392BE5}" type="presParOf" srcId="{E15E9C04-4F22-4D5E-A662-67D1AF74A78E}" destId="{372E8F2F-DC9A-4409-9BCA-141A2A7AD7DA}" srcOrd="4" destOrd="0" presId="urn:microsoft.com/office/officeart/2005/8/layout/list1"/>
    <dgm:cxn modelId="{C75A52A0-8312-4B24-970D-19AB63311F9F}" type="presParOf" srcId="{372E8F2F-DC9A-4409-9BCA-141A2A7AD7DA}" destId="{EB1DFAD2-A591-4809-80E6-536445AD64D8}" srcOrd="0" destOrd="0" presId="urn:microsoft.com/office/officeart/2005/8/layout/list1"/>
    <dgm:cxn modelId="{5C4554D5-9D4C-4016-A816-399199EFED7A}" type="presParOf" srcId="{372E8F2F-DC9A-4409-9BCA-141A2A7AD7DA}" destId="{6401FBAB-2A95-4D3A-8435-138CB8EC1001}" srcOrd="1" destOrd="0" presId="urn:microsoft.com/office/officeart/2005/8/layout/list1"/>
    <dgm:cxn modelId="{A46FB3D2-AF0C-4650-8BB9-53062AD16027}" type="presParOf" srcId="{E15E9C04-4F22-4D5E-A662-67D1AF74A78E}" destId="{66D9A4EC-60DF-45F4-8095-EEECB3C87C7F}" srcOrd="5" destOrd="0" presId="urn:microsoft.com/office/officeart/2005/8/layout/list1"/>
    <dgm:cxn modelId="{0A7E0AF6-37A5-426D-AB0A-EA0A77DBCC63}" type="presParOf" srcId="{E15E9C04-4F22-4D5E-A662-67D1AF74A78E}" destId="{E6C05D82-6E5D-4079-8EE9-72AB6CF1FC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E43E0C-A5E9-483A-92B6-8C3089BDDD7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9222880-C195-4891-BBC4-F7306F293BE0}">
      <dgm:prSet/>
      <dgm:spPr/>
      <dgm:t>
        <a:bodyPr/>
        <a:lstStyle/>
        <a:p>
          <a:r>
            <a:rPr lang="en-US" b="1"/>
            <a:t>Summary:</a:t>
          </a:r>
          <a:endParaRPr lang="en-US"/>
        </a:p>
      </dgm:t>
    </dgm:pt>
    <dgm:pt modelId="{286CB8C8-F354-49CF-A1A5-0CC70D18A682}" type="parTrans" cxnId="{365420BC-668C-4A5D-915C-015A11B9E8EA}">
      <dgm:prSet/>
      <dgm:spPr/>
      <dgm:t>
        <a:bodyPr/>
        <a:lstStyle/>
        <a:p>
          <a:endParaRPr lang="en-US"/>
        </a:p>
      </dgm:t>
    </dgm:pt>
    <dgm:pt modelId="{08858875-F2F2-434D-B074-3DC1C70B9D3B}" type="sibTrans" cxnId="{365420BC-668C-4A5D-915C-015A11B9E8EA}">
      <dgm:prSet/>
      <dgm:spPr/>
      <dgm:t>
        <a:bodyPr/>
        <a:lstStyle/>
        <a:p>
          <a:endParaRPr lang="en-US"/>
        </a:p>
      </dgm:t>
    </dgm:pt>
    <dgm:pt modelId="{9047774A-DCC5-40FC-95CD-1D703F6FA50D}">
      <dgm:prSet/>
      <dgm:spPr/>
      <dgm:t>
        <a:bodyPr/>
        <a:lstStyle/>
        <a:p>
          <a:r>
            <a:rPr lang="en-US"/>
            <a:t>Key findings: Enhanced efficiency, improved user experience</a:t>
          </a:r>
        </a:p>
      </dgm:t>
    </dgm:pt>
    <dgm:pt modelId="{316444E6-23DE-4DF1-8037-C4DC2F562A8B}" type="parTrans" cxnId="{9B90A182-DFB5-4F9B-AB17-3A2A76CB74AE}">
      <dgm:prSet/>
      <dgm:spPr/>
      <dgm:t>
        <a:bodyPr/>
        <a:lstStyle/>
        <a:p>
          <a:endParaRPr lang="en-US"/>
        </a:p>
      </dgm:t>
    </dgm:pt>
    <dgm:pt modelId="{BAA315EE-5F67-43AE-A805-4D39083DE4A7}" type="sibTrans" cxnId="{9B90A182-DFB5-4F9B-AB17-3A2A76CB74AE}">
      <dgm:prSet/>
      <dgm:spPr/>
      <dgm:t>
        <a:bodyPr/>
        <a:lstStyle/>
        <a:p>
          <a:endParaRPr lang="en-US"/>
        </a:p>
      </dgm:t>
    </dgm:pt>
    <dgm:pt modelId="{B7A0A50E-A82E-4B9A-9B59-178DAC1F4C75}">
      <dgm:prSet/>
      <dgm:spPr/>
      <dgm:t>
        <a:bodyPr/>
        <a:lstStyle/>
        <a:p>
          <a:r>
            <a:rPr lang="en-US"/>
            <a:t>Future Research: AI applications, blockchain for security</a:t>
          </a:r>
        </a:p>
      </dgm:t>
    </dgm:pt>
    <dgm:pt modelId="{AD040395-5932-42A6-9EB7-C8BC730223BF}" type="parTrans" cxnId="{F158DDA8-110E-40DE-BEFC-ADF7DFA4C3CF}">
      <dgm:prSet/>
      <dgm:spPr/>
      <dgm:t>
        <a:bodyPr/>
        <a:lstStyle/>
        <a:p>
          <a:endParaRPr lang="en-US"/>
        </a:p>
      </dgm:t>
    </dgm:pt>
    <dgm:pt modelId="{74979DDF-AA79-40D4-8092-8766E70C1FD1}" type="sibTrans" cxnId="{F158DDA8-110E-40DE-BEFC-ADF7DFA4C3CF}">
      <dgm:prSet/>
      <dgm:spPr/>
      <dgm:t>
        <a:bodyPr/>
        <a:lstStyle/>
        <a:p>
          <a:endParaRPr lang="en-US"/>
        </a:p>
      </dgm:t>
    </dgm:pt>
    <dgm:pt modelId="{7811CA1F-208F-47AD-A3DB-90113E3CE72B}">
      <dgm:prSet/>
      <dgm:spPr/>
      <dgm:t>
        <a:bodyPr/>
        <a:lstStyle/>
        <a:p>
          <a:r>
            <a:rPr lang="en-US" b="1"/>
            <a:t>Future Trends:</a:t>
          </a:r>
          <a:endParaRPr lang="en-US"/>
        </a:p>
      </dgm:t>
    </dgm:pt>
    <dgm:pt modelId="{0E4E5A98-0F0A-4CE9-8C6D-EFF3DD72D363}" type="parTrans" cxnId="{230A22F4-59E5-4DE5-9F03-8924B5BEF7F4}">
      <dgm:prSet/>
      <dgm:spPr/>
      <dgm:t>
        <a:bodyPr/>
        <a:lstStyle/>
        <a:p>
          <a:endParaRPr lang="en-US"/>
        </a:p>
      </dgm:t>
    </dgm:pt>
    <dgm:pt modelId="{ADB39B7F-924C-4E50-B58D-B2FB2D68DF0E}" type="sibTrans" cxnId="{230A22F4-59E5-4DE5-9F03-8924B5BEF7F4}">
      <dgm:prSet/>
      <dgm:spPr/>
      <dgm:t>
        <a:bodyPr/>
        <a:lstStyle/>
        <a:p>
          <a:endParaRPr lang="en-US"/>
        </a:p>
      </dgm:t>
    </dgm:pt>
    <dgm:pt modelId="{38FC60AC-D5B3-443F-BD53-05227D405ADA}">
      <dgm:prSet/>
      <dgm:spPr/>
      <dgm:t>
        <a:bodyPr/>
        <a:lstStyle/>
        <a:p>
          <a:r>
            <a:rPr lang="en-US"/>
            <a:t>AI-driven recommendations</a:t>
          </a:r>
        </a:p>
      </dgm:t>
    </dgm:pt>
    <dgm:pt modelId="{FF0437C5-25DD-4EE2-8D64-53AC218E1116}" type="parTrans" cxnId="{2B3FAB4A-168F-4F1F-9FE5-D89841DD7130}">
      <dgm:prSet/>
      <dgm:spPr/>
      <dgm:t>
        <a:bodyPr/>
        <a:lstStyle/>
        <a:p>
          <a:endParaRPr lang="en-US"/>
        </a:p>
      </dgm:t>
    </dgm:pt>
    <dgm:pt modelId="{A666BCAD-013E-472C-9B75-E77A724DB1A9}" type="sibTrans" cxnId="{2B3FAB4A-168F-4F1F-9FE5-D89841DD7130}">
      <dgm:prSet/>
      <dgm:spPr/>
      <dgm:t>
        <a:bodyPr/>
        <a:lstStyle/>
        <a:p>
          <a:endParaRPr lang="en-US"/>
        </a:p>
      </dgm:t>
    </dgm:pt>
    <dgm:pt modelId="{11389A5E-A4E7-4EED-A74C-6F2BEE3BD893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1317783C-1C39-471E-86D9-83A50DE9A6DB}" type="parTrans" cxnId="{7027463A-83B3-4101-94FE-20DB0949B9B4}">
      <dgm:prSet/>
      <dgm:spPr/>
      <dgm:t>
        <a:bodyPr/>
        <a:lstStyle/>
        <a:p>
          <a:endParaRPr lang="en-US"/>
        </a:p>
      </dgm:t>
    </dgm:pt>
    <dgm:pt modelId="{2B071F6F-4C9D-4793-B76B-C7EA7D0EFC06}" type="sibTrans" cxnId="{7027463A-83B3-4101-94FE-20DB0949B9B4}">
      <dgm:prSet/>
      <dgm:spPr/>
      <dgm:t>
        <a:bodyPr/>
        <a:lstStyle/>
        <a:p>
          <a:endParaRPr lang="en-US"/>
        </a:p>
      </dgm:t>
    </dgm:pt>
    <dgm:pt modelId="{BDD10209-888C-414E-B12A-552E318A48CE}">
      <dgm:prSet/>
      <dgm:spPr/>
      <dgm:t>
        <a:bodyPr/>
        <a:lstStyle/>
        <a:p>
          <a:r>
            <a:rPr lang="en-US"/>
            <a:t>Cloud-based solutions</a:t>
          </a:r>
        </a:p>
      </dgm:t>
    </dgm:pt>
    <dgm:pt modelId="{415BE939-549B-477B-BC86-8C32CD142E42}" type="parTrans" cxnId="{DF20BE72-1E5B-4EEE-8C62-04AEE7D1A010}">
      <dgm:prSet/>
      <dgm:spPr/>
      <dgm:t>
        <a:bodyPr/>
        <a:lstStyle/>
        <a:p>
          <a:endParaRPr lang="en-US"/>
        </a:p>
      </dgm:t>
    </dgm:pt>
    <dgm:pt modelId="{2767DE56-5AB8-4EC0-9E12-830C93244609}" type="sibTrans" cxnId="{DF20BE72-1E5B-4EEE-8C62-04AEE7D1A010}">
      <dgm:prSet/>
      <dgm:spPr/>
      <dgm:t>
        <a:bodyPr/>
        <a:lstStyle/>
        <a:p>
          <a:endParaRPr lang="en-US"/>
        </a:p>
      </dgm:t>
    </dgm:pt>
    <dgm:pt modelId="{68C118A9-30CE-4C7E-A2CF-4BBAD8F138E4}" type="pres">
      <dgm:prSet presAssocID="{ADE43E0C-A5E9-483A-92B6-8C3089BDDD72}" presName="vert0" presStyleCnt="0">
        <dgm:presLayoutVars>
          <dgm:dir/>
          <dgm:animOne val="branch"/>
          <dgm:animLvl val="lvl"/>
        </dgm:presLayoutVars>
      </dgm:prSet>
      <dgm:spPr/>
    </dgm:pt>
    <dgm:pt modelId="{153C035F-8935-4CD2-80D2-3BB921F9C5FD}" type="pres">
      <dgm:prSet presAssocID="{B9222880-C195-4891-BBC4-F7306F293BE0}" presName="thickLine" presStyleLbl="alignNode1" presStyleIdx="0" presStyleCnt="7"/>
      <dgm:spPr/>
    </dgm:pt>
    <dgm:pt modelId="{49C4EAED-F67D-4CC4-BD02-BB9B37BB3039}" type="pres">
      <dgm:prSet presAssocID="{B9222880-C195-4891-BBC4-F7306F293BE0}" presName="horz1" presStyleCnt="0"/>
      <dgm:spPr/>
    </dgm:pt>
    <dgm:pt modelId="{AB36D08F-8C5F-4EF0-8BD6-5FCC00CB6F46}" type="pres">
      <dgm:prSet presAssocID="{B9222880-C195-4891-BBC4-F7306F293BE0}" presName="tx1" presStyleLbl="revTx" presStyleIdx="0" presStyleCnt="7"/>
      <dgm:spPr/>
    </dgm:pt>
    <dgm:pt modelId="{075C7CF5-35A4-48F8-B98C-807E50AE8758}" type="pres">
      <dgm:prSet presAssocID="{B9222880-C195-4891-BBC4-F7306F293BE0}" presName="vert1" presStyleCnt="0"/>
      <dgm:spPr/>
    </dgm:pt>
    <dgm:pt modelId="{88318916-BE9E-4CAA-B826-E5A7219835FA}" type="pres">
      <dgm:prSet presAssocID="{9047774A-DCC5-40FC-95CD-1D703F6FA50D}" presName="thickLine" presStyleLbl="alignNode1" presStyleIdx="1" presStyleCnt="7"/>
      <dgm:spPr/>
    </dgm:pt>
    <dgm:pt modelId="{DC5AE948-6839-4657-BDF6-09CCE0FCBA1C}" type="pres">
      <dgm:prSet presAssocID="{9047774A-DCC5-40FC-95CD-1D703F6FA50D}" presName="horz1" presStyleCnt="0"/>
      <dgm:spPr/>
    </dgm:pt>
    <dgm:pt modelId="{289FB783-E959-4F5A-8D58-B787E295DA22}" type="pres">
      <dgm:prSet presAssocID="{9047774A-DCC5-40FC-95CD-1D703F6FA50D}" presName="tx1" presStyleLbl="revTx" presStyleIdx="1" presStyleCnt="7"/>
      <dgm:spPr/>
    </dgm:pt>
    <dgm:pt modelId="{16B8C3F2-7473-44F2-ADA4-E016A4948370}" type="pres">
      <dgm:prSet presAssocID="{9047774A-DCC5-40FC-95CD-1D703F6FA50D}" presName="vert1" presStyleCnt="0"/>
      <dgm:spPr/>
    </dgm:pt>
    <dgm:pt modelId="{0E416CB8-2068-4526-B171-EBC3BFB75CB3}" type="pres">
      <dgm:prSet presAssocID="{B7A0A50E-A82E-4B9A-9B59-178DAC1F4C75}" presName="thickLine" presStyleLbl="alignNode1" presStyleIdx="2" presStyleCnt="7"/>
      <dgm:spPr/>
    </dgm:pt>
    <dgm:pt modelId="{6495636D-3583-47DC-89DC-453669DF614A}" type="pres">
      <dgm:prSet presAssocID="{B7A0A50E-A82E-4B9A-9B59-178DAC1F4C75}" presName="horz1" presStyleCnt="0"/>
      <dgm:spPr/>
    </dgm:pt>
    <dgm:pt modelId="{BAA68CDE-0BB8-46CB-9C05-2A5564951244}" type="pres">
      <dgm:prSet presAssocID="{B7A0A50E-A82E-4B9A-9B59-178DAC1F4C75}" presName="tx1" presStyleLbl="revTx" presStyleIdx="2" presStyleCnt="7"/>
      <dgm:spPr/>
    </dgm:pt>
    <dgm:pt modelId="{18D1027F-98A7-480D-B1AC-D3A611D4C73F}" type="pres">
      <dgm:prSet presAssocID="{B7A0A50E-A82E-4B9A-9B59-178DAC1F4C75}" presName="vert1" presStyleCnt="0"/>
      <dgm:spPr/>
    </dgm:pt>
    <dgm:pt modelId="{06949A1F-9AA7-49EB-AA63-6F5DABA23DF3}" type="pres">
      <dgm:prSet presAssocID="{7811CA1F-208F-47AD-A3DB-90113E3CE72B}" presName="thickLine" presStyleLbl="alignNode1" presStyleIdx="3" presStyleCnt="7"/>
      <dgm:spPr/>
    </dgm:pt>
    <dgm:pt modelId="{178E10AE-AA4B-4753-8058-5509004F2FF4}" type="pres">
      <dgm:prSet presAssocID="{7811CA1F-208F-47AD-A3DB-90113E3CE72B}" presName="horz1" presStyleCnt="0"/>
      <dgm:spPr/>
    </dgm:pt>
    <dgm:pt modelId="{20FB59B3-B4B7-4624-AF62-915276815165}" type="pres">
      <dgm:prSet presAssocID="{7811CA1F-208F-47AD-A3DB-90113E3CE72B}" presName="tx1" presStyleLbl="revTx" presStyleIdx="3" presStyleCnt="7"/>
      <dgm:spPr/>
    </dgm:pt>
    <dgm:pt modelId="{CB28BE6A-058A-4954-BA39-7D2CD24ED0A8}" type="pres">
      <dgm:prSet presAssocID="{7811CA1F-208F-47AD-A3DB-90113E3CE72B}" presName="vert1" presStyleCnt="0"/>
      <dgm:spPr/>
    </dgm:pt>
    <dgm:pt modelId="{AB4218D6-B5ED-4880-8B59-66BCD365D4D2}" type="pres">
      <dgm:prSet presAssocID="{38FC60AC-D5B3-443F-BD53-05227D405ADA}" presName="thickLine" presStyleLbl="alignNode1" presStyleIdx="4" presStyleCnt="7"/>
      <dgm:spPr/>
    </dgm:pt>
    <dgm:pt modelId="{E8653EF3-0730-4DEA-A2C2-904C0DBA19CF}" type="pres">
      <dgm:prSet presAssocID="{38FC60AC-D5B3-443F-BD53-05227D405ADA}" presName="horz1" presStyleCnt="0"/>
      <dgm:spPr/>
    </dgm:pt>
    <dgm:pt modelId="{D840CCC6-7FA5-49B3-87FD-B7F012FBF85E}" type="pres">
      <dgm:prSet presAssocID="{38FC60AC-D5B3-443F-BD53-05227D405ADA}" presName="tx1" presStyleLbl="revTx" presStyleIdx="4" presStyleCnt="7"/>
      <dgm:spPr/>
    </dgm:pt>
    <dgm:pt modelId="{8C840598-D7F8-4E8F-BE66-6792CB22066F}" type="pres">
      <dgm:prSet presAssocID="{38FC60AC-D5B3-443F-BD53-05227D405ADA}" presName="vert1" presStyleCnt="0"/>
      <dgm:spPr/>
    </dgm:pt>
    <dgm:pt modelId="{152A7030-881F-4F25-A35D-F97DE8FB035E}" type="pres">
      <dgm:prSet presAssocID="{11389A5E-A4E7-4EED-A74C-6F2BEE3BD893}" presName="thickLine" presStyleLbl="alignNode1" presStyleIdx="5" presStyleCnt="7"/>
      <dgm:spPr/>
    </dgm:pt>
    <dgm:pt modelId="{FA96B87B-FE99-4D25-B461-656492A8133B}" type="pres">
      <dgm:prSet presAssocID="{11389A5E-A4E7-4EED-A74C-6F2BEE3BD893}" presName="horz1" presStyleCnt="0"/>
      <dgm:spPr/>
    </dgm:pt>
    <dgm:pt modelId="{42D22CDC-86D1-4915-81A9-04737BA023AD}" type="pres">
      <dgm:prSet presAssocID="{11389A5E-A4E7-4EED-A74C-6F2BEE3BD893}" presName="tx1" presStyleLbl="revTx" presStyleIdx="5" presStyleCnt="7"/>
      <dgm:spPr/>
    </dgm:pt>
    <dgm:pt modelId="{ED5F6AD1-4C5B-4621-843C-7E4D8310A6CC}" type="pres">
      <dgm:prSet presAssocID="{11389A5E-A4E7-4EED-A74C-6F2BEE3BD893}" presName="vert1" presStyleCnt="0"/>
      <dgm:spPr/>
    </dgm:pt>
    <dgm:pt modelId="{C22CC8E7-E52E-4546-93FB-FA6CD06A9859}" type="pres">
      <dgm:prSet presAssocID="{BDD10209-888C-414E-B12A-552E318A48CE}" presName="thickLine" presStyleLbl="alignNode1" presStyleIdx="6" presStyleCnt="7"/>
      <dgm:spPr/>
    </dgm:pt>
    <dgm:pt modelId="{EC048BFD-FDE4-443A-803B-2AFF99C192A1}" type="pres">
      <dgm:prSet presAssocID="{BDD10209-888C-414E-B12A-552E318A48CE}" presName="horz1" presStyleCnt="0"/>
      <dgm:spPr/>
    </dgm:pt>
    <dgm:pt modelId="{E97C2C80-AF53-4E14-A6E9-210AC04BCA1D}" type="pres">
      <dgm:prSet presAssocID="{BDD10209-888C-414E-B12A-552E318A48CE}" presName="tx1" presStyleLbl="revTx" presStyleIdx="6" presStyleCnt="7"/>
      <dgm:spPr/>
    </dgm:pt>
    <dgm:pt modelId="{6CDDE0DD-C227-46C8-9B8B-A73E1E104311}" type="pres">
      <dgm:prSet presAssocID="{BDD10209-888C-414E-B12A-552E318A48CE}" presName="vert1" presStyleCnt="0"/>
      <dgm:spPr/>
    </dgm:pt>
  </dgm:ptLst>
  <dgm:cxnLst>
    <dgm:cxn modelId="{2957E200-3CE3-40E3-A528-A03164D43F8C}" type="presOf" srcId="{7811CA1F-208F-47AD-A3DB-90113E3CE72B}" destId="{20FB59B3-B4B7-4624-AF62-915276815165}" srcOrd="0" destOrd="0" presId="urn:microsoft.com/office/officeart/2008/layout/LinedList"/>
    <dgm:cxn modelId="{9DE89203-3F90-47C5-BCEA-26B867357FEF}" type="presOf" srcId="{B9222880-C195-4891-BBC4-F7306F293BE0}" destId="{AB36D08F-8C5F-4EF0-8BD6-5FCC00CB6F46}" srcOrd="0" destOrd="0" presId="urn:microsoft.com/office/officeart/2008/layout/LinedList"/>
    <dgm:cxn modelId="{FDF2AA09-742F-4F3A-B73F-84BE69951913}" type="presOf" srcId="{11389A5E-A4E7-4EED-A74C-6F2BEE3BD893}" destId="{42D22CDC-86D1-4915-81A9-04737BA023AD}" srcOrd="0" destOrd="0" presId="urn:microsoft.com/office/officeart/2008/layout/LinedList"/>
    <dgm:cxn modelId="{B9E50813-7BDC-41D8-B93C-D630E3C3B536}" type="presOf" srcId="{38FC60AC-D5B3-443F-BD53-05227D405ADA}" destId="{D840CCC6-7FA5-49B3-87FD-B7F012FBF85E}" srcOrd="0" destOrd="0" presId="urn:microsoft.com/office/officeart/2008/layout/LinedList"/>
    <dgm:cxn modelId="{7027463A-83B3-4101-94FE-20DB0949B9B4}" srcId="{ADE43E0C-A5E9-483A-92B6-8C3089BDDD72}" destId="{11389A5E-A4E7-4EED-A74C-6F2BEE3BD893}" srcOrd="5" destOrd="0" parTransId="{1317783C-1C39-471E-86D9-83A50DE9A6DB}" sibTransId="{2B071F6F-4C9D-4793-B76B-C7EA7D0EFC06}"/>
    <dgm:cxn modelId="{2B3FAB4A-168F-4F1F-9FE5-D89841DD7130}" srcId="{ADE43E0C-A5E9-483A-92B6-8C3089BDDD72}" destId="{38FC60AC-D5B3-443F-BD53-05227D405ADA}" srcOrd="4" destOrd="0" parTransId="{FF0437C5-25DD-4EE2-8D64-53AC218E1116}" sibTransId="{A666BCAD-013E-472C-9B75-E77A724DB1A9}"/>
    <dgm:cxn modelId="{DF20BE72-1E5B-4EEE-8C62-04AEE7D1A010}" srcId="{ADE43E0C-A5E9-483A-92B6-8C3089BDDD72}" destId="{BDD10209-888C-414E-B12A-552E318A48CE}" srcOrd="6" destOrd="0" parTransId="{415BE939-549B-477B-BC86-8C32CD142E42}" sibTransId="{2767DE56-5AB8-4EC0-9E12-830C93244609}"/>
    <dgm:cxn modelId="{9B90A182-DFB5-4F9B-AB17-3A2A76CB74AE}" srcId="{ADE43E0C-A5E9-483A-92B6-8C3089BDDD72}" destId="{9047774A-DCC5-40FC-95CD-1D703F6FA50D}" srcOrd="1" destOrd="0" parTransId="{316444E6-23DE-4DF1-8037-C4DC2F562A8B}" sibTransId="{BAA315EE-5F67-43AE-A805-4D39083DE4A7}"/>
    <dgm:cxn modelId="{31FD7D89-E626-4841-9BEE-CCC9AE7B9B9B}" type="presOf" srcId="{BDD10209-888C-414E-B12A-552E318A48CE}" destId="{E97C2C80-AF53-4E14-A6E9-210AC04BCA1D}" srcOrd="0" destOrd="0" presId="urn:microsoft.com/office/officeart/2008/layout/LinedList"/>
    <dgm:cxn modelId="{25BE189D-8D8A-417F-8218-66647056F74E}" type="presOf" srcId="{B7A0A50E-A82E-4B9A-9B59-178DAC1F4C75}" destId="{BAA68CDE-0BB8-46CB-9C05-2A5564951244}" srcOrd="0" destOrd="0" presId="urn:microsoft.com/office/officeart/2008/layout/LinedList"/>
    <dgm:cxn modelId="{F158DDA8-110E-40DE-BEFC-ADF7DFA4C3CF}" srcId="{ADE43E0C-A5E9-483A-92B6-8C3089BDDD72}" destId="{B7A0A50E-A82E-4B9A-9B59-178DAC1F4C75}" srcOrd="2" destOrd="0" parTransId="{AD040395-5932-42A6-9EB7-C8BC730223BF}" sibTransId="{74979DDF-AA79-40D4-8092-8766E70C1FD1}"/>
    <dgm:cxn modelId="{365420BC-668C-4A5D-915C-015A11B9E8EA}" srcId="{ADE43E0C-A5E9-483A-92B6-8C3089BDDD72}" destId="{B9222880-C195-4891-BBC4-F7306F293BE0}" srcOrd="0" destOrd="0" parTransId="{286CB8C8-F354-49CF-A1A5-0CC70D18A682}" sibTransId="{08858875-F2F2-434D-B074-3DC1C70B9D3B}"/>
    <dgm:cxn modelId="{61FF41C1-FB0D-4095-805E-F7ED9ACB3EB8}" type="presOf" srcId="{9047774A-DCC5-40FC-95CD-1D703F6FA50D}" destId="{289FB783-E959-4F5A-8D58-B787E295DA22}" srcOrd="0" destOrd="0" presId="urn:microsoft.com/office/officeart/2008/layout/LinedList"/>
    <dgm:cxn modelId="{53D425DF-EADE-4B71-882C-7CB8FF669A13}" type="presOf" srcId="{ADE43E0C-A5E9-483A-92B6-8C3089BDDD72}" destId="{68C118A9-30CE-4C7E-A2CF-4BBAD8F138E4}" srcOrd="0" destOrd="0" presId="urn:microsoft.com/office/officeart/2008/layout/LinedList"/>
    <dgm:cxn modelId="{230A22F4-59E5-4DE5-9F03-8924B5BEF7F4}" srcId="{ADE43E0C-A5E9-483A-92B6-8C3089BDDD72}" destId="{7811CA1F-208F-47AD-A3DB-90113E3CE72B}" srcOrd="3" destOrd="0" parTransId="{0E4E5A98-0F0A-4CE9-8C6D-EFF3DD72D363}" sibTransId="{ADB39B7F-924C-4E50-B58D-B2FB2D68DF0E}"/>
    <dgm:cxn modelId="{F43EA831-4260-4F99-8BEA-6F58BEFBF35F}" type="presParOf" srcId="{68C118A9-30CE-4C7E-A2CF-4BBAD8F138E4}" destId="{153C035F-8935-4CD2-80D2-3BB921F9C5FD}" srcOrd="0" destOrd="0" presId="urn:microsoft.com/office/officeart/2008/layout/LinedList"/>
    <dgm:cxn modelId="{9E3D92EA-0145-4090-B553-FC284D4EC60A}" type="presParOf" srcId="{68C118A9-30CE-4C7E-A2CF-4BBAD8F138E4}" destId="{49C4EAED-F67D-4CC4-BD02-BB9B37BB3039}" srcOrd="1" destOrd="0" presId="urn:microsoft.com/office/officeart/2008/layout/LinedList"/>
    <dgm:cxn modelId="{96D54A91-0BB9-4C9D-9B94-5B9971282789}" type="presParOf" srcId="{49C4EAED-F67D-4CC4-BD02-BB9B37BB3039}" destId="{AB36D08F-8C5F-4EF0-8BD6-5FCC00CB6F46}" srcOrd="0" destOrd="0" presId="urn:microsoft.com/office/officeart/2008/layout/LinedList"/>
    <dgm:cxn modelId="{60316A31-B774-43FF-912C-CD4BDDA12CF6}" type="presParOf" srcId="{49C4EAED-F67D-4CC4-BD02-BB9B37BB3039}" destId="{075C7CF5-35A4-48F8-B98C-807E50AE8758}" srcOrd="1" destOrd="0" presId="urn:microsoft.com/office/officeart/2008/layout/LinedList"/>
    <dgm:cxn modelId="{6F11F19D-EAC2-479C-948E-8F5F97CB5943}" type="presParOf" srcId="{68C118A9-30CE-4C7E-A2CF-4BBAD8F138E4}" destId="{88318916-BE9E-4CAA-B826-E5A7219835FA}" srcOrd="2" destOrd="0" presId="urn:microsoft.com/office/officeart/2008/layout/LinedList"/>
    <dgm:cxn modelId="{F338D84E-0796-408A-BD08-0798899C6FDA}" type="presParOf" srcId="{68C118A9-30CE-4C7E-A2CF-4BBAD8F138E4}" destId="{DC5AE948-6839-4657-BDF6-09CCE0FCBA1C}" srcOrd="3" destOrd="0" presId="urn:microsoft.com/office/officeart/2008/layout/LinedList"/>
    <dgm:cxn modelId="{76F326E0-3874-4E0E-9209-E734F64CB75F}" type="presParOf" srcId="{DC5AE948-6839-4657-BDF6-09CCE0FCBA1C}" destId="{289FB783-E959-4F5A-8D58-B787E295DA22}" srcOrd="0" destOrd="0" presId="urn:microsoft.com/office/officeart/2008/layout/LinedList"/>
    <dgm:cxn modelId="{5E7110C0-0493-4B78-A004-7672DEA96CAE}" type="presParOf" srcId="{DC5AE948-6839-4657-BDF6-09CCE0FCBA1C}" destId="{16B8C3F2-7473-44F2-ADA4-E016A4948370}" srcOrd="1" destOrd="0" presId="urn:microsoft.com/office/officeart/2008/layout/LinedList"/>
    <dgm:cxn modelId="{2922D502-5609-4528-AE4B-1F98CAEBC5B9}" type="presParOf" srcId="{68C118A9-30CE-4C7E-A2CF-4BBAD8F138E4}" destId="{0E416CB8-2068-4526-B171-EBC3BFB75CB3}" srcOrd="4" destOrd="0" presId="urn:microsoft.com/office/officeart/2008/layout/LinedList"/>
    <dgm:cxn modelId="{038BB7E8-5A7C-40D8-8243-DF3AC17068DB}" type="presParOf" srcId="{68C118A9-30CE-4C7E-A2CF-4BBAD8F138E4}" destId="{6495636D-3583-47DC-89DC-453669DF614A}" srcOrd="5" destOrd="0" presId="urn:microsoft.com/office/officeart/2008/layout/LinedList"/>
    <dgm:cxn modelId="{BA0A1399-23F0-4662-A82D-6AFB27280236}" type="presParOf" srcId="{6495636D-3583-47DC-89DC-453669DF614A}" destId="{BAA68CDE-0BB8-46CB-9C05-2A5564951244}" srcOrd="0" destOrd="0" presId="urn:microsoft.com/office/officeart/2008/layout/LinedList"/>
    <dgm:cxn modelId="{7F109DC2-25E1-4B07-AAE9-0C83609FE2D2}" type="presParOf" srcId="{6495636D-3583-47DC-89DC-453669DF614A}" destId="{18D1027F-98A7-480D-B1AC-D3A611D4C73F}" srcOrd="1" destOrd="0" presId="urn:microsoft.com/office/officeart/2008/layout/LinedList"/>
    <dgm:cxn modelId="{44CB30AD-733B-41D6-8530-3163AE99DE14}" type="presParOf" srcId="{68C118A9-30CE-4C7E-A2CF-4BBAD8F138E4}" destId="{06949A1F-9AA7-49EB-AA63-6F5DABA23DF3}" srcOrd="6" destOrd="0" presId="urn:microsoft.com/office/officeart/2008/layout/LinedList"/>
    <dgm:cxn modelId="{EAE04751-9D6F-49F5-902B-391EC78BF7DB}" type="presParOf" srcId="{68C118A9-30CE-4C7E-A2CF-4BBAD8F138E4}" destId="{178E10AE-AA4B-4753-8058-5509004F2FF4}" srcOrd="7" destOrd="0" presId="urn:microsoft.com/office/officeart/2008/layout/LinedList"/>
    <dgm:cxn modelId="{77F74212-E7A6-4615-8782-4CE022E35592}" type="presParOf" srcId="{178E10AE-AA4B-4753-8058-5509004F2FF4}" destId="{20FB59B3-B4B7-4624-AF62-915276815165}" srcOrd="0" destOrd="0" presId="urn:microsoft.com/office/officeart/2008/layout/LinedList"/>
    <dgm:cxn modelId="{D2F95037-A582-4137-86C8-92737F2FABAD}" type="presParOf" srcId="{178E10AE-AA4B-4753-8058-5509004F2FF4}" destId="{CB28BE6A-058A-4954-BA39-7D2CD24ED0A8}" srcOrd="1" destOrd="0" presId="urn:microsoft.com/office/officeart/2008/layout/LinedList"/>
    <dgm:cxn modelId="{489D6D5A-6A97-441B-BD09-DB95C54EC9A9}" type="presParOf" srcId="{68C118A9-30CE-4C7E-A2CF-4BBAD8F138E4}" destId="{AB4218D6-B5ED-4880-8B59-66BCD365D4D2}" srcOrd="8" destOrd="0" presId="urn:microsoft.com/office/officeart/2008/layout/LinedList"/>
    <dgm:cxn modelId="{41CACF4A-3160-405D-AE85-7D92BF7CF993}" type="presParOf" srcId="{68C118A9-30CE-4C7E-A2CF-4BBAD8F138E4}" destId="{E8653EF3-0730-4DEA-A2C2-904C0DBA19CF}" srcOrd="9" destOrd="0" presId="urn:microsoft.com/office/officeart/2008/layout/LinedList"/>
    <dgm:cxn modelId="{89383D07-8C92-485A-8FCF-5C059A90780A}" type="presParOf" srcId="{E8653EF3-0730-4DEA-A2C2-904C0DBA19CF}" destId="{D840CCC6-7FA5-49B3-87FD-B7F012FBF85E}" srcOrd="0" destOrd="0" presId="urn:microsoft.com/office/officeart/2008/layout/LinedList"/>
    <dgm:cxn modelId="{73F3E09B-F1D6-4647-BDEC-E90CB7224553}" type="presParOf" srcId="{E8653EF3-0730-4DEA-A2C2-904C0DBA19CF}" destId="{8C840598-D7F8-4E8F-BE66-6792CB22066F}" srcOrd="1" destOrd="0" presId="urn:microsoft.com/office/officeart/2008/layout/LinedList"/>
    <dgm:cxn modelId="{BF8D0283-BE4A-46EF-9710-252AEC74930E}" type="presParOf" srcId="{68C118A9-30CE-4C7E-A2CF-4BBAD8F138E4}" destId="{152A7030-881F-4F25-A35D-F97DE8FB035E}" srcOrd="10" destOrd="0" presId="urn:microsoft.com/office/officeart/2008/layout/LinedList"/>
    <dgm:cxn modelId="{E1087269-EEE3-483E-AC8B-0971A773A41D}" type="presParOf" srcId="{68C118A9-30CE-4C7E-A2CF-4BBAD8F138E4}" destId="{FA96B87B-FE99-4D25-B461-656492A8133B}" srcOrd="11" destOrd="0" presId="urn:microsoft.com/office/officeart/2008/layout/LinedList"/>
    <dgm:cxn modelId="{EC3E7F39-0EE9-4A42-BE78-59771D671C29}" type="presParOf" srcId="{FA96B87B-FE99-4D25-B461-656492A8133B}" destId="{42D22CDC-86D1-4915-81A9-04737BA023AD}" srcOrd="0" destOrd="0" presId="urn:microsoft.com/office/officeart/2008/layout/LinedList"/>
    <dgm:cxn modelId="{EBCC3F88-DB02-4C89-BB67-0EAF81AD3AC1}" type="presParOf" srcId="{FA96B87B-FE99-4D25-B461-656492A8133B}" destId="{ED5F6AD1-4C5B-4621-843C-7E4D8310A6CC}" srcOrd="1" destOrd="0" presId="urn:microsoft.com/office/officeart/2008/layout/LinedList"/>
    <dgm:cxn modelId="{469AF037-D5E8-4687-84D5-57C2F209B3E5}" type="presParOf" srcId="{68C118A9-30CE-4C7E-A2CF-4BBAD8F138E4}" destId="{C22CC8E7-E52E-4546-93FB-FA6CD06A9859}" srcOrd="12" destOrd="0" presId="urn:microsoft.com/office/officeart/2008/layout/LinedList"/>
    <dgm:cxn modelId="{257E4D52-B6DA-4C9D-AD50-5491FDDBA93B}" type="presParOf" srcId="{68C118A9-30CE-4C7E-A2CF-4BBAD8F138E4}" destId="{EC048BFD-FDE4-443A-803B-2AFF99C192A1}" srcOrd="13" destOrd="0" presId="urn:microsoft.com/office/officeart/2008/layout/LinedList"/>
    <dgm:cxn modelId="{762FF756-8526-4BD6-8CBD-2A0B8EABF764}" type="presParOf" srcId="{EC048BFD-FDE4-443A-803B-2AFF99C192A1}" destId="{E97C2C80-AF53-4E14-A6E9-210AC04BCA1D}" srcOrd="0" destOrd="0" presId="urn:microsoft.com/office/officeart/2008/layout/LinedList"/>
    <dgm:cxn modelId="{E79D66B6-B923-4C8B-A5B5-790549C959B4}" type="presParOf" srcId="{EC048BFD-FDE4-443A-803B-2AFF99C192A1}" destId="{6CDDE0DD-C227-46C8-9B8B-A73E1E1043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87D33-6475-4333-B40C-2DD419A2FCA0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Historical Milestones</a:t>
          </a:r>
          <a:endParaRPr lang="en-US" sz="2800" kern="1200" dirty="0"/>
        </a:p>
      </dsp:txBody>
      <dsp:txXfrm>
        <a:off x="3080" y="587032"/>
        <a:ext cx="2444055" cy="1466433"/>
      </dsp:txXfrm>
    </dsp:sp>
    <dsp:sp modelId="{EA83632C-FFD0-4BD0-89AF-FDCCD70BB87E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Manual Systems</a:t>
          </a:r>
        </a:p>
      </dsp:txBody>
      <dsp:txXfrm>
        <a:off x="2691541" y="587032"/>
        <a:ext cx="2444055" cy="1466433"/>
      </dsp:txXfrm>
    </dsp:sp>
    <dsp:sp modelId="{1B29E062-DDB0-4F85-B6DD-B6940010FA68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Computerized Systems</a:t>
          </a:r>
        </a:p>
      </dsp:txBody>
      <dsp:txXfrm>
        <a:off x="5380002" y="587032"/>
        <a:ext cx="2444055" cy="1466433"/>
      </dsp:txXfrm>
    </dsp:sp>
    <dsp:sp modelId="{B0D4F893-4906-448E-8536-D3D0D3A31E8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Integrated Library Systems (ILS)</a:t>
          </a:r>
        </a:p>
      </dsp:txBody>
      <dsp:txXfrm>
        <a:off x="8068463" y="587032"/>
        <a:ext cx="2444055" cy="1466433"/>
      </dsp:txXfrm>
    </dsp:sp>
    <dsp:sp modelId="{2205F771-C0B6-4E0E-93BD-5BBA32E83A05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Digital Libraries</a:t>
          </a:r>
        </a:p>
      </dsp:txBody>
      <dsp:txXfrm>
        <a:off x="1347311" y="2297871"/>
        <a:ext cx="2444055" cy="1466433"/>
      </dsp:txXfrm>
    </dsp:sp>
    <dsp:sp modelId="{32B03F2F-564D-4BC6-9BAA-0FDA5D9B7226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Impact of Technologies</a:t>
          </a:r>
          <a:endParaRPr lang="en-US" sz="2800" kern="1200" dirty="0"/>
        </a:p>
      </dsp:txBody>
      <dsp:txXfrm>
        <a:off x="4035772" y="2297871"/>
        <a:ext cx="2444055" cy="1466433"/>
      </dsp:txXfrm>
    </dsp:sp>
    <dsp:sp modelId="{B2A9FF2F-537B-403C-9B4B-C2C375012827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AI and Cloud Computing</a:t>
          </a:r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2668-5601-46C4-8DD7-1C719F1A9743}">
      <dsp:nvSpPr>
        <dsp:cNvPr id="0" name=""/>
        <dsp:cNvSpPr/>
      </dsp:nvSpPr>
      <dsp:spPr>
        <a:xfrm>
          <a:off x="1474645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955135"/>
        <a:ext cx="16887" cy="3377"/>
      </dsp:txXfrm>
    </dsp:sp>
    <dsp:sp modelId="{283E4773-A009-4B9E-AB01-A474191BB09F}">
      <dsp:nvSpPr>
        <dsp:cNvPr id="0" name=""/>
        <dsp:cNvSpPr/>
      </dsp:nvSpPr>
      <dsp:spPr>
        <a:xfrm>
          <a:off x="7958" y="516278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Admin Interface:</a:t>
          </a:r>
          <a:endParaRPr lang="en-US" sz="1300" kern="1200"/>
        </a:p>
      </dsp:txBody>
      <dsp:txXfrm>
        <a:off x="7958" y="516278"/>
        <a:ext cx="1468487" cy="881092"/>
      </dsp:txXfrm>
    </dsp:sp>
    <dsp:sp modelId="{9691ED03-A34F-4E47-8BCA-95C6C5CB745B}">
      <dsp:nvSpPr>
        <dsp:cNvPr id="0" name=""/>
        <dsp:cNvSpPr/>
      </dsp:nvSpPr>
      <dsp:spPr>
        <a:xfrm>
          <a:off x="3280884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460258"/>
              <a:satOff val="-1321"/>
              <a:lumOff val="-21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955135"/>
        <a:ext cx="16887" cy="3377"/>
      </dsp:txXfrm>
    </dsp:sp>
    <dsp:sp modelId="{A7B1FDD8-5B03-4BA6-96DE-82CEA752BCF3}">
      <dsp:nvSpPr>
        <dsp:cNvPr id="0" name=""/>
        <dsp:cNvSpPr/>
      </dsp:nvSpPr>
      <dsp:spPr>
        <a:xfrm>
          <a:off x="1814197" y="516278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429574"/>
                <a:satOff val="-1233"/>
                <a:lumOff val="-19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"/>
                <a:satOff val="-1233"/>
                <a:lumOff val="-19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"/>
                <a:satOff val="-1233"/>
                <a:lumOff val="-19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Manage book records: Add, update, delete books</a:t>
          </a:r>
        </a:p>
      </dsp:txBody>
      <dsp:txXfrm>
        <a:off x="1814197" y="516278"/>
        <a:ext cx="1468487" cy="881092"/>
      </dsp:txXfrm>
    </dsp:sp>
    <dsp:sp modelId="{7FC92413-1AD0-4198-A26D-AFFB30F98942}">
      <dsp:nvSpPr>
        <dsp:cNvPr id="0" name=""/>
        <dsp:cNvSpPr/>
      </dsp:nvSpPr>
      <dsp:spPr>
        <a:xfrm>
          <a:off x="5087123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955135"/>
        <a:ext cx="16887" cy="3377"/>
      </dsp:txXfrm>
    </dsp:sp>
    <dsp:sp modelId="{0D674D60-A8E8-415E-963A-9B4F98BA8077}">
      <dsp:nvSpPr>
        <dsp:cNvPr id="0" name=""/>
        <dsp:cNvSpPr/>
      </dsp:nvSpPr>
      <dsp:spPr>
        <a:xfrm>
          <a:off x="3620436" y="516278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859148"/>
                <a:satOff val="-2466"/>
                <a:lumOff val="-39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59148"/>
                <a:satOff val="-2466"/>
                <a:lumOff val="-39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59148"/>
                <a:satOff val="-2466"/>
                <a:lumOff val="-39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 account management</a:t>
          </a:r>
        </a:p>
      </dsp:txBody>
      <dsp:txXfrm>
        <a:off x="3620436" y="516278"/>
        <a:ext cx="1468487" cy="881092"/>
      </dsp:txXfrm>
    </dsp:sp>
    <dsp:sp modelId="{F5E54950-061D-4E16-869F-8BE0B639F18E}">
      <dsp:nvSpPr>
        <dsp:cNvPr id="0" name=""/>
        <dsp:cNvSpPr/>
      </dsp:nvSpPr>
      <dsp:spPr>
        <a:xfrm>
          <a:off x="6893363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1380774"/>
              <a:satOff val="-3963"/>
              <a:lumOff val="-63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955135"/>
        <a:ext cx="16887" cy="3377"/>
      </dsp:txXfrm>
    </dsp:sp>
    <dsp:sp modelId="{E0D9648D-2B95-4D13-9F39-6C944F939BDA}">
      <dsp:nvSpPr>
        <dsp:cNvPr id="0" name=""/>
        <dsp:cNvSpPr/>
      </dsp:nvSpPr>
      <dsp:spPr>
        <a:xfrm>
          <a:off x="5426676" y="516278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1288722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2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2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Generate reports on library activities</a:t>
          </a:r>
        </a:p>
      </dsp:txBody>
      <dsp:txXfrm>
        <a:off x="5426676" y="516278"/>
        <a:ext cx="1468487" cy="881092"/>
      </dsp:txXfrm>
    </dsp:sp>
    <dsp:sp modelId="{DF8DD221-2D49-4626-B427-744BC7365EE6}">
      <dsp:nvSpPr>
        <dsp:cNvPr id="0" name=""/>
        <dsp:cNvSpPr/>
      </dsp:nvSpPr>
      <dsp:spPr>
        <a:xfrm>
          <a:off x="8699602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955135"/>
        <a:ext cx="16887" cy="3377"/>
      </dsp:txXfrm>
    </dsp:sp>
    <dsp:sp modelId="{52105CD6-607F-480D-8DDE-76ADA22DD0CA}">
      <dsp:nvSpPr>
        <dsp:cNvPr id="0" name=""/>
        <dsp:cNvSpPr/>
      </dsp:nvSpPr>
      <dsp:spPr>
        <a:xfrm>
          <a:off x="7232915" y="516278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1718297"/>
                <a:satOff val="-4931"/>
                <a:lumOff val="-7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718297"/>
                <a:satOff val="-4931"/>
                <a:lumOff val="-7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718297"/>
                <a:satOff val="-4931"/>
                <a:lumOff val="-7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User Interface:</a:t>
          </a:r>
          <a:endParaRPr lang="en-US" sz="1300" kern="1200"/>
        </a:p>
      </dsp:txBody>
      <dsp:txXfrm>
        <a:off x="7232915" y="516278"/>
        <a:ext cx="1468487" cy="881092"/>
      </dsp:txXfrm>
    </dsp:sp>
    <dsp:sp modelId="{38B7E31D-08E3-486C-8727-36F9E123F87A}">
      <dsp:nvSpPr>
        <dsp:cNvPr id="0" name=""/>
        <dsp:cNvSpPr/>
      </dsp:nvSpPr>
      <dsp:spPr>
        <a:xfrm>
          <a:off x="742202" y="1395570"/>
          <a:ext cx="9031195" cy="307152"/>
        </a:xfrm>
        <a:custGeom>
          <a:avLst/>
          <a:gdLst/>
          <a:ahLst/>
          <a:cxnLst/>
          <a:rect l="0" t="0" r="0" b="0"/>
          <a:pathLst>
            <a:path>
              <a:moveTo>
                <a:pt x="9031195" y="0"/>
              </a:moveTo>
              <a:lnTo>
                <a:pt x="9031195" y="170676"/>
              </a:lnTo>
              <a:lnTo>
                <a:pt x="0" y="170676"/>
              </a:lnTo>
              <a:lnTo>
                <a:pt x="0" y="307152"/>
              </a:lnTo>
            </a:path>
          </a:pathLst>
        </a:custGeom>
        <a:noFill/>
        <a:ln w="12700" cap="flat" cmpd="sng" algn="ctr">
          <a:solidFill>
            <a:schemeClr val="accent2">
              <a:hueOff val="2301290"/>
              <a:satOff val="-6605"/>
              <a:lumOff val="-1057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862" y="1547458"/>
        <a:ext cx="451875" cy="3377"/>
      </dsp:txXfrm>
    </dsp:sp>
    <dsp:sp modelId="{37C45ED4-CBA1-45E6-8462-E42C6545562D}">
      <dsp:nvSpPr>
        <dsp:cNvPr id="0" name=""/>
        <dsp:cNvSpPr/>
      </dsp:nvSpPr>
      <dsp:spPr>
        <a:xfrm>
          <a:off x="9039154" y="516278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Searchable book catalog by title, author, genre</a:t>
          </a:r>
        </a:p>
      </dsp:txBody>
      <dsp:txXfrm>
        <a:off x="9039154" y="516278"/>
        <a:ext cx="1468487" cy="881092"/>
      </dsp:txXfrm>
    </dsp:sp>
    <dsp:sp modelId="{9845BE19-4F7E-48AA-BCC4-B7532F793567}">
      <dsp:nvSpPr>
        <dsp:cNvPr id="0" name=""/>
        <dsp:cNvSpPr/>
      </dsp:nvSpPr>
      <dsp:spPr>
        <a:xfrm>
          <a:off x="1474645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2173980"/>
        <a:ext cx="16887" cy="3377"/>
      </dsp:txXfrm>
    </dsp:sp>
    <dsp:sp modelId="{2235EC93-F0AB-49A9-9C60-EC41F356D8DB}">
      <dsp:nvSpPr>
        <dsp:cNvPr id="0" name=""/>
        <dsp:cNvSpPr/>
      </dsp:nvSpPr>
      <dsp:spPr>
        <a:xfrm>
          <a:off x="7958" y="1735122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Borrowing and returning books</a:t>
          </a:r>
        </a:p>
      </dsp:txBody>
      <dsp:txXfrm>
        <a:off x="7958" y="1735122"/>
        <a:ext cx="1468487" cy="881092"/>
      </dsp:txXfrm>
    </dsp:sp>
    <dsp:sp modelId="{2ACE9169-5AC5-47C1-B86C-6EDB194E7A3C}">
      <dsp:nvSpPr>
        <dsp:cNvPr id="0" name=""/>
        <dsp:cNvSpPr/>
      </dsp:nvSpPr>
      <dsp:spPr>
        <a:xfrm>
          <a:off x="3280884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2173980"/>
        <a:ext cx="16887" cy="3377"/>
      </dsp:txXfrm>
    </dsp:sp>
    <dsp:sp modelId="{EAB88928-A5F0-4BFB-A65F-6064DF55E1C9}">
      <dsp:nvSpPr>
        <dsp:cNvPr id="0" name=""/>
        <dsp:cNvSpPr/>
      </dsp:nvSpPr>
      <dsp:spPr>
        <a:xfrm>
          <a:off x="1814197" y="1735122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3007019"/>
                <a:satOff val="-8630"/>
                <a:lumOff val="-138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07019"/>
                <a:satOff val="-8630"/>
                <a:lumOff val="-138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07019"/>
                <a:satOff val="-8630"/>
                <a:lumOff val="-138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Account management</a:t>
          </a:r>
        </a:p>
      </dsp:txBody>
      <dsp:txXfrm>
        <a:off x="1814197" y="1735122"/>
        <a:ext cx="1468487" cy="881092"/>
      </dsp:txXfrm>
    </dsp:sp>
    <dsp:sp modelId="{89424C8B-9082-479F-89B6-A8064B270059}">
      <dsp:nvSpPr>
        <dsp:cNvPr id="0" name=""/>
        <dsp:cNvSpPr/>
      </dsp:nvSpPr>
      <dsp:spPr>
        <a:xfrm>
          <a:off x="5087123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2173980"/>
        <a:ext cx="16887" cy="3377"/>
      </dsp:txXfrm>
    </dsp:sp>
    <dsp:sp modelId="{D5E22E77-30F2-46FF-A709-BC99FED6D153}">
      <dsp:nvSpPr>
        <dsp:cNvPr id="0" name=""/>
        <dsp:cNvSpPr/>
      </dsp:nvSpPr>
      <dsp:spPr>
        <a:xfrm>
          <a:off x="3620436" y="1735122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3436593"/>
                <a:satOff val="-9863"/>
                <a:lumOff val="-157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436593"/>
                <a:satOff val="-9863"/>
                <a:lumOff val="-157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436593"/>
                <a:satOff val="-9863"/>
                <a:lumOff val="-157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Database:</a:t>
          </a:r>
          <a:endParaRPr lang="en-US" sz="1300" kern="1200"/>
        </a:p>
      </dsp:txBody>
      <dsp:txXfrm>
        <a:off x="3620436" y="1735122"/>
        <a:ext cx="1468487" cy="881092"/>
      </dsp:txXfrm>
    </dsp:sp>
    <dsp:sp modelId="{92F4F754-F93C-43DB-93DB-8AEA6CDF82D8}">
      <dsp:nvSpPr>
        <dsp:cNvPr id="0" name=""/>
        <dsp:cNvSpPr/>
      </dsp:nvSpPr>
      <dsp:spPr>
        <a:xfrm>
          <a:off x="6893363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4142322"/>
              <a:satOff val="-11888"/>
              <a:lumOff val="-1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2173980"/>
        <a:ext cx="16887" cy="3377"/>
      </dsp:txXfrm>
    </dsp:sp>
    <dsp:sp modelId="{84938D84-3721-4BCD-831D-CFBCD1505453}">
      <dsp:nvSpPr>
        <dsp:cNvPr id="0" name=""/>
        <dsp:cNvSpPr/>
      </dsp:nvSpPr>
      <dsp:spPr>
        <a:xfrm>
          <a:off x="5426676" y="1735122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3866168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8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8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Stores book information, user data, borrowing history</a:t>
          </a:r>
        </a:p>
      </dsp:txBody>
      <dsp:txXfrm>
        <a:off x="5426676" y="1735122"/>
        <a:ext cx="1468487" cy="881092"/>
      </dsp:txXfrm>
    </dsp:sp>
    <dsp:sp modelId="{6CE31F83-C17C-498E-A513-6E81F395D251}">
      <dsp:nvSpPr>
        <dsp:cNvPr id="0" name=""/>
        <dsp:cNvSpPr/>
      </dsp:nvSpPr>
      <dsp:spPr>
        <a:xfrm>
          <a:off x="8699602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2173980"/>
        <a:ext cx="16887" cy="3377"/>
      </dsp:txXfrm>
    </dsp:sp>
    <dsp:sp modelId="{F52E476E-41DA-4E26-B53D-A9118B4E3F3C}">
      <dsp:nvSpPr>
        <dsp:cNvPr id="0" name=""/>
        <dsp:cNvSpPr/>
      </dsp:nvSpPr>
      <dsp:spPr>
        <a:xfrm>
          <a:off x="7232915" y="1735122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Ensures data integrity and quick retrieval</a:t>
          </a:r>
        </a:p>
      </dsp:txBody>
      <dsp:txXfrm>
        <a:off x="7232915" y="1735122"/>
        <a:ext cx="1468487" cy="881092"/>
      </dsp:txXfrm>
    </dsp:sp>
    <dsp:sp modelId="{39BD400A-A6AB-497A-B38A-9317A683D316}">
      <dsp:nvSpPr>
        <dsp:cNvPr id="0" name=""/>
        <dsp:cNvSpPr/>
      </dsp:nvSpPr>
      <dsp:spPr>
        <a:xfrm>
          <a:off x="742202" y="2614415"/>
          <a:ext cx="9031195" cy="307152"/>
        </a:xfrm>
        <a:custGeom>
          <a:avLst/>
          <a:gdLst/>
          <a:ahLst/>
          <a:cxnLst/>
          <a:rect l="0" t="0" r="0" b="0"/>
          <a:pathLst>
            <a:path>
              <a:moveTo>
                <a:pt x="9031195" y="0"/>
              </a:moveTo>
              <a:lnTo>
                <a:pt x="9031195" y="170676"/>
              </a:lnTo>
              <a:lnTo>
                <a:pt x="0" y="170676"/>
              </a:lnTo>
              <a:lnTo>
                <a:pt x="0" y="307152"/>
              </a:lnTo>
            </a:path>
          </a:pathLst>
        </a:custGeom>
        <a:noFill/>
        <a:ln w="12700" cap="flat" cmpd="sng" algn="ctr">
          <a:solidFill>
            <a:schemeClr val="accent2">
              <a:hueOff val="5062838"/>
              <a:satOff val="-14530"/>
              <a:lumOff val="-232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862" y="2766302"/>
        <a:ext cx="451875" cy="3377"/>
      </dsp:txXfrm>
    </dsp:sp>
    <dsp:sp modelId="{05B1BA20-5CF8-4A77-8C88-3E8A410470A3}">
      <dsp:nvSpPr>
        <dsp:cNvPr id="0" name=""/>
        <dsp:cNvSpPr/>
      </dsp:nvSpPr>
      <dsp:spPr>
        <a:xfrm>
          <a:off x="9039154" y="1735122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4725316"/>
                <a:satOff val="-13562"/>
                <a:lumOff val="-217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25316"/>
                <a:satOff val="-13562"/>
                <a:lumOff val="-217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25316"/>
                <a:satOff val="-13562"/>
                <a:lumOff val="-217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Search Functionality:</a:t>
          </a:r>
          <a:endParaRPr lang="en-US" sz="1300" kern="1200"/>
        </a:p>
      </dsp:txBody>
      <dsp:txXfrm>
        <a:off x="9039154" y="1735122"/>
        <a:ext cx="1468487" cy="881092"/>
      </dsp:txXfrm>
    </dsp:sp>
    <dsp:sp modelId="{1A8B96BE-1412-4D25-873C-44470199CB9B}">
      <dsp:nvSpPr>
        <dsp:cNvPr id="0" name=""/>
        <dsp:cNvSpPr/>
      </dsp:nvSpPr>
      <dsp:spPr>
        <a:xfrm>
          <a:off x="1474645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3392824"/>
        <a:ext cx="16887" cy="3377"/>
      </dsp:txXfrm>
    </dsp:sp>
    <dsp:sp modelId="{FE66B858-A267-4728-A711-CBB94C58DA24}">
      <dsp:nvSpPr>
        <dsp:cNvPr id="0" name=""/>
        <dsp:cNvSpPr/>
      </dsp:nvSpPr>
      <dsp:spPr>
        <a:xfrm>
          <a:off x="7958" y="2953967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5154890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0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0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Efficient algorithms for quick search results</a:t>
          </a:r>
        </a:p>
      </dsp:txBody>
      <dsp:txXfrm>
        <a:off x="7958" y="2953967"/>
        <a:ext cx="1468487" cy="881092"/>
      </dsp:txXfrm>
    </dsp:sp>
    <dsp:sp modelId="{37AA2BEC-4C3D-44A1-9F4B-B1EE01E92AD0}">
      <dsp:nvSpPr>
        <dsp:cNvPr id="0" name=""/>
        <dsp:cNvSpPr/>
      </dsp:nvSpPr>
      <dsp:spPr>
        <a:xfrm>
          <a:off x="3280884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5983354"/>
              <a:satOff val="-17172"/>
              <a:lumOff val="-274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3392824"/>
        <a:ext cx="16887" cy="3377"/>
      </dsp:txXfrm>
    </dsp:sp>
    <dsp:sp modelId="{A7237024-908F-4D35-94B6-FEFBB39D9664}">
      <dsp:nvSpPr>
        <dsp:cNvPr id="0" name=""/>
        <dsp:cNvSpPr/>
      </dsp:nvSpPr>
      <dsp:spPr>
        <a:xfrm>
          <a:off x="1814197" y="2953967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5584464"/>
                <a:satOff val="-16027"/>
                <a:lumOff val="-25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84464"/>
                <a:satOff val="-16027"/>
                <a:lumOff val="-25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84464"/>
                <a:satOff val="-16027"/>
                <a:lumOff val="-25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 books based on various criteria</a:t>
          </a:r>
        </a:p>
      </dsp:txBody>
      <dsp:txXfrm>
        <a:off x="1814197" y="2953967"/>
        <a:ext cx="1468487" cy="881092"/>
      </dsp:txXfrm>
    </dsp:sp>
    <dsp:sp modelId="{1066E93F-E30C-4378-91FC-C1C9C28EAD1C}">
      <dsp:nvSpPr>
        <dsp:cNvPr id="0" name=""/>
        <dsp:cNvSpPr/>
      </dsp:nvSpPr>
      <dsp:spPr>
        <a:xfrm>
          <a:off x="5087123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3392824"/>
        <a:ext cx="16887" cy="3377"/>
      </dsp:txXfrm>
    </dsp:sp>
    <dsp:sp modelId="{08512F88-C83D-4098-AFE2-2DF397CB47AE}">
      <dsp:nvSpPr>
        <dsp:cNvPr id="0" name=""/>
        <dsp:cNvSpPr/>
      </dsp:nvSpPr>
      <dsp:spPr>
        <a:xfrm>
          <a:off x="3620436" y="2953967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6014038"/>
                <a:satOff val="-17260"/>
                <a:lumOff val="-276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14038"/>
                <a:satOff val="-17260"/>
                <a:lumOff val="-276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14038"/>
                <a:satOff val="-17260"/>
                <a:lumOff val="-276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Notifications:</a:t>
          </a:r>
          <a:endParaRPr lang="en-US" sz="1300" kern="1200"/>
        </a:p>
      </dsp:txBody>
      <dsp:txXfrm>
        <a:off x="3620436" y="2953967"/>
        <a:ext cx="1468487" cy="881092"/>
      </dsp:txXfrm>
    </dsp:sp>
    <dsp:sp modelId="{72ABD6A2-4F01-4D2D-AD61-0E87F7616E4F}">
      <dsp:nvSpPr>
        <dsp:cNvPr id="0" name=""/>
        <dsp:cNvSpPr/>
      </dsp:nvSpPr>
      <dsp:spPr>
        <a:xfrm>
          <a:off x="5426676" y="2953967"/>
          <a:ext cx="1468487" cy="881092"/>
        </a:xfrm>
        <a:prstGeom prst="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Real-time reminders for due dates and overdue books</a:t>
          </a:r>
        </a:p>
      </dsp:txBody>
      <dsp:txXfrm>
        <a:off x="5426676" y="2953967"/>
        <a:ext cx="1468487" cy="881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51CDC-8D5C-4DF3-8E21-217281502C45}">
      <dsp:nvSpPr>
        <dsp:cNvPr id="0" name=""/>
        <dsp:cNvSpPr/>
      </dsp:nvSpPr>
      <dsp:spPr>
        <a:xfrm>
          <a:off x="0" y="476469"/>
          <a:ext cx="10515600" cy="186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66496" rIns="816127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Time saved in book management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Reduction in cataloging errors</a:t>
          </a:r>
        </a:p>
      </dsp:txBody>
      <dsp:txXfrm>
        <a:off x="0" y="476469"/>
        <a:ext cx="10515600" cy="1864799"/>
      </dsp:txXfrm>
    </dsp:sp>
    <dsp:sp modelId="{E3624D15-5E11-46CA-B02C-F8EF4145272D}">
      <dsp:nvSpPr>
        <dsp:cNvPr id="0" name=""/>
        <dsp:cNvSpPr/>
      </dsp:nvSpPr>
      <dsp:spPr>
        <a:xfrm>
          <a:off x="525780" y="4149"/>
          <a:ext cx="7360920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Quantified Benefits:</a:t>
          </a:r>
          <a:endParaRPr lang="en-US" sz="3200" kern="1200"/>
        </a:p>
      </dsp:txBody>
      <dsp:txXfrm>
        <a:off x="571894" y="50263"/>
        <a:ext cx="7268692" cy="852412"/>
      </dsp:txXfrm>
    </dsp:sp>
    <dsp:sp modelId="{C5FB0636-0E54-48BA-ABB1-C1A35E6C17C0}">
      <dsp:nvSpPr>
        <dsp:cNvPr id="0" name=""/>
        <dsp:cNvSpPr/>
      </dsp:nvSpPr>
      <dsp:spPr>
        <a:xfrm>
          <a:off x="0" y="2986388"/>
          <a:ext cx="10515600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66496" rIns="816127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Results show increased user satisfaction</a:t>
          </a:r>
        </a:p>
      </dsp:txBody>
      <dsp:txXfrm>
        <a:off x="0" y="2986388"/>
        <a:ext cx="10515600" cy="1360799"/>
      </dsp:txXfrm>
    </dsp:sp>
    <dsp:sp modelId="{F02078A5-470B-455A-B242-214F060ABD9B}">
      <dsp:nvSpPr>
        <dsp:cNvPr id="0" name=""/>
        <dsp:cNvSpPr/>
      </dsp:nvSpPr>
      <dsp:spPr>
        <a:xfrm>
          <a:off x="525780" y="2514069"/>
          <a:ext cx="7360920" cy="94464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User Feedback:</a:t>
          </a:r>
          <a:endParaRPr lang="en-US" sz="3200" kern="1200"/>
        </a:p>
      </dsp:txBody>
      <dsp:txXfrm>
        <a:off x="571894" y="2560183"/>
        <a:ext cx="7268692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68B2B-1531-424F-A8E2-A87ABC15AB05}">
      <dsp:nvSpPr>
        <dsp:cNvPr id="0" name=""/>
        <dsp:cNvSpPr/>
      </dsp:nvSpPr>
      <dsp:spPr>
        <a:xfrm>
          <a:off x="0" y="282294"/>
          <a:ext cx="10515600" cy="214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Admin Interface: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Screenshot: Admin Dashboard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Key Functionalities: Manage book records, user accounts, generate reports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User Interface: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Screenshot: User Home Page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Key Functionalities: Search books, borrow/return books, manage account</a:t>
          </a:r>
        </a:p>
      </dsp:txBody>
      <dsp:txXfrm>
        <a:off x="0" y="282294"/>
        <a:ext cx="10515600" cy="2141999"/>
      </dsp:txXfrm>
    </dsp:sp>
    <dsp:sp modelId="{432F45F6-5AB8-435E-BB57-EBC6D35609DB}">
      <dsp:nvSpPr>
        <dsp:cNvPr id="0" name=""/>
        <dsp:cNvSpPr/>
      </dsp:nvSpPr>
      <dsp:spPr>
        <a:xfrm>
          <a:off x="525780" y="31374"/>
          <a:ext cx="736092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Prototype:</a:t>
          </a:r>
          <a:endParaRPr lang="en-US" sz="1700" kern="1200"/>
        </a:p>
      </dsp:txBody>
      <dsp:txXfrm>
        <a:off x="550278" y="55872"/>
        <a:ext cx="7311924" cy="452844"/>
      </dsp:txXfrm>
    </dsp:sp>
    <dsp:sp modelId="{E6C05D82-6E5D-4079-8EE9-72AB6CF1FCCE}">
      <dsp:nvSpPr>
        <dsp:cNvPr id="0" name=""/>
        <dsp:cNvSpPr/>
      </dsp:nvSpPr>
      <dsp:spPr>
        <a:xfrm>
          <a:off x="0" y="2767014"/>
          <a:ext cx="10515600" cy="1552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VSCode: Primary IDE used for development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Solidity and React for frontend and smart contracts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Metamask for wallet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Ganache as the local blockchain</a:t>
          </a:r>
        </a:p>
      </dsp:txBody>
      <dsp:txXfrm>
        <a:off x="0" y="2767014"/>
        <a:ext cx="10515600" cy="1552949"/>
      </dsp:txXfrm>
    </dsp:sp>
    <dsp:sp modelId="{6401FBAB-2A95-4D3A-8435-138CB8EC1001}">
      <dsp:nvSpPr>
        <dsp:cNvPr id="0" name=""/>
        <dsp:cNvSpPr/>
      </dsp:nvSpPr>
      <dsp:spPr>
        <a:xfrm>
          <a:off x="525780" y="2516094"/>
          <a:ext cx="7360920" cy="50184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Implementation:</a:t>
          </a:r>
          <a:endParaRPr lang="en-US" sz="1700" kern="1200"/>
        </a:p>
      </dsp:txBody>
      <dsp:txXfrm>
        <a:off x="550278" y="2540592"/>
        <a:ext cx="73119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C035F-8935-4CD2-80D2-3BB921F9C5F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6D08F-8C5F-4EF0-8BD6-5FCC00CB6F46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Summary:</a:t>
          </a:r>
          <a:endParaRPr lang="en-US" sz="2800" kern="1200"/>
        </a:p>
      </dsp:txBody>
      <dsp:txXfrm>
        <a:off x="0" y="531"/>
        <a:ext cx="10515600" cy="621467"/>
      </dsp:txXfrm>
    </dsp:sp>
    <dsp:sp modelId="{88318916-BE9E-4CAA-B826-E5A7219835FA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FB783-E959-4F5A-8D58-B787E295DA22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Key findings: Enhanced efficiency, improved user experience</a:t>
          </a:r>
        </a:p>
      </dsp:txBody>
      <dsp:txXfrm>
        <a:off x="0" y="621999"/>
        <a:ext cx="10515600" cy="621467"/>
      </dsp:txXfrm>
    </dsp:sp>
    <dsp:sp modelId="{0E416CB8-2068-4526-B171-EBC3BFB75CB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68CDE-0BB8-46CB-9C05-2A5564951244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Future Research: AI applications, blockchain for security</a:t>
          </a:r>
        </a:p>
      </dsp:txBody>
      <dsp:txXfrm>
        <a:off x="0" y="1243467"/>
        <a:ext cx="10515600" cy="621467"/>
      </dsp:txXfrm>
    </dsp:sp>
    <dsp:sp modelId="{06949A1F-9AA7-49EB-AA63-6F5DABA23DF3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59B3-B4B7-4624-AF62-915276815165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Future Trends:</a:t>
          </a:r>
          <a:endParaRPr lang="en-US" sz="2800" kern="1200"/>
        </a:p>
      </dsp:txBody>
      <dsp:txXfrm>
        <a:off x="0" y="1864935"/>
        <a:ext cx="10515600" cy="621467"/>
      </dsp:txXfrm>
    </dsp:sp>
    <dsp:sp modelId="{AB4218D6-B5ED-4880-8B59-66BCD365D4D2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CCC6-7FA5-49B3-87FD-B7F012FBF85E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AI-driven recommendations</a:t>
          </a:r>
        </a:p>
      </dsp:txBody>
      <dsp:txXfrm>
        <a:off x="0" y="2486402"/>
        <a:ext cx="10515600" cy="621467"/>
      </dsp:txXfrm>
    </dsp:sp>
    <dsp:sp modelId="{152A7030-881F-4F25-A35D-F97DE8FB035E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22CDC-86D1-4915-81A9-04737BA023AD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Mobile applications</a:t>
          </a:r>
        </a:p>
      </dsp:txBody>
      <dsp:txXfrm>
        <a:off x="0" y="3107870"/>
        <a:ext cx="10515600" cy="621467"/>
      </dsp:txXfrm>
    </dsp:sp>
    <dsp:sp modelId="{C22CC8E7-E52E-4546-93FB-FA6CD06A9859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2C80-AF53-4E14-A6E9-210AC04BCA1D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Cloud-based solutions</a:t>
          </a: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C83B22EB-F1F8-AF4A-DAF5-24DFC43A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760" r="-1" b="12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latin typeface="-webkit-standard"/>
              </a:rPr>
              <a:t>Development of a Library Management System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-webkit-standard"/>
              </a:rPr>
              <a:t>Enhancing Efficiency and User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E9797-2763-9C06-8B95-ACBD0BD5F19A}"/>
              </a:ext>
            </a:extLst>
          </p:cNvPr>
          <p:cNvSpPr txBox="1"/>
          <p:nvPr/>
        </p:nvSpPr>
        <p:spPr>
          <a:xfrm>
            <a:off x="5637362" y="28035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92D11-967C-ECEF-D941-9BE9A30D5205}"/>
              </a:ext>
            </a:extLst>
          </p:cNvPr>
          <p:cNvSpPr txBox="1"/>
          <p:nvPr/>
        </p:nvSpPr>
        <p:spPr>
          <a:xfrm>
            <a:off x="9516309" y="5593193"/>
            <a:ext cx="2297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 by:</a:t>
            </a:r>
          </a:p>
          <a:p>
            <a:r>
              <a:rPr lang="en-US" sz="1400" dirty="0"/>
              <a:t>Sachin Pundir </a:t>
            </a:r>
            <a:r>
              <a:rPr lang="en-US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(97789223)&amp;</a:t>
            </a: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Sri Sai Venkata Ramana Anish Vissapragada</a:t>
            </a:r>
          </a:p>
          <a:p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(97794023)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AA042-FF94-C26A-F3A1-E23B379B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>
                <a:latin typeface="-webkit-standard"/>
              </a:rPr>
              <a:t>Introduction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CC3E3-8D7A-7A00-8C30-C5AC1329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DA0F-E604-3C8C-44C9-8FD20429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Current State: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Importance of modern LMS in libraries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Recent statistics on library management systems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Objectives and Scope: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Streamline operations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Improve data management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Research Questions: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How can LMS enhance library efficiency?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What are the key challenges in implementing LMS?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92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1C2A74-A7F0-0421-9B3C-A603FEC5D4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5" t="23278" r="5850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A691E-700E-A954-76F6-DCE167FA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-webkit-standard"/>
              </a:rPr>
              <a:t>Evolution of Library Management Systems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8CEA6BE-08B5-EF33-14C4-B8EAFBB17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5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180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Electronic components on a white background">
            <a:extLst>
              <a:ext uri="{FF2B5EF4-FFF2-40B4-BE49-F238E27FC236}">
                <a16:creationId xmlns:a16="http://schemas.microsoft.com/office/drawing/2014/main" id="{E501D2B1-2E9C-9D33-9083-22093802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5810" r="-7" b="17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78C3D-89E2-EEBA-1B6A-714E11F9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-webkit-standard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8D9A-17D6-BD8C-F7A7-7A674F41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Arial"/>
              </a:rPr>
              <a:t>Technical Details: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lvl="1"/>
            <a:r>
              <a:rPr lang="en-US" b="1" dirty="0">
                <a:latin typeface="Arial"/>
                <a:ea typeface="+mn-lt"/>
                <a:cs typeface="Arial"/>
              </a:rPr>
              <a:t>Architecture</a:t>
            </a:r>
            <a:endParaRPr lang="en-US" b="1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ea typeface="+mn-lt"/>
                <a:cs typeface="Arial"/>
              </a:rPr>
              <a:t>Client-Server model</a:t>
            </a:r>
            <a:endParaRPr lang="en-US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ea typeface="+mn-lt"/>
                <a:cs typeface="Arial"/>
              </a:rPr>
              <a:t>React for frontend development</a:t>
            </a:r>
            <a:endParaRPr lang="en-US" dirty="0"/>
          </a:p>
          <a:p>
            <a:pPr lvl="2"/>
            <a:r>
              <a:rPr lang="en-US" dirty="0">
                <a:latin typeface="Arial"/>
                <a:ea typeface="+mn-lt"/>
                <a:cs typeface="Arial"/>
              </a:rPr>
              <a:t>Node.js for backend development</a:t>
            </a:r>
            <a:endParaRPr lang="en-US" dirty="0"/>
          </a:p>
          <a:p>
            <a:pPr lvl="2"/>
            <a:r>
              <a:rPr lang="en-US" dirty="0">
                <a:latin typeface="Arial"/>
                <a:ea typeface="+mn-lt"/>
                <a:cs typeface="Arial"/>
              </a:rPr>
              <a:t>PostgreSQL for database management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682F0-6B03-AC0D-51A2-BF0AB04C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85" b="9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31D4D-00B2-8018-47D0-1D74C47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-webkit-standard"/>
              </a:rPr>
              <a:t>Key Functionalities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8E987D-AD80-963B-C3A2-4C64A0B58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4004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465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327CF8-4583-579E-1EB6-24E312DE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8" r="9085" b="85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7B401-ACD6-75FC-4538-9E4B5EAD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-webkit-standard"/>
              </a:rPr>
              <a:t>Benefits of the Library Management System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DAA4F-9B39-21EB-8CEB-9D03CA7A5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154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06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FF89A7-A5EE-4C68-0CF9-C4FB67EB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A4E0D-E70D-16D1-57AD-DDF80AFA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-webkit-standard"/>
              </a:rPr>
              <a:t>Prototype and Implementation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C4B68-0780-8642-90E1-BC4179882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4479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435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86D3E7-6C2C-32E6-DEE3-36E24B99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3DA3-478D-6022-8009-E8DEF75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 and Future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D2BDB8-3374-A660-9607-4AEE8EC93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733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3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FC65D-A69B-F5EE-6D94-F05B54A6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333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Calibri</vt:lpstr>
      <vt:lpstr>office theme</vt:lpstr>
      <vt:lpstr>Development of a Library Management System</vt:lpstr>
      <vt:lpstr>Introduction</vt:lpstr>
      <vt:lpstr>Evolution of Library Management Systems</vt:lpstr>
      <vt:lpstr>Components</vt:lpstr>
      <vt:lpstr>Key Functionalities</vt:lpstr>
      <vt:lpstr>Benefits of the Library Management System</vt:lpstr>
      <vt:lpstr>Prototype and Implementation</vt:lpstr>
      <vt:lpstr>Conclusion and Future Trends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Pundir</dc:creator>
  <cp:lastModifiedBy>SriSaiVenkataRamanaAnish Vissapragada</cp:lastModifiedBy>
  <cp:revision>70</cp:revision>
  <dcterms:created xsi:type="dcterms:W3CDTF">2024-08-07T19:24:14Z</dcterms:created>
  <dcterms:modified xsi:type="dcterms:W3CDTF">2024-08-13T23:59:37Z</dcterms:modified>
</cp:coreProperties>
</file>