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F1A2-D60F-EC2E-578C-3DDAC8822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1792" y="3598546"/>
            <a:ext cx="5806440" cy="2506972"/>
          </a:xfrm>
        </p:spPr>
        <p:txBody>
          <a:bodyPr wrap="square">
            <a:normAutofit/>
          </a:bodyPr>
          <a:lstStyle/>
          <a:p>
            <a:r>
              <a:rPr lang="en-US" sz="7200" b="1" dirty="0"/>
              <a:t>GitHub Copilot</a:t>
            </a:r>
            <a:br>
              <a:rPr lang="en-US" sz="7200" b="1" dirty="0"/>
            </a:br>
            <a:endParaRPr lang="en-US" sz="7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E3E5F-2EC5-5CEE-7427-6D2F7F213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75914" y="5725886"/>
            <a:ext cx="2845526" cy="685799"/>
          </a:xfrm>
        </p:spPr>
        <p:txBody>
          <a:bodyPr>
            <a:normAutofit/>
          </a:bodyPr>
          <a:lstStyle/>
          <a:p>
            <a:r>
              <a:rPr lang="en-US" sz="2800" dirty="0"/>
              <a:t>Gitanjali Patil</a:t>
            </a:r>
          </a:p>
        </p:txBody>
      </p:sp>
      <p:pic>
        <p:nvPicPr>
          <p:cNvPr id="5" name="Picture 4" descr="A cartoon character with goggles&#10;&#10;Description automatically generated">
            <a:extLst>
              <a:ext uri="{FF2B5EF4-FFF2-40B4-BE49-F238E27FC236}">
                <a16:creationId xmlns:a16="http://schemas.microsoft.com/office/drawing/2014/main" id="{30A21129-C4DC-FB36-0E24-E348CEE9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64" y="810936"/>
            <a:ext cx="4608576" cy="460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0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CB44-05D7-1027-2D8A-0E848A12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Copilot?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ECA1E-458B-4F16-76FB-8F578DEF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based Generative AI tool.</a:t>
            </a:r>
          </a:p>
          <a:p>
            <a:r>
              <a:rPr lang="en-US" dirty="0"/>
              <a:t>Developed by Microsoft in collaboration with OpenAI, GitHub Copilot is powered by OpenAI Codex.</a:t>
            </a:r>
          </a:p>
          <a:p>
            <a:r>
              <a:rPr lang="en-US" dirty="0"/>
              <a:t>AI pair programmer.</a:t>
            </a:r>
          </a:p>
          <a:p>
            <a:r>
              <a:rPr lang="en-US" dirty="0"/>
              <a:t>Works across multiple programming languages.</a:t>
            </a:r>
          </a:p>
          <a:p>
            <a:r>
              <a:rPr lang="en-US" dirty="0"/>
              <a:t>Works on multiple 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508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95E0-493B-85D1-6407-5C13D1E1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030"/>
            <a:ext cx="10515600" cy="882950"/>
          </a:xfrm>
        </p:spPr>
        <p:txBody>
          <a:bodyPr vert="horz" wrap="none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How</a:t>
            </a:r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 </a:t>
            </a:r>
            <a:r>
              <a:rPr lang="en-US" dirty="0"/>
              <a:t>GitHub Copilot works</a:t>
            </a:r>
            <a:r>
              <a:rPr lang="en-US" sz="4000" spc="-300" dirty="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rPr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F8B34F-7B2C-A6B7-4549-1DC7245F8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8829" y="2025951"/>
            <a:ext cx="10294341" cy="388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50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AC5F-F68F-5A3B-0C38-8302E43D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Copilot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3695D-3441-DFC1-62DB-E778CDA4E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 ChatGPT-like experience in your editor with GitHub Copilot Chat</a:t>
            </a:r>
          </a:p>
          <a:p>
            <a:r>
              <a:rPr lang="en-US" b="1" dirty="0"/>
              <a:t>Copilot for the command line interface (CLI)</a:t>
            </a:r>
          </a:p>
          <a:p>
            <a:r>
              <a:rPr lang="en-US" b="1" dirty="0"/>
              <a:t>Convert comments to code </a:t>
            </a:r>
          </a:p>
          <a:p>
            <a:r>
              <a:rPr lang="en-US" b="1" dirty="0"/>
              <a:t>Autofill repetitive code</a:t>
            </a:r>
          </a:p>
          <a:p>
            <a:r>
              <a:rPr lang="en-US" b="1" dirty="0"/>
              <a:t>Show alternatives 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74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DD73-0942-5D47-582D-909ECC39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Copilot for Business: 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5CF73-0E13-0565-1070-26C6B72C7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retain user content (e.g. code from user's editor) </a:t>
            </a:r>
          </a:p>
          <a:p>
            <a:r>
              <a:rPr lang="en-US" dirty="0"/>
              <a:t>Does NOT use your code to Improve the model </a:t>
            </a:r>
          </a:p>
          <a:p>
            <a:r>
              <a:rPr lang="en-US" dirty="0"/>
              <a:t>Does NOT retain suggestions produced by Copilot </a:t>
            </a:r>
          </a:p>
          <a:p>
            <a:r>
              <a:rPr lang="en-US" dirty="0"/>
              <a:t>Does NOT send information to OpenAI, the software company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27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8375-5B25-EF32-6115-56A1DA8A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Triggering GitHub Copilot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6697-FB25-C8C9-2FCA-B17B5DDC3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Inline Suggestions</a:t>
            </a:r>
          </a:p>
          <a:p>
            <a:r>
              <a:rPr lang="en-US" b="1" dirty="0"/>
              <a:t>Command Palette</a:t>
            </a:r>
          </a:p>
          <a:p>
            <a:r>
              <a:rPr lang="en-US" b="1" dirty="0"/>
              <a:t>Copilot Chat</a:t>
            </a:r>
          </a:p>
          <a:p>
            <a:r>
              <a:rPr lang="en-US" b="1" dirty="0"/>
              <a:t>Inline Chat</a:t>
            </a:r>
          </a:p>
          <a:p>
            <a:r>
              <a:rPr lang="en-US" b="1" dirty="0"/>
              <a:t>Comments to Code</a:t>
            </a:r>
          </a:p>
          <a:p>
            <a:r>
              <a:rPr lang="en-US" b="1" dirty="0"/>
              <a:t>Multiple Suggestions</a:t>
            </a:r>
          </a:p>
          <a:p>
            <a:r>
              <a:rPr lang="en-US" b="1" dirty="0"/>
              <a:t>Explain This Code</a:t>
            </a:r>
          </a:p>
          <a:p>
            <a:r>
              <a:rPr lang="en-US" b="1" dirty="0"/>
              <a:t>Generate Unit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0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1B0D-44F4-3DAF-D68B-3E183B02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Prompt Engineerin</a:t>
            </a:r>
            <a:r>
              <a:rPr lang="en-US" b="1" dirty="0"/>
              <a:t>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B2AAB-0A9B-253D-93AD-ADF276A0A4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75" y="1690688"/>
            <a:ext cx="10233025" cy="4710112"/>
          </a:xfrm>
        </p:spPr>
      </p:pic>
    </p:spTree>
    <p:extLst>
      <p:ext uri="{BB962C8B-B14F-4D97-AF65-F5344CB8AC3E}">
        <p14:creationId xmlns:p14="http://schemas.microsoft.com/office/powerpoint/2010/main" val="54261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6358-97C7-303E-CC58-E22ABD02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478795"/>
            <a:ext cx="10515600" cy="1366092"/>
          </a:xfrm>
        </p:spPr>
        <p:txBody>
          <a:bodyPr/>
          <a:lstStyle/>
          <a:p>
            <a:r>
              <a:rPr lang="en-US" dirty="0"/>
              <a:t>GitHub Copilot demo </a:t>
            </a:r>
          </a:p>
        </p:txBody>
      </p:sp>
    </p:spTree>
    <p:extLst>
      <p:ext uri="{BB962C8B-B14F-4D97-AF65-F5344CB8AC3E}">
        <p14:creationId xmlns:p14="http://schemas.microsoft.com/office/powerpoint/2010/main" val="96888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6358-97C7-303E-CC58-E22ABD02A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478795"/>
            <a:ext cx="10515600" cy="1366092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793531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1702</TotalTime>
  <Words>165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Depth</vt:lpstr>
      <vt:lpstr>GitHub Copilot </vt:lpstr>
      <vt:lpstr>What is GitHub Copilot?</vt:lpstr>
      <vt:lpstr>How GitHub Copilot works?</vt:lpstr>
      <vt:lpstr>GitHub Copilot Features</vt:lpstr>
      <vt:lpstr>Copilot for Business: Security and Privacy</vt:lpstr>
      <vt:lpstr>Triggering GitHub Copilot </vt:lpstr>
      <vt:lpstr>The Power of Prompt Engineering</vt:lpstr>
      <vt:lpstr>GitHub Copilot demo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Gitanjali Patil</dc:creator>
  <cp:lastModifiedBy>Gitanjali Patil</cp:lastModifiedBy>
  <cp:revision>2</cp:revision>
  <dcterms:created xsi:type="dcterms:W3CDTF">2024-09-26T05:27:39Z</dcterms:created>
  <dcterms:modified xsi:type="dcterms:W3CDTF">2024-09-27T09:50:21Z</dcterms:modified>
</cp:coreProperties>
</file>