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07" r:id="rId5"/>
    <p:sldId id="310" r:id="rId6"/>
    <p:sldId id="315" r:id="rId7"/>
    <p:sldId id="304" r:id="rId8"/>
    <p:sldId id="319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appl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025530"/>
              </p:ext>
            </p:extLst>
          </p:nvPr>
        </p:nvGraphicFramePr>
        <p:xfrm>
          <a:off x="6843860" y="1143000"/>
          <a:ext cx="4176074" cy="3502668"/>
        </p:xfrm>
        <a:graphic>
          <a:graphicData uri="http://schemas.openxmlformats.org/drawingml/2006/table">
            <a:tbl>
              <a:tblPr firstRow="1" bandRow="1"/>
              <a:tblGrid>
                <a:gridCol w="4176074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87566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875667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JVM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875667">
                <a:tc>
                  <a:txBody>
                    <a:bodyPr/>
                    <a:lstStyle/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JDK</a:t>
                      </a:r>
                    </a:p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8756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JRE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5C3A1B-E1BB-1539-EE07-FF9BE92A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JVM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9C227CC-51B6-2129-D438-145E001B1610}"/>
              </a:ext>
            </a:extLst>
          </p:cNvPr>
          <p:cNvSpPr txBox="1">
            <a:spLocks/>
          </p:cNvSpPr>
          <p:nvPr/>
        </p:nvSpPr>
        <p:spPr>
          <a:xfrm>
            <a:off x="915924" y="914400"/>
            <a:ext cx="10360152" cy="5029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/>
            <a:r>
              <a:rPr lang="en-US" b="1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A specification</a:t>
            </a:r>
            <a:r>
              <a:rPr lang="en-US" b="0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 where working of Java Virtual Machine is specified. But implementation provider is independent to choose the algorithm. Its implementation has been provided by Oracle and other companies.</a:t>
            </a:r>
          </a:p>
          <a:p>
            <a:pPr algn="just"/>
            <a:r>
              <a:rPr lang="en-US" sz="1800" b="1" dirty="0">
                <a:solidFill>
                  <a:srgbClr val="2B2A29"/>
                </a:solidFill>
                <a:latin typeface="Montserrat" panose="00000500000000000000" pitchFamily="2" charset="0"/>
              </a:rPr>
              <a:t>    </a:t>
            </a:r>
          </a:p>
          <a:p>
            <a:pPr algn="just"/>
            <a:r>
              <a:rPr lang="en-US" sz="1800" b="1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      An implementation</a:t>
            </a:r>
            <a:r>
              <a:rPr lang="en-US" sz="1800" b="0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 Its implementation is known as JRE (Java Runtime Environment).</a:t>
            </a:r>
          </a:p>
          <a:p>
            <a:pPr algn="just"/>
            <a:endParaRPr lang="en-US" sz="1800" b="0" i="0" dirty="0">
              <a:solidFill>
                <a:srgbClr val="2B2A29"/>
              </a:solidFill>
              <a:effectLst/>
              <a:latin typeface="Montserrat" panose="00000500000000000000" pitchFamily="2" charset="0"/>
            </a:endParaRPr>
          </a:p>
          <a:p>
            <a:pPr algn="just"/>
            <a:r>
              <a:rPr lang="en-US" sz="1800" b="1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      Runtime Instance</a:t>
            </a:r>
            <a:r>
              <a:rPr lang="en-US" sz="1800" b="0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 Whenever you write java command on the command prompt to run the java class, an instance of JVM is created.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5" y="367646"/>
            <a:ext cx="10360152" cy="612742"/>
          </a:xfrm>
        </p:spPr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JVM Architecture">
            <a:extLst>
              <a:ext uri="{FF2B5EF4-FFF2-40B4-BE49-F238E27FC236}">
                <a16:creationId xmlns:a16="http://schemas.microsoft.com/office/drawing/2014/main" id="{96B5FA04-0A7E-A94D-AB2A-9BB20F859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249" y="1168924"/>
            <a:ext cx="6181725" cy="515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BCC184-A47B-0E9C-917C-2EB1A579ED61}"/>
              </a:ext>
            </a:extLst>
          </p:cNvPr>
          <p:cNvSpPr txBox="1"/>
          <p:nvPr/>
        </p:nvSpPr>
        <p:spPr>
          <a:xfrm>
            <a:off x="914400" y="2136510"/>
            <a:ext cx="8243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JDK is an acronym for Java Development Kit. The Java Development Kit (JDK) is a software development environment which is used to develop Java applications and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Montserrat" panose="00000500000000000000" pitchFamily="2" charset="0"/>
                <a:hlinkClick r:id="rId3"/>
              </a:rPr>
              <a:t>applets</a:t>
            </a:r>
            <a:r>
              <a:rPr lang="en-US" b="0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. It physically exists. It contains JRE + development tools.</a:t>
            </a:r>
            <a:endParaRPr lang="en-IN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8AAF5F55-ED93-2F80-DC75-18EC7B1E5E05}"/>
              </a:ext>
            </a:extLst>
          </p:cNvPr>
          <p:cNvSpPr txBox="1">
            <a:spLocks/>
          </p:cNvSpPr>
          <p:nvPr/>
        </p:nvSpPr>
        <p:spPr>
          <a:xfrm>
            <a:off x="914400" y="914400"/>
            <a:ext cx="1036015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What is </a:t>
            </a:r>
            <a:r>
              <a:rPr lang="en-IN" dirty="0" err="1"/>
              <a:t>Jdk</a:t>
            </a:r>
            <a:endParaRPr lang="en-IN" dirty="0"/>
          </a:p>
        </p:txBody>
      </p:sp>
      <p:pic>
        <p:nvPicPr>
          <p:cNvPr id="10" name="Picture 4" descr="JDK">
            <a:extLst>
              <a:ext uri="{FF2B5EF4-FFF2-40B4-BE49-F238E27FC236}">
                <a16:creationId xmlns:a16="http://schemas.microsoft.com/office/drawing/2014/main" id="{3E9E3D05-7379-E9D5-DD63-101D4AC0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66" y="3429000"/>
            <a:ext cx="4986779" cy="293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RE">
            <a:extLst>
              <a:ext uri="{FF2B5EF4-FFF2-40B4-BE49-F238E27FC236}">
                <a16:creationId xmlns:a16="http://schemas.microsoft.com/office/drawing/2014/main" id="{A201E792-37A6-95A1-7835-3E4D39F7F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325" y="507672"/>
            <a:ext cx="5565497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B3383-3421-6E23-0CFF-0B333641B4D2}"/>
              </a:ext>
            </a:extLst>
          </p:cNvPr>
          <p:cNvSpPr txBox="1"/>
          <p:nvPr/>
        </p:nvSpPr>
        <p:spPr>
          <a:xfrm>
            <a:off x="3596325" y="4209689"/>
            <a:ext cx="61179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JRE is an acronym for Java Runtime Environment. It is also written as Java RTE. The Java Runtime Environment is a set of software tools which are used for developing Java applications. It is used to provide the runtime environment. It is the implementation of JVM. It physically exists. It contains a set of libraries + other files that JVM uses at runtime.</a:t>
            </a:r>
            <a:endParaRPr lang="en-IN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6FC98E5-C4FA-619C-08D7-94465359EBC2}"/>
              </a:ext>
            </a:extLst>
          </p:cNvPr>
          <p:cNvSpPr txBox="1">
            <a:spLocks/>
          </p:cNvSpPr>
          <p:nvPr/>
        </p:nvSpPr>
        <p:spPr>
          <a:xfrm>
            <a:off x="914400" y="914400"/>
            <a:ext cx="2187019" cy="49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What is JRE</a:t>
            </a:r>
          </a:p>
        </p:txBody>
      </p:sp>
    </p:spTree>
    <p:extLst>
      <p:ext uri="{BB962C8B-B14F-4D97-AF65-F5344CB8AC3E}">
        <p14:creationId xmlns:p14="http://schemas.microsoft.com/office/powerpoint/2010/main" val="238966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AC09657-4E9C-A042-B623-E28E16985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6481184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{DF931F93-4847-4053-B5E5-66D4AB3C1B5D}tf11964407_win32</Template>
  <TotalTime>32</TotalTime>
  <Words>213</Words>
  <Application>Microsoft Office PowerPoint</Application>
  <PresentationFormat>Widescreen</PresentationFormat>
  <Paragraphs>28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Montserrat</vt:lpstr>
      <vt:lpstr>Sagona Book</vt:lpstr>
      <vt:lpstr>Custom</vt:lpstr>
      <vt:lpstr>agenda</vt:lpstr>
      <vt:lpstr>What is JVM</vt:lpstr>
      <vt:lpstr>JVM Architecture</vt:lpstr>
      <vt:lpstr>PowerPoint Presentation</vt:lpstr>
      <vt:lpstr>PowerPoint Presentation</vt:lpstr>
      <vt:lpstr>THANK YOU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Gitanjali More</dc:creator>
  <cp:lastModifiedBy>Gitanjali More</cp:lastModifiedBy>
  <cp:revision>1</cp:revision>
  <dcterms:created xsi:type="dcterms:W3CDTF">2024-10-25T05:49:44Z</dcterms:created>
  <dcterms:modified xsi:type="dcterms:W3CDTF">2024-10-25T06:22:36Z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