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ecommendingStarRestaurants_g/GeographicalDistributionofRestaurantsAcrossCountries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23ED2B1-2B2F-4100-AB57-EA45ED4CD42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Recommending Star Restaurants_g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503EB73-B685-4622-A05F-B9C23EC88E3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5/28/2022 3:44:56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Franchise Presence" id="10" name="slide10">
            <a:extLst>
              <a:ext uri="{FF2B5EF4-FFF2-40B4-BE49-F238E27FC236}">
                <a16:creationId xmlns:a16="http://schemas.microsoft.com/office/drawing/2014/main" id="{958F0732-6B31-4CBC-B52B-214EFFC53D0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2176462"/>
            <a:ext cx="61531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dentifying and Recommending Star Restaurants Dashboard" id="11" name="slide11">
            <a:extLst>
              <a:ext uri="{FF2B5EF4-FFF2-40B4-BE49-F238E27FC236}">
                <a16:creationId xmlns:a16="http://schemas.microsoft.com/office/drawing/2014/main" id="{0DF85F61-52E2-4C6C-ABC3-E5C932BEFD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306"/>
            <a:ext cx="12192000" cy="491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ographical Distribution of Restaurants Across Countries" id="2" name="slide2">
            <a:extLst>
              <a:ext uri="{FF2B5EF4-FFF2-40B4-BE49-F238E27FC236}">
                <a16:creationId xmlns:a16="http://schemas.microsoft.com/office/drawing/2014/main" id="{D30022EC-63C4-4289-A5C7-3BB2BFFF8F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572"/>
            <a:ext cx="12192000" cy="52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ographical Distribution of Restaurants Across Cities" id="3" name="slide3">
            <a:extLst>
              <a:ext uri="{FF2B5EF4-FFF2-40B4-BE49-F238E27FC236}">
                <a16:creationId xmlns:a16="http://schemas.microsoft.com/office/drawing/2014/main" id="{FD1B88FF-2755-4733-A9AD-0D27AEDBFC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572"/>
            <a:ext cx="12192000" cy="52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gregate Rating vs Price and Table Booking" id="4" name="slide4">
            <a:extLst>
              <a:ext uri="{FF2B5EF4-FFF2-40B4-BE49-F238E27FC236}">
                <a16:creationId xmlns:a16="http://schemas.microsoft.com/office/drawing/2014/main" id="{BEFAA8BF-C4EA-4AC1-8EB5-58B0E556A2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572"/>
            <a:ext cx="12192000" cy="52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gregate Rating vs Price and Online Delivery" id="5" name="slide5">
            <a:extLst>
              <a:ext uri="{FF2B5EF4-FFF2-40B4-BE49-F238E27FC236}">
                <a16:creationId xmlns:a16="http://schemas.microsoft.com/office/drawing/2014/main" id="{069B0E74-0919-4C8B-AC3B-B49E8305B2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111"/>
            <a:ext cx="12192000" cy="524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gregate Ratings vs Votes and Table Booking" id="6" name="slide6">
            <a:extLst>
              <a:ext uri="{FF2B5EF4-FFF2-40B4-BE49-F238E27FC236}">
                <a16:creationId xmlns:a16="http://schemas.microsoft.com/office/drawing/2014/main" id="{572A4285-63D2-44A7-A4CD-39982A8016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665"/>
            <a:ext cx="12192000" cy="529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Rating vs Votes and Online Delivery" id="7" name="slide7">
            <a:extLst>
              <a:ext uri="{FF2B5EF4-FFF2-40B4-BE49-F238E27FC236}">
                <a16:creationId xmlns:a16="http://schemas.microsoft.com/office/drawing/2014/main" id="{5730D086-29A3-4975-B8CE-CC9806220E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665"/>
            <a:ext cx="12192000" cy="529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gregate Ratings vs No of Cuisines and Table Booking" id="8" name="slide8">
            <a:extLst>
              <a:ext uri="{FF2B5EF4-FFF2-40B4-BE49-F238E27FC236}">
                <a16:creationId xmlns:a16="http://schemas.microsoft.com/office/drawing/2014/main" id="{B7EB1B0A-B144-4D3C-A708-61CF0A3C5F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665"/>
            <a:ext cx="12192000" cy="529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gregate Ratings vs No of Cuisines and Online Delivery" id="9" name="slide9">
            <a:extLst>
              <a:ext uri="{FF2B5EF4-FFF2-40B4-BE49-F238E27FC236}">
                <a16:creationId xmlns:a16="http://schemas.microsoft.com/office/drawing/2014/main" id="{47795346-646E-4CA8-A886-562109270E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111"/>
            <a:ext cx="12192000" cy="524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2022-05-28T03:44:59Z</dcterms:created>
  <dcterms:modified xsi:type="dcterms:W3CDTF">2022-05-28T03:44:59Z</dcterms:modified>
</cp:coreProperties>
</file>