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863600" y="17005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 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Austre 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Ethan Hendrix, Hitarth Patel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75" y="1258467"/>
            <a:ext cx="2711200" cy="215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Demonstration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Reflections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 Address scanning implementation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Threading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Improvements for future iterations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Enhanced performance for IP Scanner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subnets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Detecting host IP automatically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Detecting network address automatically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Splitting a large pcap file into </a:t>
            </a:r>
            <a:r>
              <a:rPr lang="en"/>
              <a:t>chunks</a:t>
            </a:r>
            <a:r>
              <a:rPr lang="en"/>
              <a:t> to enhance tool </a:t>
            </a:r>
            <a:r>
              <a:rPr lang="en"/>
              <a:t>performance</a:t>
            </a:r>
            <a:r>
              <a:rPr lang="en"/>
              <a:t> </a:t>
            </a:r>
          </a:p>
          <a:p>
            <a:pPr indent="-298450" lvl="1" marL="914400">
              <a:spcBef>
                <a:spcPts val="0"/>
              </a:spcBef>
              <a:buSzPts val="1100"/>
              <a:buChar char="○"/>
            </a:pPr>
            <a:r>
              <a:rPr lang="en"/>
              <a:t>Further test different  traffic patterns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of Content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396125" y="1133725"/>
            <a:ext cx="70389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Responsibilities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 Document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 Model, Class Diagram, Sequence Diagram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Reflections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457350" y="1292950"/>
            <a:ext cx="62703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Austre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i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Hitarth Patel: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Design, development, and deployment; Quality Assurance; Documentation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i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Ethan Hendrix: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Design, development, and deployment; Testing; Documentation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Our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sudo python3 austre.py -na NET_ADDR -ip IP_ADDR -f FILENAME1 FILENAMEX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Scans for available IPs 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Creates threads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thread: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Parses its given file to return array of data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Remaps IP addresses using online hosts 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Sends remapped packets 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Logs remapped packets to pcap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Informs user where to find their pcap logs </a:t>
            </a:r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buSzPts val="1100"/>
              <a:buChar char="○"/>
            </a:pPr>
            <a:r>
              <a:rPr i="1" lang="en"/>
              <a:t>~/AuStdTrRp/austre_logs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1636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Class Diagram</a:t>
            </a:r>
          </a:p>
        </p:txBody>
      </p:sp>
      <p:sp>
        <p:nvSpPr>
          <p:cNvPr id="170" name="Shape 170"/>
          <p:cNvSpPr/>
          <p:nvPr/>
        </p:nvSpPr>
        <p:spPr>
          <a:xfrm>
            <a:off x="1312275" y="1070925"/>
            <a:ext cx="6772500" cy="399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230150"/>
            <a:ext cx="5014601" cy="376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61343" l="0" r="0" t="0"/>
          <a:stretch/>
        </p:blipFill>
        <p:spPr>
          <a:xfrm>
            <a:off x="937450" y="1726738"/>
            <a:ext cx="7269101" cy="260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1512250" y="373400"/>
            <a:ext cx="5376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1052550" y="23000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Sequence </a:t>
            </a:r>
            <a:r>
              <a:rPr lang="en" sz="3600"/>
              <a:t>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052550" y="30827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Sequence Diagram cont.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4512" l="20426" r="0" t="38656"/>
          <a:stretch/>
        </p:blipFill>
        <p:spPr>
          <a:xfrm>
            <a:off x="1716286" y="1054850"/>
            <a:ext cx="5711424" cy="3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