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42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FD921-D50F-472A-A5F9-AA5E8CA9F96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2993A-5DEE-49C9-8970-EBE33638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69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63FB5-AB4E-4A70-AF2A-F9EC3ADEA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691B17-C564-4A8F-9560-8429028C9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F76F5-272B-4B82-A383-0F6B914D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FECD-CEAA-4786-8D9C-A21C847C50CE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CE053-A877-4B6A-8879-4E3D1CCC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79CF1-DA1D-407C-9D3D-7EC44279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853-B996-43EA-89EC-944B9AC0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0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035E8-5C20-46AE-B9BB-E62BD1F3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DCD09-9CD8-47C1-BACF-897920F49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76548-9FF2-49D2-B0ED-B22B8E7A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FECD-CEAA-4786-8D9C-A21C847C50CE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4CFEB-95A9-4F88-8B3B-0EFA1C25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E383B-893F-4ABC-8EEA-EAFDDE14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853-B996-43EA-89EC-944B9AC0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1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BFECFC-0281-45FC-934D-FE43267D0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C0762-F7EE-4DE2-ABDF-3A6446B2F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9DD-3E49-4119-B0D0-BF996E01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FECD-CEAA-4786-8D9C-A21C847C50CE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C74B-CDA7-454C-B0B3-6BC09569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22657-7966-4416-9738-F084DE23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853-B996-43EA-89EC-944B9AC0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8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gradFill flip="none" rotWithShape="1">
          <a:gsLst>
            <a:gs pos="0">
              <a:schemeClr val="tx2">
                <a:lumMod val="85000"/>
                <a:lumOff val="15000"/>
                <a:alpha val="77000"/>
              </a:schemeClr>
            </a:gs>
            <a:gs pos="56000">
              <a:schemeClr val="accent5"/>
            </a:gs>
            <a:gs pos="100000">
              <a:schemeClr val="accent6">
                <a:lumMod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14850" y="1163964"/>
            <a:ext cx="3162300" cy="60755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椭圆 1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436210"/>
            <a:ext cx="316230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</a:t>
            </a:r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732449" y="3663536"/>
            <a:ext cx="4727103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11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2863850" y="4420666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58643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  <p:pic>
        <p:nvPicPr>
          <p:cNvPr id="8" name="Picture 2" descr="http://www.whu.edu.cn/ch_template/img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173" y="6160958"/>
            <a:ext cx="1389245" cy="4422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5437" y="1459982"/>
            <a:ext cx="11376981" cy="43965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685800" indent="-685800" algn="l">
              <a:lnSpc>
                <a:spcPct val="150000"/>
              </a:lnSpc>
              <a:buFont typeface="Wingdings" charset="2"/>
              <a:buChar char="Ø"/>
              <a:defRPr lang="zh-CN" alt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zh-CN" alt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正文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44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ABDA6-8E97-4A17-BF25-6D525549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41FBA-469F-41C8-9C37-D040FA7E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45108-FD67-47F7-AB13-4529CD73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FECD-CEAA-4786-8D9C-A21C847C50CE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0D650-2262-41DD-897A-69E2BDD4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91F75-59DA-4A4B-B585-3C8C72CF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853-B996-43EA-89EC-944B9AC0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8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2AF9-8CD8-4062-ACB2-802C49FD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ED5B4-C83F-40E8-BE8D-2562B23A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E3F87-0AF6-4B55-A7DD-33A65A6D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FECD-CEAA-4786-8D9C-A21C847C50CE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F7E55-B4B8-407B-BA1E-67D659C4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BDCB9-B8E3-4681-961B-B8C2757E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853-B996-43EA-89EC-944B9AC0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11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2E7B-C417-445F-8AE6-A37B8BD2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5E530-3D81-4CE2-99D0-DD72397D4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69DC96-8697-4878-A711-316E3042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EBB2C-FD90-4353-AE6D-CC3EEE58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FECD-CEAA-4786-8D9C-A21C847C50CE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7ABDC-BFF7-4473-B959-5B6CBFFC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B2B56-1F7D-4BF7-891D-941A1B86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853-B996-43EA-89EC-944B9AC0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4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A43D-AB1D-4585-9CA8-98CC3EA8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0274D-FA8A-4174-ADD9-28D92CFF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A17CF-F908-4862-94E0-276D3C447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703335-E713-404D-8702-AA1A5A1B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E90832-5B0E-4E77-8CFD-6920C75C8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540BC-7306-4143-880C-BD0A74CF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FECD-CEAA-4786-8D9C-A21C847C50CE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A660AF-397E-4EF0-9FEE-FC2EEFCE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514C75-A341-4424-9DC5-7136396E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853-B996-43EA-89EC-944B9AC0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1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36A54-65C4-48B5-8D98-4944DE76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055C29-11F5-4CF7-9EAE-585227CA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FECD-CEAA-4786-8D9C-A21C847C50CE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0E4432-3CB3-46FD-A085-227E7B8C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C95A1-399B-432A-9CFA-CA47F935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853-B996-43EA-89EC-944B9AC0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7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481D4F-DFC9-4084-AD90-69C5531F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FECD-CEAA-4786-8D9C-A21C847C50CE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B0412C-219A-4136-9804-7D6D93C9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BBBBF-764C-4C7B-BBC9-4697683E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853-B996-43EA-89EC-944B9AC0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6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D98EF-F30C-4452-8E24-B425E487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7B4CF-3932-4BC8-B43B-65D8A564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7E66BD-DEC6-4F94-BCEF-4AFDB7821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4BE8C-47AD-4E72-A734-4827D052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FECD-CEAA-4786-8D9C-A21C847C50CE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E7758-B8FD-4530-99F0-8AAA90F5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9A84C-EB14-42E5-91A1-792A37F0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853-B996-43EA-89EC-944B9AC0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9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0B661-3EFA-4C8D-83DC-5E1660C3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2A5354-D551-48DA-A7E7-B01A5DD95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EA3A2E-D6DA-46BF-8866-D370150FA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46D78-1F7F-4B46-B63C-9FAD2E93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FECD-CEAA-4786-8D9C-A21C847C50CE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5ED1F-D6E1-46DC-92E4-565F21EA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49989-0366-46E9-9711-6444EB3C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9853-B996-43EA-89EC-944B9AC0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7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1B6691-98C0-458E-A33A-7329E4E3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BAD90-2054-4FBF-8C82-C9226F671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5A488-2308-4842-804A-D1E37D38B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FECD-CEAA-4786-8D9C-A21C847C50CE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D34F7-795D-4AA8-8182-46CD72E1A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9CD75-C201-4CC1-AF2A-77BE5C540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9853-B996-43EA-89EC-944B9AC0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1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矩形 13"/>
          <p:cNvSpPr/>
          <p:nvPr/>
        </p:nvSpPr>
        <p:spPr>
          <a:xfrm>
            <a:off x="-52333" y="2562943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011555" y="2608607"/>
            <a:ext cx="10744200" cy="757130"/>
          </a:xfrm>
        </p:spPr>
        <p:txBody>
          <a:bodyPr/>
          <a:lstStyle/>
          <a:p>
            <a:r>
              <a:rPr lang="zh-CN" altLang="en-US" dirty="0"/>
              <a:t>第一次课程练习</a:t>
            </a:r>
            <a:endParaRPr dirty="0"/>
          </a:p>
        </p:txBody>
      </p:sp>
      <p:sp>
        <p:nvSpPr>
          <p:cNvPr id="7" name="矩形 6"/>
          <p:cNvSpPr/>
          <p:nvPr/>
        </p:nvSpPr>
        <p:spPr>
          <a:xfrm>
            <a:off x="4507024" y="4485507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武汉大学计算机学院  何政</a:t>
            </a:r>
          </a:p>
        </p:txBody>
      </p:sp>
      <p:pic>
        <p:nvPicPr>
          <p:cNvPr id="5" name="Picture 2" descr="http://www.whu.edu.cn/ch_template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024" y="5230961"/>
            <a:ext cx="1536643" cy="489217"/>
          </a:xfrm>
          <a:prstGeom prst="rect">
            <a:avLst/>
          </a:prstGeom>
          <a:noFill/>
          <a:effectLst>
            <a:reflection endPos="0" dir="5400000" sy="-100000" algn="bl" rotWithShape="0"/>
            <a:softEdge rad="0"/>
          </a:effectLst>
        </p:spPr>
      </p:pic>
      <p:sp>
        <p:nvSpPr>
          <p:cNvPr id="6" name="矩形 5"/>
          <p:cNvSpPr/>
          <p:nvPr/>
        </p:nvSpPr>
        <p:spPr>
          <a:xfrm>
            <a:off x="1384943" y="1817489"/>
            <a:ext cx="2502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《C#</a:t>
            </a:r>
            <a:r>
              <a:rPr lang="zh-CN" altLang="en-US" sz="2400" dirty="0">
                <a:solidFill>
                  <a:schemeClr val="bg1"/>
                </a:solidFill>
              </a:rPr>
              <a:t>程序设计</a:t>
            </a:r>
            <a:r>
              <a:rPr lang="en-US" altLang="zh-CN" sz="2400" dirty="0">
                <a:solidFill>
                  <a:schemeClr val="bg1"/>
                </a:solidFill>
              </a:rPr>
              <a:t>》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285875" y="462280"/>
            <a:ext cx="10506710" cy="589280"/>
          </a:xfrm>
        </p:spPr>
        <p:txBody>
          <a:bodyPr wrap="square"/>
          <a:lstStyle/>
          <a:p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课程练习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60985" y="1231265"/>
            <a:ext cx="9992995" cy="4163695"/>
          </a:xfrm>
        </p:spPr>
        <p:txBody>
          <a:bodyPr/>
          <a:lstStyle/>
          <a:p>
            <a:pPr marL="469900" lvl="1" indent="0" defTabSz="-635">
              <a:spcBef>
                <a:spcPts val="200"/>
              </a:spcBef>
              <a:buClr>
                <a:srgbClr val="C55A11"/>
              </a:buClr>
              <a:buNone/>
              <a:tabLst>
                <a:tab pos="698500" algn="l"/>
              </a:tabLst>
            </a:pPr>
            <a:r>
              <a:rPr kumimoji="1" lang="en-US" altLang="zh-CN" sz="2000" dirty="0"/>
              <a:t>1</a:t>
            </a:r>
            <a:r>
              <a:rPr kumimoji="1" lang="zh-CN" altLang="en-US" sz="2000" dirty="0"/>
              <a:t>）安装</a:t>
            </a:r>
            <a:r>
              <a:rPr kumimoji="1" lang="en-US" altLang="zh-CN" sz="2000" dirty="0"/>
              <a:t>visual studio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2015</a:t>
            </a:r>
            <a:r>
              <a:rPr kumimoji="1" lang="zh-CN" altLang="en-US" sz="2000" dirty="0"/>
              <a:t>以上版本），并编写</a:t>
            </a:r>
            <a:r>
              <a:rPr kumimoji="1" lang="en-US" altLang="zh-CN" sz="2000" dirty="0"/>
              <a:t>hello world</a:t>
            </a:r>
            <a:r>
              <a:rPr kumimoji="1" lang="zh-CN" altLang="en-US" sz="2000" dirty="0"/>
              <a:t>程序。</a:t>
            </a:r>
            <a:endParaRPr kumimoji="1" lang="en-US" altLang="zh-CN" sz="2000" dirty="0"/>
          </a:p>
          <a:p>
            <a:pPr marL="469900" lvl="1" indent="0" defTabSz="-635">
              <a:spcBef>
                <a:spcPts val="200"/>
              </a:spcBef>
              <a:buClr>
                <a:srgbClr val="C55A11"/>
              </a:buClr>
              <a:buNone/>
              <a:tabLst>
                <a:tab pos="698500" algn="l"/>
              </a:tabLst>
            </a:pPr>
            <a:r>
              <a:rPr kumimoji="1" lang="en-US" altLang="zh-CN" sz="2000" dirty="0"/>
              <a:t>2</a:t>
            </a:r>
            <a:r>
              <a:rPr kumimoji="1" lang="zh-CN" altLang="en-US" sz="2000" dirty="0"/>
              <a:t>）</a:t>
            </a:r>
            <a:r>
              <a:rPr lang="zh-CN" altLang="en-US" sz="2000" dirty="0"/>
              <a:t>  编写程序，接受用户输入的两个数据为上、下限，然后</a:t>
            </a:r>
            <a:r>
              <a:rPr lang="en-US" altLang="zh-CN" sz="2000" dirty="0"/>
              <a:t>10</a:t>
            </a:r>
            <a:r>
              <a:rPr lang="zh-CN" altLang="en-US" sz="2000" dirty="0"/>
              <a:t>个一行输出上、下限之间的所有素数。</a:t>
            </a:r>
            <a:endParaRPr kumimoji="1" lang="en-US" altLang="zh-CN" sz="2000" dirty="0"/>
          </a:p>
          <a:p>
            <a:pPr marL="469900" lvl="1" indent="0" defTabSz="-635">
              <a:spcBef>
                <a:spcPts val="200"/>
              </a:spcBef>
              <a:buClr>
                <a:srgbClr val="C55A11"/>
              </a:buClr>
              <a:buNone/>
              <a:tabLst>
                <a:tab pos="698500" algn="l"/>
              </a:tabLst>
            </a:pPr>
            <a:r>
              <a:rPr kumimoji="1" lang="en-US" altLang="zh-CN" sz="2000" dirty="0"/>
              <a:t>3</a:t>
            </a:r>
            <a:r>
              <a:rPr kumimoji="1" lang="zh-CN" altLang="en-US" sz="2000" dirty="0"/>
              <a:t>）编写一个</a:t>
            </a:r>
            <a:r>
              <a:rPr kumimoji="1" lang="en-US" altLang="zh-CN" sz="2000" dirty="0"/>
              <a:t>Windows</a:t>
            </a:r>
            <a:r>
              <a:rPr kumimoji="1" lang="zh-CN" altLang="en-US" sz="2000" dirty="0"/>
              <a:t>程序，实现自动出题并判分的功能。要求如下：</a:t>
            </a:r>
            <a:endParaRPr kumimoji="1" lang="en-US" altLang="zh-CN" sz="2000" dirty="0"/>
          </a:p>
          <a:p>
            <a:pPr marL="469900" lvl="1" indent="0" defTabSz="-635">
              <a:spcBef>
                <a:spcPts val="200"/>
              </a:spcBef>
              <a:buClr>
                <a:srgbClr val="C55A11"/>
              </a:buClr>
              <a:buNone/>
              <a:tabLst>
                <a:tab pos="698500" algn="l"/>
              </a:tabLst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）能使用</a:t>
            </a:r>
            <a:r>
              <a:rPr kumimoji="1" lang="en-US" altLang="zh-CN" sz="2000" dirty="0"/>
              <a:t>Random</a:t>
            </a:r>
            <a:r>
              <a:rPr kumimoji="1" lang="zh-CN" altLang="en-US" sz="2000" dirty="0"/>
              <a:t>类随机出加减法的题目。</a:t>
            </a:r>
            <a:endParaRPr kumimoji="1" lang="en-US" altLang="zh-CN" sz="2000" dirty="0"/>
          </a:p>
          <a:p>
            <a:pPr marL="469900" lvl="1" indent="0" defTabSz="-635">
              <a:spcBef>
                <a:spcPts val="200"/>
              </a:spcBef>
              <a:buClr>
                <a:srgbClr val="C55A11"/>
              </a:buClr>
              <a:buNone/>
              <a:tabLst>
                <a:tab pos="698500" algn="l"/>
              </a:tabLst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）能使用</a:t>
            </a:r>
            <a:r>
              <a:rPr kumimoji="1" lang="en-US" altLang="zh-CN" sz="2000" dirty="0"/>
              <a:t>if…switch</a:t>
            </a:r>
            <a:r>
              <a:rPr kumimoji="1" lang="zh-CN" altLang="en-US" sz="2000" dirty="0"/>
              <a:t>进行答案判断。</a:t>
            </a:r>
            <a:endParaRPr kumimoji="1" lang="en-US" altLang="zh-CN" sz="2000" dirty="0"/>
          </a:p>
          <a:p>
            <a:pPr marL="469900" lvl="1" indent="0" defTabSz="-635">
              <a:spcBef>
                <a:spcPts val="200"/>
              </a:spcBef>
              <a:buClr>
                <a:srgbClr val="C55A11"/>
              </a:buClr>
              <a:buNone/>
              <a:tabLst>
                <a:tab pos="698500" algn="l"/>
              </a:tabLst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）能使用事件处理，当用户答案填写正确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错误时，界面上有反馈（如提示语句，或者文本框背景颜色变化）。</a:t>
            </a:r>
            <a:endParaRPr kumimoji="1" lang="en-US" altLang="zh-CN" sz="2000" dirty="0"/>
          </a:p>
          <a:p>
            <a:pPr marL="469900" lvl="1" indent="0" defTabSz="-635">
              <a:spcBef>
                <a:spcPts val="200"/>
              </a:spcBef>
              <a:buClr>
                <a:srgbClr val="C55A11"/>
              </a:buClr>
              <a:buNone/>
              <a:tabLst>
                <a:tab pos="698500" algn="l"/>
              </a:tabLst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）能使用</a:t>
            </a:r>
            <a:r>
              <a:rPr kumimoji="1" lang="en-US" altLang="zh-CN" sz="2000" dirty="0"/>
              <a:t>Timer</a:t>
            </a:r>
            <a:r>
              <a:rPr kumimoji="1" lang="zh-CN" altLang="en-US" sz="2000" dirty="0"/>
              <a:t>空间，自动发出事件，如超时跳过此题，自动出题。</a:t>
            </a:r>
            <a:endParaRPr kumimoji="1" lang="en-US" altLang="zh-CN" sz="2000" dirty="0"/>
          </a:p>
          <a:p>
            <a:pPr marL="469900" lvl="1" indent="0" defTabSz="-635">
              <a:spcBef>
                <a:spcPts val="200"/>
              </a:spcBef>
              <a:buClr>
                <a:srgbClr val="C55A11"/>
              </a:buClr>
              <a:buNone/>
              <a:tabLst>
                <a:tab pos="698500" algn="l"/>
              </a:tabLst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5</a:t>
            </a:r>
            <a:r>
              <a:rPr kumimoji="1" lang="zh-CN" altLang="en-US" sz="2000" dirty="0"/>
              <a:t>）限定时间、题量，给出得分。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微立体.pptx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175</Words>
  <Application>Microsoft Office PowerPoint</Application>
  <PresentationFormat>宽屏</PresentationFormat>
  <Paragraphs>13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ethen</dc:creator>
  <cp:lastModifiedBy>ethen</cp:lastModifiedBy>
  <cp:revision>4</cp:revision>
  <dcterms:created xsi:type="dcterms:W3CDTF">2020-09-05T04:16:30Z</dcterms:created>
  <dcterms:modified xsi:type="dcterms:W3CDTF">2020-09-07T05:02:25Z</dcterms:modified>
</cp:coreProperties>
</file>