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5948E-05C8-43F4-9AC9-BE7F8A0EDA9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B4925-B82E-4404-B9D2-DC6DED950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1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首先，我们肯定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是一个类，下面是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msdn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文档对它的描述：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公共语言运行时允许你添加类似关键字的描述声明，叫做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它对程序中的元素进行标注，如类型、字段、方法和属性等。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.NET Framework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文件的元数据保存在一起，可以用来向运行时描述你的代码，或者在程序运行的时候影响应用程序的行为。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被用来处理多种问题，比如序列化、程序的安全特征、防止即时编译器对程序代码进行优化从而代码容易调试等等。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  注释是对程序源代码的一种说明，主要目的是给人看的，在程序被编译的时候会被编译器所丢弃，因此，它丝毫不会影响到程序的执行。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○  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是程序代码的一部分，不但不会被编译器丢弃，而且还会被编译器编译进程序集（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）的元数据（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）里，在程序运行的时候，你随时可以从元数据里提取出这些附加信息来决策程序的运行。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08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D189-94DC-455F-97BD-84B65E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3EA6A-8333-4326-BCF0-04236B7F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C33923-0D81-49B3-92C8-0D88094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32DA0-28C1-4584-A6B0-34262CA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6395F-DDFD-44C8-87F7-E581B0A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C1FC-BFF4-4C1A-B4BC-F459675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FDC339-1C7E-4A2A-9A2A-4BBBA773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A9DF-BEE4-4A0E-B0F5-EC9AD8DE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631A-6854-4C2F-A164-D4B89AE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363E-089C-4A95-88D0-FB64E972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9CA00-D8B8-43DF-A124-727144A43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62050-1683-4C68-9FA7-8AB2FFF31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AA490-ECBA-4B1D-A083-86668FE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C712C-3B0F-4754-90F7-0E0D880F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3C103-90A3-437A-86FD-7D66952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6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15638" y="260350"/>
            <a:ext cx="919685" cy="919685"/>
            <a:chOff x="4056364" y="1384713"/>
            <a:chExt cx="4088570" cy="4088570"/>
          </a:xfrm>
        </p:grpSpPr>
        <p:sp>
          <p:nvSpPr>
            <p:cNvPr id="3" name="椭圆 2"/>
            <p:cNvSpPr/>
            <p:nvPr/>
          </p:nvSpPr>
          <p:spPr>
            <a:xfrm>
              <a:off x="4500033" y="1833033"/>
              <a:ext cx="3191933" cy="31919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 rot="10800000">
              <a:off x="5613954" y="2946953"/>
              <a:ext cx="964092" cy="964092"/>
            </a:xfrm>
            <a:prstGeom prst="ellipse">
              <a:avLst/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同心圆 4"/>
            <p:cNvSpPr/>
            <p:nvPr/>
          </p:nvSpPr>
          <p:spPr>
            <a:xfrm rot="10800000">
              <a:off x="4056364" y="1384713"/>
              <a:ext cx="4088570" cy="4088570"/>
            </a:xfrm>
            <a:prstGeom prst="donut">
              <a:avLst>
                <a:gd name="adj" fmla="val 13901"/>
              </a:avLst>
            </a:prstGeom>
            <a:gradFill flip="none" rotWithShape="1">
              <a:gsLst>
                <a:gs pos="12000">
                  <a:schemeClr val="bg1">
                    <a:lumMod val="7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5875">
              <a:noFill/>
            </a:ln>
            <a:effectLst>
              <a:outerShdw blurRad="165100" dist="88900" dir="5400000" algn="t" rotWithShape="0">
                <a:prstClr val="black">
                  <a:alpha val="5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85635" y="462109"/>
            <a:ext cx="4727103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Part 2 </a:t>
            </a:r>
            <a:r>
              <a:rPr lang="zh-CN" altLang="en-US" dirty="0"/>
              <a:t>心得体会</a:t>
            </a:r>
          </a:p>
        </p:txBody>
      </p:sp>
      <p:pic>
        <p:nvPicPr>
          <p:cNvPr id="8" name="Picture 2" descr="http://www.whu.edu.cn/ch_template/img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173" y="6160958"/>
            <a:ext cx="1389245" cy="4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5437" y="1459982"/>
            <a:ext cx="11376981" cy="43965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685800" indent="-685800" algn="l">
              <a:lnSpc>
                <a:spcPct val="150000"/>
              </a:lnSpc>
              <a:buFont typeface="Wingdings" charset="2"/>
              <a:buChar char="Ø"/>
              <a:defRPr lang="zh-CN" alt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lang="zh-CN" alt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正文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63453-0F0E-4864-802E-D7F13D4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D0797-A786-46D3-99A4-EE95A31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CF5-2615-413E-98D8-D6A7E233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0FDBF-CD4A-4734-8790-BFE0BBE1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A4406-C022-4F2D-873F-56F34B48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C73A-D28E-4DF5-9D96-D50571F2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CF56E-F4D2-424E-AC7E-042246D6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62C12-097D-4125-86A2-DC174B63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F5665-627B-41D1-A25D-D23F92FB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A707B-FA88-40F6-95B5-D146B62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5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6F037-BA7E-428F-8211-8DDF7383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E0E1B-7CDB-446A-8C77-181FE71DA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D35D5-1960-477C-B75B-27D64FB9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687DB-6FBD-4AF5-9153-9036BCDD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79C28-0233-4461-8727-A5948607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2CEFE-D3D6-442C-8CDA-E74EEF69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02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FC1A9-1140-42A4-AA7F-A369D181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2CB01-F046-4D01-9082-DE4EDE5C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033CC-D032-498A-B601-902905E1A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C969E3-8078-4B79-976C-EC1A9A54F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48EB-A58F-4582-A907-6A55AE00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E78D1-7AAA-4997-A668-15B9092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02E0D-8B81-449D-AD79-B84C79B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FC1DC-C508-46A1-83C2-E4C299CA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5203A-47B0-4D37-9FA4-2C93B70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B695-0BA5-454E-99F9-3121943D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22E42-AFE6-4D8C-A50D-94D3145E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F1F3E-1E7F-4D03-97F9-254B561E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90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532B9-C428-4DB0-81FB-4DB6798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90FD2-4028-4C0C-BBEB-A599F54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3185-6B22-4649-A124-A552A0C9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E1454-CDC5-4E50-BD05-64D93B97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0E64C-3733-4D6E-8C27-4CCF9798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7301C-E58E-4448-B070-5180B4630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CC21-CEB1-4A3C-9970-CD7D9C16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8E654-4A61-4121-81A8-2BA5C1D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744DB-99FB-49B0-A2F3-C51A9766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A0-4536-426E-80DD-7A2FAD86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12299-3648-4EE4-A85B-85D1D320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82CCF-3CBD-4EBD-87E1-947F8C23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FEC9F-AF67-4A93-80C0-7082F40C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4367C-658A-40BF-87E3-422C0E3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DD1092-D9FE-491E-965A-49F55B8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6B9AC-5BC0-495B-9697-823164C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5D4D-92ED-49F3-BD88-240D38E4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23D67-DD29-48E4-AFA5-78FFC04A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A103-2EF9-4720-A6F9-CA6EE8257EF1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CFCE-CFDA-40FA-B761-7FE493436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36EA-DEEB-495A-AE5E-116C0FA3B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203F-215F-400B-997E-B7F24BB0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6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285635" y="462109"/>
            <a:ext cx="4727103" cy="590931"/>
          </a:xfrm>
        </p:spPr>
        <p:txBody>
          <a:bodyPr/>
          <a:lstStyle/>
          <a:p>
            <a:pPr lvl="0"/>
            <a:r>
              <a:rPr lang="zh-CN" altLang="en-US" b="0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第三次课的作业 </a:t>
            </a:r>
            <a:endParaRPr lang="en-US" altLang="zh-CN" b="0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767861" y="1295894"/>
            <a:ext cx="11066127" cy="3405419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编写基于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winform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的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c#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源文件的格式化与统计程序：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用户可选择</a:t>
            </a:r>
            <a:r>
              <a:rPr lang="en-US" altLang="zh-CN" sz="2400" spc="-5" dirty="0" err="1">
                <a:ea typeface="Cambria" panose="02040503050406030204" pitchFamily="18" charset="0"/>
                <a:cs typeface="微软雅黑"/>
              </a:rPr>
              <a:t>c#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源文件（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*.cs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），可统计源文件的原始行数和单词数（不含空格、空行及标点符号）；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删除源文件中的空行和注释（只考虑以</a:t>
            </a:r>
            <a:r>
              <a:rPr lang="en-US" altLang="zh-CN" sz="2400" spc="-5" dirty="0">
                <a:ea typeface="Cambria" panose="02040503050406030204" pitchFamily="18" charset="0"/>
                <a:cs typeface="微软雅黑"/>
              </a:rPr>
              <a:t>//</a:t>
            </a: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开头的注释），并重新统计源文件的原始行数和单词数；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  <a:p>
            <a:pPr marL="698500" lvl="1" indent="-228600">
              <a:spcBef>
                <a:spcPts val="1595"/>
              </a:spcBef>
              <a:buClr>
                <a:srgbClr val="EC7C30"/>
              </a:buClr>
              <a:buFont typeface="Arial"/>
              <a:buChar char="•"/>
              <a:tabLst>
                <a:tab pos="241300" algn="l"/>
              </a:tabLst>
            </a:pPr>
            <a:r>
              <a:rPr lang="zh-CN" altLang="en-US" sz="2400" spc="-5" dirty="0">
                <a:ea typeface="Cambria" panose="02040503050406030204" pitchFamily="18" charset="0"/>
                <a:cs typeface="微软雅黑"/>
              </a:rPr>
              <a:t>统计格式化后的源文件中每个单词（不含空格、空行及标点符号）在文件中出现的次数，使用列表显示；</a:t>
            </a:r>
            <a:endParaRPr lang="en-US" altLang="zh-CN" sz="2400" spc="-5" dirty="0">
              <a:ea typeface="Cambria" panose="02040503050406030204" pitchFamily="18" charset="0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5100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326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ethen</dc:creator>
  <cp:lastModifiedBy>ethen</cp:lastModifiedBy>
  <cp:revision>4</cp:revision>
  <dcterms:created xsi:type="dcterms:W3CDTF">2020-09-14T02:18:36Z</dcterms:created>
  <dcterms:modified xsi:type="dcterms:W3CDTF">2020-09-21T05:54:53Z</dcterms:modified>
</cp:coreProperties>
</file>