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5948E-05C8-43F4-9AC9-BE7F8A0EDA9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B4925-B82E-4404-B9D2-DC6DED95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1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首先，我们肯定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是一个类，下面是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msdn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文档对它的描述：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公共语言运行时允许你添加类似关键字的描述声明，叫做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它对程序中的元素进行标注，如类型、字段、方法和属性等。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.NET Framework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文件的元数据保存在一起，可以用来向运行时描述你的代码，或者在程序运行的时候影响应用程序的行为。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,Attribute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被用来处理多种问题，比如序列化、程序的安全特征、防止即时编译器对程序代码进行优化从而代码容易调试等等。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  注释是对程序源代码的一种说明，主要目的是给人看的，在程序被编译的时候会被编译器所丢弃，因此，它丝毫不会影响到程序的执行。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  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是程序代码的一部分，不但不会被编译器丢弃，而且还会被编译器编译进程序集（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）的元数据（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）里，在程序运行的时候，你随时可以从元数据里提取出这些附加信息来决策程序的运行。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08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D189-94DC-455F-97BD-84B65EBE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3EA6A-8333-4326-BCF0-04236B7F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33923-0D81-49B3-92C8-0D880949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32DA0-28C1-4584-A6B0-34262CA7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6395F-DDFD-44C8-87F7-E581B0A6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C1FC-BFF4-4C1A-B4BC-F459675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DC339-1C7E-4A2A-9A2A-4BBBA773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5A9DF-BEE4-4A0E-B0F5-EC9AD8DE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5631A-6854-4C2F-A164-D4B89AE2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8363E-089C-4A95-88D0-FB64E972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7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9CA00-D8B8-43DF-A124-727144A43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62050-1683-4C68-9FA7-8AB2FFF3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AA490-ECBA-4B1D-A083-86668FE9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C712C-3B0F-4754-90F7-0E0D880F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3C103-90A3-437A-86FD-7D669520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6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  <p:pic>
        <p:nvPicPr>
          <p:cNvPr id="8" name="Picture 2" descr="http://www.whu.edu.cn/ch_template/img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173" y="6160958"/>
            <a:ext cx="1389245" cy="4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5437" y="1459982"/>
            <a:ext cx="11376981" cy="43965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685800" indent="-685800" algn="l">
              <a:lnSpc>
                <a:spcPct val="150000"/>
              </a:lnSpc>
              <a:buFont typeface="Wingdings" charset="2"/>
              <a:buChar char="Ø"/>
              <a:defRPr lang="zh-CN" alt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zh-CN" alt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正文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2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63453-0F0E-4864-802E-D7F13D4E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D0797-A786-46D3-99A4-EE95A31E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DCF5-2615-413E-98D8-D6A7E233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0FDBF-CD4A-4734-8790-BFE0BBE1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A4406-C022-4F2D-873F-56F34B48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6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2C73A-D28E-4DF5-9D96-D50571F2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CF56E-F4D2-424E-AC7E-042246D6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62C12-097D-4125-86A2-DC174B63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F5665-627B-41D1-A25D-D23F92FB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A707B-FA88-40F6-95B5-D146B62F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5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6F037-BA7E-428F-8211-8DDF7383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E0E1B-7CDB-446A-8C77-181FE71DA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D35D5-1960-477C-B75B-27D64FB90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687DB-6FBD-4AF5-9153-9036BCD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79C28-0233-4461-8727-A5948607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2CEFE-D3D6-442C-8CDA-E74EEF69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2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FC1A9-1140-42A4-AA7F-A369D181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2CB01-F046-4D01-9082-DE4EDE5C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033CC-D032-498A-B601-902905E1A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C969E3-8078-4B79-976C-EC1A9A54F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4A48EB-A58F-4582-A907-6A55AE004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3E78D1-7AAA-4997-A668-15B9092A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02E0D-8B81-449D-AD79-B84C79B9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AFC1DC-C508-46A1-83C2-E4C299CA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5203A-47B0-4D37-9FA4-2C93B702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FB695-0BA5-454E-99F9-3121943D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22E42-AFE6-4D8C-A50D-94D3145E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F1F3E-1E7F-4D03-97F9-254B561E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0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C532B9-C428-4DB0-81FB-4DB67982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790FD2-4028-4C0C-BBEB-A599F54A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33185-6B22-4649-A124-A552A0C9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6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E1454-CDC5-4E50-BD05-64D93B97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0E64C-3733-4D6E-8C27-4CCF9798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7301C-E58E-4448-B070-5180B4630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0CC21-CEB1-4A3C-9970-CD7D9C1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8E654-4A61-4121-81A8-2BA5C1D9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744DB-99FB-49B0-A2F3-C51A9766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9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23A0-4536-426E-80DD-7A2FAD86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112299-3648-4EE4-A85B-85D1D3200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82CCF-3CBD-4EBD-87E1-947F8C23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FEC9F-AF67-4A93-80C0-7082F40C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4367C-658A-40BF-87E3-422C0E3A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D1092-D9FE-491E-965A-49F55B80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6B9AC-5BC0-495B-9697-823164C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95D4D-92ED-49F3-BD88-240D38E4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23D67-DD29-48E4-AFA5-78FFC04A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A103-2EF9-4720-A6F9-CA6EE8257EF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BCFCE-CFDA-40FA-B761-7FE493436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D36EA-DEEB-495A-AE5E-116C0FA3B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6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pPr lvl="0"/>
            <a:r>
              <a:rPr lang="zh-CN" altLang="en-US" b="0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第二次课的作业 </a:t>
            </a:r>
            <a:endParaRPr lang="en-US" altLang="zh-CN" b="0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767861" y="1295894"/>
            <a:ext cx="11066127" cy="5867632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1300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编写基于</a:t>
            </a:r>
            <a:r>
              <a:rPr lang="en-US" altLang="zh-CN" sz="2400" spc="-5" dirty="0" err="1">
                <a:ea typeface="Cambria" panose="02040503050406030204" pitchFamily="18" charset="0"/>
                <a:cs typeface="微软雅黑"/>
              </a:rPr>
              <a:t>winform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的银行</a:t>
            </a:r>
            <a:r>
              <a:rPr lang="en-US" altLang="zh-CN" sz="2400" spc="-5" dirty="0">
                <a:ea typeface="Cambria" panose="02040503050406030204" pitchFamily="18" charset="0"/>
                <a:cs typeface="微软雅黑"/>
              </a:rPr>
              <a:t>ATM</a:t>
            </a:r>
            <a:r>
              <a:rPr lang="zh-CN" altLang="en-US" sz="2400" spc="-5">
                <a:ea typeface="Cambria" panose="02040503050406030204" pitchFamily="18" charset="0"/>
                <a:cs typeface="微软雅黑"/>
              </a:rPr>
              <a:t>模拟程序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，要求如下：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使用面向对象的思想，模拟现实世界中的银行、账号、</a:t>
            </a:r>
            <a:r>
              <a:rPr lang="en-US" altLang="zh-CN" sz="2000" spc="-5" dirty="0">
                <a:ea typeface="Cambria" panose="02040503050406030204" pitchFamily="18" charset="0"/>
                <a:cs typeface="微软雅黑"/>
              </a:rPr>
              <a:t>ATM</a:t>
            </a: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等对象，其中类里面应该包含字段、属性、方法、索引器等，并注意使用修饰符；</a:t>
            </a:r>
            <a:endParaRPr lang="en-US" altLang="zh-CN" sz="20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使用继承，继承账号（</a:t>
            </a:r>
            <a:r>
              <a:rPr lang="en-US" altLang="zh-CN" sz="2000" spc="-5" dirty="0">
                <a:ea typeface="Cambria" panose="02040503050406030204" pitchFamily="18" charset="0"/>
                <a:cs typeface="微软雅黑"/>
              </a:rPr>
              <a:t>Account</a:t>
            </a: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类）得到一个子类（如信用账号），增加字段（如信用额度）、属性、方法，覆盖（</a:t>
            </a:r>
            <a:r>
              <a:rPr lang="en-US" altLang="zh-CN" sz="2000" spc="-5" dirty="0">
                <a:ea typeface="Cambria" panose="02040503050406030204" pitchFamily="18" charset="0"/>
                <a:cs typeface="微软雅黑"/>
              </a:rPr>
              <a:t>Override</a:t>
            </a: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）一些方法；</a:t>
            </a:r>
            <a:endParaRPr lang="en-US" altLang="zh-CN" sz="20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使用事件和委托，实现一个时间</a:t>
            </a:r>
            <a:r>
              <a:rPr lang="en-US" altLang="zh-CN" sz="2000" spc="-5" dirty="0" err="1">
                <a:ea typeface="Cambria" panose="02040503050406030204" pitchFamily="18" charset="0"/>
                <a:cs typeface="微软雅黑"/>
              </a:rPr>
              <a:t>BigMoneyFetched</a:t>
            </a: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（取走大笔金额），即</a:t>
            </a:r>
            <a:r>
              <a:rPr lang="en-US" altLang="zh-CN" sz="2000" spc="-5" dirty="0">
                <a:ea typeface="Cambria" panose="02040503050406030204" pitchFamily="18" charset="0"/>
                <a:cs typeface="微软雅黑"/>
              </a:rPr>
              <a:t>ATM</a:t>
            </a: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机操作时如果用户取款数大于</a:t>
            </a:r>
            <a:r>
              <a:rPr lang="en-US" altLang="zh-CN" sz="2000" spc="-5" dirty="0">
                <a:ea typeface="Cambria" panose="02040503050406030204" pitchFamily="18" charset="0"/>
                <a:cs typeface="微软雅黑"/>
              </a:rPr>
              <a:t>10000</a:t>
            </a: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元，则可以激活该事件。事件的参数也是一个对象（可以定义类</a:t>
            </a:r>
            <a:r>
              <a:rPr lang="en-US" altLang="zh-CN" sz="2000" spc="-5" dirty="0" err="1">
                <a:ea typeface="Cambria" panose="02040503050406030204" pitchFamily="18" charset="0"/>
                <a:cs typeface="微软雅黑"/>
              </a:rPr>
              <a:t>BigMoneyArgs</a:t>
            </a: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），含有账号及当时的取款数。在程序中注册该事件，使之能在界面中显示告警信息。</a:t>
            </a:r>
            <a:endParaRPr lang="en-US" altLang="zh-CN" sz="20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程序中使用自定义异常，比如定义一个异常类</a:t>
            </a:r>
            <a:r>
              <a:rPr lang="en-US" altLang="zh-CN" sz="2000" spc="-5" dirty="0" err="1">
                <a:ea typeface="Cambria" panose="02040503050406030204" pitchFamily="18" charset="0"/>
                <a:cs typeface="微软雅黑"/>
              </a:rPr>
              <a:t>BadCashException</a:t>
            </a: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，表示有坏的钞票，在程序中适当的地方（比如使用</a:t>
            </a:r>
            <a:r>
              <a:rPr lang="en-US" altLang="zh-CN" sz="2000" spc="-5" dirty="0">
                <a:ea typeface="Cambria" panose="02040503050406030204" pitchFamily="18" charset="0"/>
                <a:cs typeface="微软雅黑"/>
              </a:rPr>
              <a:t>Random</a:t>
            </a: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模拟坏钞率为</a:t>
            </a:r>
            <a:r>
              <a:rPr lang="en-US" altLang="zh-CN" sz="2000" spc="-5" dirty="0">
                <a:ea typeface="Cambria" panose="02040503050406030204" pitchFamily="18" charset="0"/>
                <a:cs typeface="微软雅黑"/>
              </a:rPr>
              <a:t>30%</a:t>
            </a: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左右）抛出自定义的异常类，在</a:t>
            </a:r>
            <a:r>
              <a:rPr lang="en-US" altLang="zh-CN" sz="2000" spc="-5" dirty="0">
                <a:ea typeface="Cambria" panose="02040503050406030204" pitchFamily="18" charset="0"/>
                <a:cs typeface="微软雅黑"/>
              </a:rPr>
              <a:t>ATM</a:t>
            </a: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调用时捕获该异常。</a:t>
            </a:r>
            <a:endParaRPr lang="en-US" altLang="zh-CN" sz="20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000" spc="-5" dirty="0">
                <a:ea typeface="Cambria" panose="02040503050406030204" pitchFamily="18" charset="0"/>
                <a:cs typeface="微软雅黑"/>
              </a:rPr>
              <a:t>可在程序中适当使用接口、结构、枚举等语法成分。</a:t>
            </a:r>
            <a:endParaRPr lang="en-US" altLang="zh-CN" sz="20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5100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455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Cambria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ethen</dc:creator>
  <cp:lastModifiedBy>ethen</cp:lastModifiedBy>
  <cp:revision>3</cp:revision>
  <dcterms:created xsi:type="dcterms:W3CDTF">2020-09-14T02:18:36Z</dcterms:created>
  <dcterms:modified xsi:type="dcterms:W3CDTF">2020-09-14T06:02:24Z</dcterms:modified>
</cp:coreProperties>
</file>