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116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948E-05C8-43F4-9AC9-BE7F8A0EDA9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B4925-B82E-4404-B9D2-DC6DED95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1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08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D189-94DC-455F-97BD-84B65EBE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3EA6A-8333-4326-BCF0-04236B7F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33923-0D81-49B3-92C8-0D880949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32DA0-28C1-4584-A6B0-34262CA7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6395F-DDFD-44C8-87F7-E581B0A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C1FC-BFF4-4C1A-B4BC-F459675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DC339-1C7E-4A2A-9A2A-4BBBA773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A9DF-BEE4-4A0E-B0F5-EC9AD8DE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5631A-6854-4C2F-A164-D4B89AE2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363E-089C-4A95-88D0-FB64E972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9CA00-D8B8-43DF-A124-727144A43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62050-1683-4C68-9FA7-8AB2FFF3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AA490-ECBA-4B1D-A083-86668FE9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C712C-3B0F-4754-90F7-0E0D880F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3C103-90A3-437A-86FD-7D669520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  <p:pic>
        <p:nvPicPr>
          <p:cNvPr id="8" name="Picture 2" descr="http://www.whu.edu.cn/ch_template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173" y="6160958"/>
            <a:ext cx="1389245" cy="4422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5437" y="1459982"/>
            <a:ext cx="11376981" cy="43965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685800" indent="-685800" algn="l">
              <a:lnSpc>
                <a:spcPct val="150000"/>
              </a:lnSpc>
              <a:buFont typeface="Wingdings" charset="2"/>
              <a:buChar char="Ø"/>
              <a:defRPr lang="zh-CN" alt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zh-CN" alt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正文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63453-0F0E-4864-802E-D7F13D4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0797-A786-46D3-99A4-EE95A31E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DCF5-2615-413E-98D8-D6A7E233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FDBF-CD4A-4734-8790-BFE0BBE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A4406-C022-4F2D-873F-56F34B48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C73A-D28E-4DF5-9D96-D50571F2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CF56E-F4D2-424E-AC7E-042246D6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62C12-097D-4125-86A2-DC174B63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F5665-627B-41D1-A25D-D23F92FB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A707B-FA88-40F6-95B5-D146B62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6F037-BA7E-428F-8211-8DDF7383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0E1B-7CDB-446A-8C77-181FE71DA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D35D5-1960-477C-B75B-27D64FB9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687DB-6FBD-4AF5-9153-9036BCD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79C28-0233-4461-8727-A5948607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2CEFE-D3D6-442C-8CDA-E74EEF69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C1A9-1140-42A4-AA7F-A369D181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2CB01-F046-4D01-9082-DE4EDE5C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033CC-D032-498A-B601-902905E1A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969E3-8078-4B79-976C-EC1A9A54F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A48EB-A58F-4582-A907-6A55AE00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E78D1-7AAA-4997-A668-15B9092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02E0D-8B81-449D-AD79-B84C79B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FC1DC-C508-46A1-83C2-E4C299CA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5203A-47B0-4D37-9FA4-2C93B70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FB695-0BA5-454E-99F9-3121943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22E42-AFE6-4D8C-A50D-94D3145E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F1F3E-1E7F-4D03-97F9-254B561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0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532B9-C428-4DB0-81FB-4DB67982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90FD2-4028-4C0C-BBEB-A599F54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33185-6B22-4649-A124-A552A0C9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6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1454-CDC5-4E50-BD05-64D93B97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0E64C-3733-4D6E-8C27-4CCF9798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7301C-E58E-4448-B070-5180B4630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0CC21-CEB1-4A3C-9970-CD7D9C1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8E654-4A61-4121-81A8-2BA5C1D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744DB-99FB-49B0-A2F3-C51A976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23A0-4536-426E-80DD-7A2FAD86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12299-3648-4EE4-A85B-85D1D320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82CCF-3CBD-4EBD-87E1-947F8C23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FEC9F-AF67-4A93-80C0-7082F40C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4367C-658A-40BF-87E3-422C0E3A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D1092-D9FE-491E-965A-49F55B8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6B9AC-5BC0-495B-9697-823164C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95D4D-92ED-49F3-BD88-240D38E4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3D67-DD29-48E4-AFA5-78FFC04A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A103-2EF9-4720-A6F9-CA6EE8257EF1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BCFCE-CFDA-40FA-B761-7FE493436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36EA-DEEB-495A-AE5E-116C0FA3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zh-CN" altLang="en-US" b="0" ker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第五次</a:t>
            </a:r>
            <a:r>
              <a:rPr lang="zh-CN" altLang="en-US" b="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课的作业 </a:t>
            </a:r>
            <a:endParaRPr lang="en-US" altLang="zh-CN" b="0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767861" y="1295894"/>
            <a:ext cx="11066127" cy="4759636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编写基于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winform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的爬虫程序，实现以下功能：</a:t>
            </a: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使用多线程、并行编程或异步编程技术实现爬虫程序；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接收用户输入的关键字，用户点击搜索时使用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baidu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，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bing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等搜索引擎搜索关键字；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从搜索的网页中寻找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100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个有效的、不重复的邮箱账号，并</a:t>
            </a:r>
            <a:r>
              <a:rPr lang="zh-CN" altLang="en-US" sz="2400" spc="-5">
                <a:ea typeface="Cambria" panose="02040503050406030204" pitchFamily="18" charset="0"/>
                <a:cs typeface="微软雅黑"/>
              </a:rPr>
              <a:t>记录每个邮箱账号所属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的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url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（可能有多个）；</a:t>
            </a: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显示已爬取的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URL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。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5100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Cambria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ethen</dc:creator>
  <cp:lastModifiedBy>廖 必彦</cp:lastModifiedBy>
  <cp:revision>15</cp:revision>
  <dcterms:created xsi:type="dcterms:W3CDTF">2020-09-14T02:18:36Z</dcterms:created>
  <dcterms:modified xsi:type="dcterms:W3CDTF">2020-11-11T14:14:33Z</dcterms:modified>
</cp:coreProperties>
</file>