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8" r:id="rId2"/>
    <p:sldId id="369" r:id="rId3"/>
    <p:sldId id="370" r:id="rId4"/>
    <p:sldId id="373" r:id="rId5"/>
    <p:sldId id="372" r:id="rId6"/>
    <p:sldId id="37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6116" autoAdjust="0"/>
  </p:normalViewPr>
  <p:slideViewPr>
    <p:cSldViewPr snapToGrid="0">
      <p:cViewPr varScale="1">
        <p:scale>
          <a:sx n="135" d="100"/>
          <a:sy n="135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5948E-05C8-43F4-9AC9-BE7F8A0EDA9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B4925-B82E-4404-B9D2-DC6DED95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1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008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D189-94DC-455F-97BD-84B65EBE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33EA6A-8333-4326-BCF0-04236B7F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33923-0D81-49B3-92C8-0D880949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32DA0-28C1-4584-A6B0-34262CA7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6395F-DDFD-44C8-87F7-E581B0A6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6C1FC-BFF4-4C1A-B4BC-F459675F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DC339-1C7E-4A2A-9A2A-4BBBA773E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5A9DF-BEE4-4A0E-B0F5-EC9AD8DE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5631A-6854-4C2F-A164-D4B89AE2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8363E-089C-4A95-88D0-FB64E972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7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9CA00-D8B8-43DF-A124-727144A43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62050-1683-4C68-9FA7-8AB2FFF31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AA490-ECBA-4B1D-A083-86668FE9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C712C-3B0F-4754-90F7-0E0D880F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3C103-90A3-437A-86FD-7D669520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6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  <p:pic>
        <p:nvPicPr>
          <p:cNvPr id="8" name="Picture 2" descr="http://www.whu.edu.cn/ch_template/img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173" y="6160958"/>
            <a:ext cx="1389245" cy="4422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5437" y="1459982"/>
            <a:ext cx="11376981" cy="439653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685800" indent="-685800" algn="l">
              <a:lnSpc>
                <a:spcPct val="150000"/>
              </a:lnSpc>
              <a:buFont typeface="Wingdings" charset="2"/>
              <a:buChar char="Ø"/>
              <a:defRPr lang="zh-CN" alt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zh-CN" alt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正文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2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63453-0F0E-4864-802E-D7F13D4E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D0797-A786-46D3-99A4-EE95A31E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DCF5-2615-413E-98D8-D6A7E233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0FDBF-CD4A-4734-8790-BFE0BBE1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A4406-C022-4F2D-873F-56F34B48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6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2C73A-D28E-4DF5-9D96-D50571F2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CF56E-F4D2-424E-AC7E-042246D6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62C12-097D-4125-86A2-DC174B63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F5665-627B-41D1-A25D-D23F92FB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A707B-FA88-40F6-95B5-D146B62F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5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6F037-BA7E-428F-8211-8DDF7383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E0E1B-7CDB-446A-8C77-181FE71DA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D35D5-1960-477C-B75B-27D64FB90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687DB-6FBD-4AF5-9153-9036BCD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79C28-0233-4461-8727-A5948607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2CEFE-D3D6-442C-8CDA-E74EEF69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2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FC1A9-1140-42A4-AA7F-A369D181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2CB01-F046-4D01-9082-DE4EDE5C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033CC-D032-498A-B601-902905E1A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C969E3-8078-4B79-976C-EC1A9A54F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4A48EB-A58F-4582-A907-6A55AE004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3E78D1-7AAA-4997-A668-15B9092A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02E0D-8B81-449D-AD79-B84C79B9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AFC1DC-C508-46A1-83C2-E4C299CA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5203A-47B0-4D37-9FA4-2C93B702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FB695-0BA5-454E-99F9-3121943D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22E42-AFE6-4D8C-A50D-94D3145E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0F1F3E-1E7F-4D03-97F9-254B561E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0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C532B9-C428-4DB0-81FB-4DB67982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790FD2-4028-4C0C-BBEB-A599F54A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A33185-6B22-4649-A124-A552A0C9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6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E1454-CDC5-4E50-BD05-64D93B97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0E64C-3733-4D6E-8C27-4CCF9798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7301C-E58E-4448-B070-5180B4630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00CC21-CEB1-4A3C-9970-CD7D9C16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8E654-4A61-4121-81A8-2BA5C1D9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744DB-99FB-49B0-A2F3-C51A9766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9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B23A0-4536-426E-80DD-7A2FAD86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112299-3648-4EE4-A85B-85D1D3200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82CCF-3CBD-4EBD-87E1-947F8C23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FEC9F-AF67-4A93-80C0-7082F40C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4367C-658A-40BF-87E3-422C0E3A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DD1092-D9FE-491E-965A-49F55B80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6B9AC-5BC0-495B-9697-823164C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95D4D-92ED-49F3-BD88-240D38E4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23D67-DD29-48E4-AFA5-78FFC04A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A103-2EF9-4720-A6F9-CA6EE8257EF1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BCFCE-CFDA-40FA-B761-7FE493436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D36EA-DEEB-495A-AE5E-116C0FA3B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6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pPr lvl="0"/>
            <a:r>
              <a:rPr lang="zh-CN" altLang="en-US" b="0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第六次课的作业 </a:t>
            </a:r>
            <a:endParaRPr lang="en-US" altLang="zh-CN" b="0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767861" y="1295894"/>
            <a:ext cx="11066127" cy="3446456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1300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编写基于</a:t>
            </a:r>
            <a:r>
              <a:rPr lang="en-US" altLang="zh-CN" sz="2400" spc="-5" dirty="0" err="1">
                <a:ea typeface="Cambria" panose="02040503050406030204" pitchFamily="18" charset="0"/>
                <a:cs typeface="微软雅黑"/>
              </a:rPr>
              <a:t>winform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的学生管理系统，实现以下功能：</a:t>
            </a: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创建学校、班级、学生类，并确定三者之间的实体关系；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能够使用</a:t>
            </a:r>
            <a:r>
              <a:rPr lang="en-US" altLang="zh-CN" sz="2400" spc="-5" dirty="0">
                <a:ea typeface="Cambria" panose="02040503050406030204" pitchFamily="18" charset="0"/>
                <a:cs typeface="微软雅黑"/>
              </a:rPr>
              <a:t>ADO.NET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对学校、班级、学生的基本信息进行增删改查操作；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学校、班级、学生的信息保存到数据库中（</a:t>
            </a:r>
            <a:r>
              <a:rPr lang="en-US" altLang="zh-CN" sz="2400" spc="-5" dirty="0" err="1">
                <a:ea typeface="Cambria" panose="02040503050406030204" pitchFamily="18" charset="0"/>
                <a:cs typeface="微软雅黑"/>
              </a:rPr>
              <a:t>Sqlite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）；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创建</a:t>
            </a:r>
            <a:r>
              <a:rPr lang="en-US" altLang="zh-CN" sz="2400" spc="-5" dirty="0">
                <a:ea typeface="Cambria" panose="02040503050406030204" pitchFamily="18" charset="0"/>
                <a:cs typeface="微软雅黑"/>
              </a:rPr>
              <a:t>log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表，用户的所有操作记录到</a:t>
            </a:r>
            <a:r>
              <a:rPr lang="en-US" altLang="zh-CN" sz="2400" spc="-5" dirty="0">
                <a:ea typeface="Cambria" panose="02040503050406030204" pitchFamily="18" charset="0"/>
                <a:cs typeface="微软雅黑"/>
              </a:rPr>
              <a:t>log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表里面，支持对</a:t>
            </a:r>
            <a:r>
              <a:rPr lang="en-US" altLang="zh-CN" sz="2400" spc="-5" dirty="0">
                <a:ea typeface="Cambria" panose="02040503050406030204" pitchFamily="18" charset="0"/>
                <a:cs typeface="微软雅黑"/>
              </a:rPr>
              <a:t>log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表的查询和显示。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5100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14461D9-9A41-4D6A-A327-9D7D4B32F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课程作业</a:t>
            </a:r>
            <a:r>
              <a:rPr lang="en-US" altLang="zh-CN" dirty="0"/>
              <a:t>-</a:t>
            </a:r>
            <a:r>
              <a:rPr lang="zh-CN" altLang="en-US" dirty="0"/>
              <a:t>时间安排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915CF-0416-4FA6-BA25-1DFC745EDB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需求讨论（第七周）</a:t>
            </a:r>
            <a:endParaRPr lang="en-US" altLang="zh-CN" dirty="0"/>
          </a:p>
          <a:p>
            <a:r>
              <a:rPr lang="zh-CN" altLang="en-US" dirty="0"/>
              <a:t>系统开发（第八、九周）</a:t>
            </a:r>
            <a:endParaRPr lang="en-US" altLang="zh-CN" dirty="0"/>
          </a:p>
          <a:p>
            <a:r>
              <a:rPr lang="zh-CN" altLang="en-US" dirty="0"/>
              <a:t>文档编写（第八、九周）</a:t>
            </a:r>
            <a:endParaRPr lang="en-US" altLang="zh-CN" dirty="0"/>
          </a:p>
          <a:p>
            <a:r>
              <a:rPr lang="zh-CN" altLang="en-US" dirty="0"/>
              <a:t>现场讲解（第十周）</a:t>
            </a:r>
            <a:endParaRPr lang="en-US" altLang="zh-CN" dirty="0"/>
          </a:p>
          <a:p>
            <a:r>
              <a:rPr lang="zh-CN" altLang="en-US" dirty="0"/>
              <a:t>提交作业（第十二周）</a:t>
            </a:r>
          </a:p>
        </p:txBody>
      </p:sp>
    </p:spTree>
    <p:extLst>
      <p:ext uri="{BB962C8B-B14F-4D97-AF65-F5344CB8AC3E}">
        <p14:creationId xmlns:p14="http://schemas.microsoft.com/office/powerpoint/2010/main" val="401850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A0A0754-EBD3-48C7-BF19-C35D3D28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课程作业</a:t>
            </a:r>
            <a:r>
              <a:rPr lang="en-US" altLang="zh-CN" dirty="0"/>
              <a:t>-</a:t>
            </a:r>
            <a:r>
              <a:rPr lang="zh-CN" altLang="en-US" dirty="0"/>
              <a:t>提交物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A4285-8FE8-4E03-AF7C-ADFA0A6D77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zh-CN" dirty="0"/>
              <a:t>需求文档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项目内容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系统整体功能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主要业务流程</a:t>
            </a:r>
            <a:r>
              <a:rPr lang="zh-CN" altLang="en-US" dirty="0"/>
              <a:t>（</a:t>
            </a:r>
            <a:r>
              <a:rPr lang="zh-CN" altLang="zh-CN" dirty="0"/>
              <a:t>含游戏规则等</a:t>
            </a:r>
            <a:r>
              <a:rPr lang="zh-CN" altLang="en-US" dirty="0"/>
              <a:t>）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人员分工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时间进度安排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54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A0A0754-EBD3-48C7-BF19-C35D3D28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课程作业</a:t>
            </a:r>
            <a:r>
              <a:rPr lang="en-US" altLang="zh-CN" dirty="0"/>
              <a:t>-</a:t>
            </a:r>
            <a:r>
              <a:rPr lang="zh-CN" altLang="en-US" dirty="0"/>
              <a:t>提交物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A4285-8FE8-4E03-AF7C-ADFA0A6D77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zh-CN" dirty="0"/>
              <a:t>系统介绍ppt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系统功能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关键技术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页面效果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人员贡献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83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A0A0754-EBD3-48C7-BF19-C35D3D28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课程作业</a:t>
            </a:r>
            <a:r>
              <a:rPr lang="en-US" altLang="zh-CN" dirty="0"/>
              <a:t>-</a:t>
            </a:r>
            <a:r>
              <a:rPr lang="zh-CN" altLang="en-US" dirty="0"/>
              <a:t>提交物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A4285-8FE8-4E03-AF7C-ADFA0A6D77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zh-CN" dirty="0"/>
              <a:t>系统演示视频（不小于3分钟，720p，mp4）</a:t>
            </a:r>
          </a:p>
          <a:p>
            <a:r>
              <a:rPr lang="zh-CN" altLang="zh-CN" dirty="0"/>
              <a:t>源代码（含工程文件，可打开，如果有数据库，须提供数据库文件）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9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A0A0754-EBD3-48C7-BF19-C35D3D28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课程作业</a:t>
            </a:r>
            <a:r>
              <a:rPr lang="en-US" altLang="zh-CN" dirty="0"/>
              <a:t>-</a:t>
            </a:r>
            <a:r>
              <a:rPr lang="zh-CN" altLang="en-US" dirty="0"/>
              <a:t>提交物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A4285-8FE8-4E03-AF7C-ADFA0A6D77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zh-CN" dirty="0"/>
              <a:t>实验报告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系统介绍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zh-CN" altLang="zh-CN" dirty="0"/>
              <a:t>设计思路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zh-CN" altLang="zh-CN" dirty="0"/>
              <a:t>关键技术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zh-CN" altLang="zh-CN" dirty="0"/>
              <a:t>个人贡献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zh-CN" altLang="zh-CN" dirty="0"/>
              <a:t>个人成果展现</a:t>
            </a:r>
          </a:p>
          <a:p>
            <a:pPr marL="914400" lvl="1" indent="-457200" fontAlgn="ctr">
              <a:buFont typeface="+mj-lt"/>
              <a:buAutoNum type="arabicPeriod"/>
            </a:pPr>
            <a:r>
              <a:rPr lang="zh-CN" altLang="zh-CN" dirty="0"/>
              <a:t>开发体会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09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223</Words>
  <Application>Microsoft Office PowerPoint</Application>
  <PresentationFormat>宽屏</PresentationFormat>
  <Paragraphs>37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Cambria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ethen</dc:creator>
  <cp:lastModifiedBy>ethen</cp:lastModifiedBy>
  <cp:revision>15</cp:revision>
  <dcterms:created xsi:type="dcterms:W3CDTF">2020-09-14T02:18:36Z</dcterms:created>
  <dcterms:modified xsi:type="dcterms:W3CDTF">2020-10-12T02:29:17Z</dcterms:modified>
</cp:coreProperties>
</file>