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8" r:id="rId2"/>
    <p:sldId id="369" r:id="rId3"/>
    <p:sldId id="3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116" autoAdjust="0"/>
  </p:normalViewPr>
  <p:slideViewPr>
    <p:cSldViewPr snapToGrid="0">
      <p:cViewPr varScale="1">
        <p:scale>
          <a:sx n="68" d="100"/>
          <a:sy n="68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48E-05C8-43F4-9AC9-BE7F8A0EDA9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4925-B82E-4404-B9D2-DC6DED95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0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189-94DC-455F-97BD-84B65E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3EA6A-8333-4326-BCF0-04236B7F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923-0D81-49B3-92C8-0D88094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32DA0-28C1-4584-A6B0-34262CA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395F-DDFD-44C8-87F7-E581B0A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C1FC-BFF4-4C1A-B4BC-F459675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DC339-1C7E-4A2A-9A2A-4BBBA773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A9DF-BEE4-4A0E-B0F5-EC9AD8D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631A-6854-4C2F-A164-D4B89AE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363E-089C-4A95-88D0-FB64E972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CA00-D8B8-43DF-A124-727144A4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2050-1683-4C68-9FA7-8AB2FFF3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AA490-ECBA-4B1D-A083-86668FE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C712C-3B0F-4754-90F7-0E0D880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3C103-90A3-437A-86FD-7D6695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3453-0F0E-4864-802E-D7F13D4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0797-A786-46D3-99A4-EE95A31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CF5-2615-413E-98D8-D6A7E233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DBF-CD4A-4734-8790-BFE0BBE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A4406-C022-4F2D-873F-56F34B4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C73A-D28E-4DF5-9D96-D50571F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56E-F4D2-424E-AC7E-042246D6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62C12-097D-4125-86A2-DC174B6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F5665-627B-41D1-A25D-D23F92F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707B-FA88-40F6-95B5-D146B62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F037-BA7E-428F-8211-8DDF738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0E1B-7CDB-446A-8C77-181FE71D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D35D5-1960-477C-B75B-27D64FB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687DB-6FBD-4AF5-9153-9036BCD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79C28-0233-4461-8727-A5948607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2CEFE-D3D6-442C-8CDA-E74EEF6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C1A9-1140-42A4-AA7F-A369D18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CB01-F046-4D01-9082-DE4EDE5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33CC-D032-498A-B601-902905E1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969E3-8078-4B79-976C-EC1A9A54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48EB-A58F-4582-A907-6A55AE0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78D1-7AAA-4997-A668-15B9092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02E0D-8B81-449D-AD79-B84C79B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FC1DC-C508-46A1-83C2-E4C299C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203A-47B0-4D37-9FA4-2C93B70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B695-0BA5-454E-99F9-3121943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22E42-AFE6-4D8C-A50D-94D3145E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1F3E-1E7F-4D03-97F9-254B561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532B9-C428-4DB0-81FB-4DB6798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0FD2-4028-4C0C-BBEB-A599F54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3185-6B22-4649-A124-A552A0C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1454-CDC5-4E50-BD05-64D93B9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E64C-3733-4D6E-8C27-4CCF979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7301C-E58E-4448-B070-5180B463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CC21-CEB1-4A3C-9970-CD7D9C1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8E654-4A61-4121-81A8-2BA5C1D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44DB-99FB-49B0-A2F3-C51A976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A0-4536-426E-80DD-7A2FAD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12299-3648-4EE4-A85B-85D1D320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2CCF-3CBD-4EBD-87E1-947F8C23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EC9F-AF67-4A93-80C0-7082F4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4367C-658A-40BF-87E3-422C0E3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D1092-D9FE-491E-965A-49F55B8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6B9AC-5BC0-495B-9697-823164C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5D4D-92ED-49F3-BD88-240D38E4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3D67-DD29-48E4-AFA5-78FFC04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A103-2EF9-4720-A6F9-CA6EE8257E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CFCE-CFDA-40FA-B761-7FE493436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36EA-DEEB-495A-AE5E-116C0FA3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b="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第四次课的作业 </a:t>
            </a:r>
            <a:endParaRPr lang="en-US" altLang="zh-CN" b="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767861" y="1295894"/>
            <a:ext cx="11066127" cy="3036088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编写基于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winform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的简单的文件浏览器程序：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窗口分左右结构，包含菜单、工具栏、树形视图和列表；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展示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c: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盘及其下所有文件夹，点击左边树形视图中的文件夹，右侧列表可显示该文件夹中的子文件夹和文件；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对于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exe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文件，可以双击运行；对于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txt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文件，可以通过记事本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(notepad.exe)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打开；其他类型的文件不做要求。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510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4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41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宽屏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Cambria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廖 必彦</cp:lastModifiedBy>
  <cp:revision>11</cp:revision>
  <dcterms:created xsi:type="dcterms:W3CDTF">2020-09-14T02:18:36Z</dcterms:created>
  <dcterms:modified xsi:type="dcterms:W3CDTF">2020-09-29T02:56:02Z</dcterms:modified>
</cp:coreProperties>
</file>