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9" r:id="rId3"/>
    <p:sldId id="259" r:id="rId4"/>
    <p:sldId id="280" r:id="rId5"/>
    <p:sldId id="266" r:id="rId6"/>
    <p:sldId id="267" r:id="rId7"/>
    <p:sldId id="265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7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4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3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23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70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8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4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5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3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38062F-BBD4-0547-B558-ABBCD142B9CB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4AF8-8D50-FA4C-9B96-530424650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8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79D8F88-FD5C-47AA-AC52-58E218038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" r="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FFB9D-1501-3F3C-E35E-A4559A31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9679" y="5201737"/>
            <a:ext cx="11210925" cy="744836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AZURE SECURITY </a:t>
            </a:r>
          </a:p>
        </p:txBody>
      </p:sp>
    </p:spTree>
    <p:extLst>
      <p:ext uri="{BB962C8B-B14F-4D97-AF65-F5344CB8AC3E}">
        <p14:creationId xmlns:p14="http://schemas.microsoft.com/office/powerpoint/2010/main" val="12670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8534-E27A-8341-9DCA-E66EE54D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59" y="119591"/>
            <a:ext cx="11281881" cy="1325563"/>
          </a:xfrm>
        </p:spPr>
        <p:txBody>
          <a:bodyPr/>
          <a:lstStyle/>
          <a:p>
            <a:r>
              <a:rPr lang="en-US" b="1" u="sng" dirty="0"/>
              <a:t>Secure Network Connectivity - Objective Domain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84D16-6CBE-D849-BDCA-CF76C6BA1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90" y="16330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Describe the concept and functionality of:</a:t>
            </a:r>
            <a:endParaRPr lang="en-IN" dirty="0"/>
          </a:p>
          <a:p>
            <a:r>
              <a:rPr lang="en-US" dirty="0"/>
              <a:t>Defense in depth</a:t>
            </a:r>
            <a:endParaRPr lang="en-IN" dirty="0"/>
          </a:p>
          <a:p>
            <a:r>
              <a:rPr lang="en-US" dirty="0"/>
              <a:t>Network Security Groups (NSG)</a:t>
            </a:r>
            <a:endParaRPr lang="en-IN" dirty="0"/>
          </a:p>
          <a:p>
            <a:r>
              <a:rPr lang="en-US" dirty="0"/>
              <a:t>Azure Firewall</a:t>
            </a:r>
            <a:endParaRPr lang="en-IN" dirty="0"/>
          </a:p>
          <a:p>
            <a:r>
              <a:rPr lang="en-US" dirty="0"/>
              <a:t>Azure DoS protection</a:t>
            </a:r>
          </a:p>
        </p:txBody>
      </p:sp>
    </p:spTree>
    <p:extLst>
      <p:ext uri="{BB962C8B-B14F-4D97-AF65-F5344CB8AC3E}">
        <p14:creationId xmlns:p14="http://schemas.microsoft.com/office/powerpoint/2010/main" val="354742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900F-8B2C-73BE-B9EA-7B5D4E71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12" y="113899"/>
            <a:ext cx="8354806" cy="1447800"/>
          </a:xfrm>
        </p:spPr>
        <p:txBody>
          <a:bodyPr/>
          <a:lstStyle/>
          <a:p>
            <a:r>
              <a:rPr lang="en-US" sz="4400" b="1" u="sng" dirty="0"/>
              <a:t>Defense in-depth</a:t>
            </a:r>
            <a:br>
              <a:rPr lang="en-IN" sz="3600" b="1" u="sng" dirty="0"/>
            </a:br>
            <a:endParaRPr lang="en-US" sz="3600" b="1" u="sng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06024C2-9FDB-7D3D-40EE-7C325CC2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60" y="1425484"/>
            <a:ext cx="4970755" cy="49376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CA1A7-6D13-BCE0-583E-84704E985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414" y="1171698"/>
            <a:ext cx="5172052" cy="35314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layered approach to securing computer systems.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Provides multiple levels of protection.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Attacks against one layer are isolated from subsequent layers.</a:t>
            </a:r>
          </a:p>
        </p:txBody>
      </p:sp>
    </p:spTree>
    <p:extLst>
      <p:ext uri="{BB962C8B-B14F-4D97-AF65-F5344CB8AC3E}">
        <p14:creationId xmlns:p14="http://schemas.microsoft.com/office/powerpoint/2010/main" val="206005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47E7-3135-FD2A-3DA1-8D9EEB60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33" y="0"/>
            <a:ext cx="4446949" cy="903682"/>
          </a:xfrm>
        </p:spPr>
        <p:txBody>
          <a:bodyPr/>
          <a:lstStyle/>
          <a:p>
            <a:r>
              <a:rPr lang="en-US" sz="4400" b="1" u="sng" dirty="0"/>
              <a:t>Shared Security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6FE51F3-A3B0-FAFA-9D73-2DA68F1B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4962"/>
            <a:ext cx="6031725" cy="49018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0494B-C122-8D81-66DB-92823C985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8634" y="1076602"/>
            <a:ext cx="5195888" cy="289559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Migrating from customer-controlled to cloud-based datacenters shifts the responsibility for security.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Security becomes a shared concern between cloud providers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61250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775-58A9-BEB7-CEBA-E41B87F3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87" y="-59267"/>
            <a:ext cx="8412379" cy="1447800"/>
          </a:xfrm>
        </p:spPr>
        <p:txBody>
          <a:bodyPr/>
          <a:lstStyle/>
          <a:p>
            <a:r>
              <a:rPr lang="en-US" sz="3600" b="1" u="sng" dirty="0"/>
              <a:t>Network Security Groups (NSGs)</a:t>
            </a:r>
            <a:br>
              <a:rPr lang="en-IN" sz="3600" b="1" u="sng" dirty="0"/>
            </a:br>
            <a:endParaRPr lang="en-US" sz="3600" b="1" u="sng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2C1B52C-D75F-372C-E2EA-59EB8A8F6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100" y="793348"/>
            <a:ext cx="3149599" cy="31351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C805B-0A56-0AD5-8505-A1B39D2A6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9521" y="1024467"/>
            <a:ext cx="5014602" cy="3811588"/>
          </a:xfrm>
        </p:spPr>
        <p:txBody>
          <a:bodyPr>
            <a:noAutofit/>
          </a:bodyPr>
          <a:lstStyle/>
          <a:p>
            <a:r>
              <a:rPr lang="en-US" sz="2000" dirty="0"/>
              <a:t>Network Security Groups (NSGs) filter network traffic to and from Azure resources onAzure Virtual Networks.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Set inbound and outbound rules to filter by source and destination IP address, port, and protocol.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Add multiple rules, as needed, within subscription limits.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Azure applies default, baseline security rules to new NSGs.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Override default rules with new, higher priority rules.</a:t>
            </a:r>
          </a:p>
          <a:p>
            <a:endParaRPr lang="en-US" sz="2000" dirty="0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9850C2C-328A-08BE-80A1-5E2C7BBD39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4" b="37037"/>
          <a:stretch/>
        </p:blipFill>
        <p:spPr>
          <a:xfrm>
            <a:off x="5994242" y="4021667"/>
            <a:ext cx="5635313" cy="29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3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E556-D0F1-993F-5457-4697E951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0"/>
            <a:ext cx="5550959" cy="844573"/>
          </a:xfrm>
        </p:spPr>
        <p:txBody>
          <a:bodyPr/>
          <a:lstStyle/>
          <a:p>
            <a:r>
              <a:rPr lang="en-US" sz="4000" b="1" u="sng" dirty="0"/>
              <a:t>Azure Firewall</a:t>
            </a:r>
          </a:p>
        </p:txBody>
      </p:sp>
      <p:pic>
        <p:nvPicPr>
          <p:cNvPr id="6" name="Content Placeholder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BFB8489-70BD-4740-82C4-C8C7A839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09" y="2328334"/>
            <a:ext cx="3450200" cy="18764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EFE6-D15E-775C-E9E3-F449BDF59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322" y="918681"/>
            <a:ext cx="6698720" cy="4112107"/>
          </a:xfrm>
        </p:spPr>
        <p:txBody>
          <a:bodyPr>
            <a:noAutofit/>
          </a:bodyPr>
          <a:lstStyle/>
          <a:p>
            <a:r>
              <a:rPr lang="en-US" sz="2000" dirty="0"/>
              <a:t>A stateful, managed Firewall as a Service (</a:t>
            </a:r>
            <a:r>
              <a:rPr lang="en-US" sz="2000" dirty="0" err="1"/>
              <a:t>FaaS</a:t>
            </a:r>
            <a:r>
              <a:rPr lang="en-US" sz="2000" dirty="0"/>
              <a:t>) that grants/denies server access based on originating IP address, in order to protect network resources.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Applies inbound and outbound traffic filtering rules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Built-in high availability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Unrestricted cloud scalability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Uses Azure Monitor logging</a:t>
            </a:r>
            <a:endParaRPr lang="en-IN" sz="2000" dirty="0"/>
          </a:p>
          <a:p>
            <a:endParaRPr lang="en-IN" sz="2000" dirty="0"/>
          </a:p>
          <a:p>
            <a:r>
              <a:rPr lang="en-US" sz="2000" b="1" dirty="0"/>
              <a:t>Azure Application Gateway </a:t>
            </a:r>
            <a:r>
              <a:rPr lang="en-US" sz="2000" dirty="0"/>
              <a:t>also provides a firewall, Web Application Firewall (WAF). WAF provides centralized, inbound protection for your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8439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F9C6-7FFD-286D-758B-A661855F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47" y="20568"/>
            <a:ext cx="9298083" cy="798897"/>
          </a:xfrm>
        </p:spPr>
        <p:txBody>
          <a:bodyPr/>
          <a:lstStyle/>
          <a:p>
            <a:r>
              <a:rPr lang="en-IN" sz="4000" b="1" u="sng" dirty="0"/>
              <a:t>Azure DDoS Service Protection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18A7-1773-E31C-0728-4256A176F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462" y="951488"/>
            <a:ext cx="5818904" cy="4808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malicious attempt to disrupt normal traffic by flooding a website with large amounts of fake traffic.</a:t>
            </a:r>
          </a:p>
          <a:p>
            <a:pPr marL="0" indent="0">
              <a:buNone/>
            </a:pPr>
            <a:r>
              <a:rPr lang="en-US" sz="2000" dirty="0"/>
              <a:t>DoS attacks overwhelm and exhaust network resources, making apps slower unresponsive.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Sanitizes unwanted network traffic before it impacts service availability.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Basic service tier is automatically enabled in Azure.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Standard service tier adds mitigation capabilities that are tuned to protect Azure Virtual Network resources</a:t>
            </a:r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7F76CAC-E65C-6B58-5A86-738C56BD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96112" y="1361912"/>
            <a:ext cx="5195888" cy="2067088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ED868-E1E1-AB18-F75C-842C1F806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4" y="3714997"/>
            <a:ext cx="6373096" cy="24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E79E-776D-BF78-88F4-106D600E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3" y="0"/>
            <a:ext cx="7612058" cy="1268383"/>
          </a:xfrm>
        </p:spPr>
        <p:txBody>
          <a:bodyPr/>
          <a:lstStyle/>
          <a:p>
            <a:r>
              <a:rPr lang="en-US" sz="4000" b="1" u="sng" dirty="0"/>
              <a:t>Defense in Depth Reviewed</a:t>
            </a:r>
            <a:br>
              <a:rPr lang="en-US" b="1" u="sng" dirty="0"/>
            </a:br>
            <a:endParaRPr lang="en-US" b="1" u="sng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782491B-7C8F-7E17-9A8E-3F18C89E3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7" b="37882"/>
          <a:stretch/>
        </p:blipFill>
        <p:spPr>
          <a:xfrm>
            <a:off x="6413907" y="2137626"/>
            <a:ext cx="5717633" cy="31923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25836-B93D-C169-2811-0C8F6D6A4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981" y="1087967"/>
            <a:ext cx="5717634" cy="4343400"/>
          </a:xfrm>
        </p:spPr>
        <p:txBody>
          <a:bodyPr>
            <a:noAutofit/>
          </a:bodyPr>
          <a:lstStyle/>
          <a:p>
            <a:r>
              <a:rPr lang="en-US" sz="2000" dirty="0"/>
              <a:t>Combining network security solutions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NSGs</a:t>
            </a:r>
            <a:r>
              <a:rPr lang="en-US" sz="2000" dirty="0"/>
              <a:t> with </a:t>
            </a:r>
            <a:r>
              <a:rPr lang="en-US" sz="2000" b="1" dirty="0"/>
              <a:t>Azure Firewall </a:t>
            </a:r>
            <a:r>
              <a:rPr lang="en-US" sz="2000" dirty="0"/>
              <a:t>to achieve defense in depth.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Perimeter layer </a:t>
            </a:r>
            <a:r>
              <a:rPr lang="en-US" sz="2000" dirty="0"/>
              <a:t>protects your network boundaries with Azure DoS Protection and Azure Firewall.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Networking layer </a:t>
            </a:r>
            <a:r>
              <a:rPr lang="en-US" sz="2000" dirty="0"/>
              <a:t>only permits traffic to pass between networked resources with Network Security Group (NSG) inbound and outbound rules.</a:t>
            </a:r>
          </a:p>
        </p:txBody>
      </p:sp>
    </p:spTree>
    <p:extLst>
      <p:ext uri="{BB962C8B-B14F-4D97-AF65-F5344CB8AC3E}">
        <p14:creationId xmlns:p14="http://schemas.microsoft.com/office/powerpoint/2010/main" val="318272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74D5E-381D-D3AD-B490-BB79946FD10D}"/>
              </a:ext>
            </a:extLst>
          </p:cNvPr>
          <p:cNvSpPr txBox="1"/>
          <p:nvPr/>
        </p:nvSpPr>
        <p:spPr>
          <a:xfrm>
            <a:off x="321734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/>
              <a:t>References: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FB0B0-57C9-FD0E-B161-523F8022E8C5}"/>
              </a:ext>
            </a:extLst>
          </p:cNvPr>
          <p:cNvSpPr txBox="1"/>
          <p:nvPr/>
        </p:nvSpPr>
        <p:spPr>
          <a:xfrm>
            <a:off x="321734" y="915369"/>
            <a:ext cx="9101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On</a:t>
            </a:r>
            <a:r>
              <a:rPr lang="en-US" dirty="0"/>
              <a:t>e stop shop for all Azure </a:t>
            </a:r>
            <a:r>
              <a:rPr lang="en-US" dirty="0" err="1"/>
              <a:t>Securityhttps:l</a:t>
            </a:r>
            <a:r>
              <a:rPr lang="en-US" dirty="0"/>
              <a:t>/ww.microsoft.com/</a:t>
            </a:r>
            <a:r>
              <a:rPr lang="en-US" dirty="0" err="1"/>
              <a:t>en</a:t>
            </a:r>
            <a:r>
              <a:rPr lang="en-US" dirty="0"/>
              <a:t>-us/</a:t>
            </a:r>
            <a:r>
              <a:rPr lang="en-US" dirty="0" err="1"/>
              <a:t>trustcenter</a:t>
            </a:r>
            <a:r>
              <a:rPr lang="en-US" dirty="0"/>
              <a:t>/</a:t>
            </a:r>
            <a:r>
              <a:rPr lang="en-US" dirty="0" err="1"/>
              <a:t>securitv#How-Microsoft-protects-your-dataNext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B2DF-AECA-959C-55EE-CCC8C299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AZ-900: Azure Fundamentals Overview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0A90DE-C5D9-D991-7D98-33B86D3DE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t="42045" r="6546" b="37805"/>
          <a:stretch/>
        </p:blipFill>
        <p:spPr>
          <a:xfrm>
            <a:off x="646111" y="2075698"/>
            <a:ext cx="9591576" cy="4460472"/>
          </a:xfrm>
        </p:spPr>
      </p:pic>
    </p:spTree>
    <p:extLst>
      <p:ext uri="{BB962C8B-B14F-4D97-AF65-F5344CB8AC3E}">
        <p14:creationId xmlns:p14="http://schemas.microsoft.com/office/powerpoint/2010/main" val="179914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17EC-D873-2F1A-B5D8-96FB38C4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54283"/>
            <a:ext cx="10515600" cy="811948"/>
          </a:xfrm>
        </p:spPr>
        <p:txBody>
          <a:bodyPr/>
          <a:lstStyle/>
          <a:p>
            <a:r>
              <a:rPr lang="en-US" b="1" u="sng" dirty="0"/>
              <a:t>Module 04 -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07098-4777-BEC7-7B0D-C7FEBB33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You will learn the following concepts: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Azure Security features </a:t>
            </a:r>
          </a:p>
          <a:p>
            <a:r>
              <a:rPr lang="en-US" dirty="0"/>
              <a:t>Azure Security Center, including policy compliance, security alerts, secure score, and</a:t>
            </a:r>
            <a:r>
              <a:rPr lang="en-IN" dirty="0"/>
              <a:t> re</a:t>
            </a:r>
            <a:r>
              <a:rPr lang="en-US" dirty="0"/>
              <a:t>source hygiene</a:t>
            </a:r>
          </a:p>
          <a:p>
            <a:r>
              <a:rPr lang="en-US" dirty="0"/>
              <a:t>azure Sentinel</a:t>
            </a:r>
          </a:p>
          <a:p>
            <a:r>
              <a:rPr lang="en-US" dirty="0"/>
              <a:t>Key Vault and Dedicated Host</a:t>
            </a:r>
            <a:r>
              <a:rPr lang="en-IN" dirty="0"/>
              <a:t>s</a:t>
            </a:r>
          </a:p>
          <a:p>
            <a:pPr marL="0" indent="0">
              <a:buNone/>
            </a:pPr>
            <a:r>
              <a:rPr lang="en-US" b="1" dirty="0"/>
              <a:t>Azure Network Security</a:t>
            </a:r>
          </a:p>
          <a:p>
            <a:r>
              <a:rPr lang="en-US" dirty="0"/>
              <a:t>  Defense in depth</a:t>
            </a:r>
          </a:p>
          <a:p>
            <a:r>
              <a:rPr lang="en-US" dirty="0"/>
              <a:t>  Network Security Groups and Firewalls</a:t>
            </a:r>
          </a:p>
          <a:p>
            <a:r>
              <a:rPr lang="en-US" dirty="0"/>
              <a:t>  DoS protection</a:t>
            </a:r>
            <a:endParaRPr lang="en-IN" dirty="0"/>
          </a:p>
          <a:p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7ABF931-960D-4680-A2D0-D08D3541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40" y="2966527"/>
            <a:ext cx="4371575" cy="29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4359-5A96-4E55-9605-DD3BFAA4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19" y="155594"/>
            <a:ext cx="9404723" cy="1400530"/>
          </a:xfrm>
        </p:spPr>
        <p:txBody>
          <a:bodyPr/>
          <a:lstStyle/>
          <a:p>
            <a:r>
              <a:rPr lang="en-IN" b="1" u="sng" dirty="0"/>
              <a:t>Azure Security Center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A144-DD0B-4CA7-AC2C-A7E3517F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45" y="108377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Security Center is a monitoring service that provides threat protection across both Azure and on-premises datacenters.</a:t>
            </a:r>
          </a:p>
          <a:p>
            <a:r>
              <a:rPr lang="en-US" dirty="0"/>
              <a:t>Provides security recommendations</a:t>
            </a:r>
          </a:p>
          <a:p>
            <a:r>
              <a:rPr lang="en-US" dirty="0"/>
              <a:t>Detect and block malware</a:t>
            </a:r>
          </a:p>
          <a:p>
            <a:r>
              <a:rPr lang="en-US" dirty="0"/>
              <a:t>Analyze and identify potential attacks</a:t>
            </a:r>
          </a:p>
          <a:p>
            <a:r>
              <a:rPr lang="en-US" dirty="0"/>
              <a:t>Just-in-time access control for ports</a:t>
            </a:r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C8F944B-362E-4651-A191-90DF376F9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09" y="3181519"/>
            <a:ext cx="3062078" cy="18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D3AB-5959-5DFB-8164-4AEA0B0E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44" y="158166"/>
            <a:ext cx="9404723" cy="1400530"/>
          </a:xfrm>
        </p:spPr>
        <p:txBody>
          <a:bodyPr/>
          <a:lstStyle/>
          <a:p>
            <a:r>
              <a:rPr lang="en-US" b="1" u="sng" dirty="0"/>
              <a:t>Azure Security Center - Capabilities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E0BE0-AAC9-042C-9754-43FFBF36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7" y="1026459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Policy Compliance </a:t>
            </a:r>
          </a:p>
          <a:p>
            <a:pPr marL="0" indent="0">
              <a:buNone/>
            </a:pPr>
            <a:r>
              <a:rPr lang="en-US" dirty="0"/>
              <a:t>Run policies across management groups, subscriptions, or tenants.</a:t>
            </a:r>
            <a:endParaRPr lang="en-IN" dirty="0"/>
          </a:p>
          <a:p>
            <a:r>
              <a:rPr lang="en-US" b="1" dirty="0"/>
              <a:t>Continuous Assessments</a:t>
            </a:r>
          </a:p>
          <a:p>
            <a:pPr marL="0" indent="0">
              <a:buNone/>
            </a:pPr>
            <a:r>
              <a:rPr lang="en-US" dirty="0"/>
              <a:t>Assess new and deployed resources to ensure that they are configure properly.</a:t>
            </a:r>
            <a:endParaRPr lang="en-IN" dirty="0"/>
          </a:p>
          <a:p>
            <a:r>
              <a:rPr lang="en-US" b="1" dirty="0"/>
              <a:t>Tailored Recommendations</a:t>
            </a:r>
          </a:p>
          <a:p>
            <a:pPr marL="0" indent="0">
              <a:buNone/>
            </a:pPr>
            <a:r>
              <a:rPr lang="en-US" dirty="0"/>
              <a:t>Recommendations based on existing workload with instructions on how to implement them.</a:t>
            </a:r>
            <a:endParaRPr lang="en-IN" dirty="0"/>
          </a:p>
          <a:p>
            <a:r>
              <a:rPr lang="en-US" b="1" dirty="0"/>
              <a:t>Threat Protection </a:t>
            </a:r>
          </a:p>
          <a:p>
            <a:pPr marL="0" indent="0">
              <a:buNone/>
            </a:pPr>
            <a:r>
              <a:rPr lang="en-US" dirty="0"/>
              <a:t>Analyze attempted threats through </a:t>
            </a:r>
            <a:r>
              <a:rPr lang="en-US" dirty="0" err="1"/>
              <a:t>alertsand</a:t>
            </a:r>
            <a:r>
              <a:rPr lang="en-US" dirty="0"/>
              <a:t> impacted resource reports.</a:t>
            </a:r>
          </a:p>
        </p:txBody>
      </p:sp>
    </p:spTree>
    <p:extLst>
      <p:ext uri="{BB962C8B-B14F-4D97-AF65-F5344CB8AC3E}">
        <p14:creationId xmlns:p14="http://schemas.microsoft.com/office/powerpoint/2010/main" val="339521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EFD1-5A0A-ADD6-1511-124F43C4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62" y="0"/>
            <a:ext cx="10515600" cy="842923"/>
          </a:xfrm>
        </p:spPr>
        <p:txBody>
          <a:bodyPr/>
          <a:lstStyle/>
          <a:p>
            <a:r>
              <a:rPr lang="en-IN" b="1" u="sng" dirty="0"/>
              <a:t>Azure Security Center Console</a:t>
            </a:r>
            <a:endParaRPr lang="en-US" b="1" u="sng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D444E72-2469-41A5-1A43-B4E54AF0E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6" y="1006867"/>
            <a:ext cx="12078984" cy="5881956"/>
          </a:xfrm>
        </p:spPr>
      </p:pic>
    </p:spTree>
    <p:extLst>
      <p:ext uri="{BB962C8B-B14F-4D97-AF65-F5344CB8AC3E}">
        <p14:creationId xmlns:p14="http://schemas.microsoft.com/office/powerpoint/2010/main" val="225016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CB4C-77A0-F62C-E266-61CC811B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23" y="140747"/>
            <a:ext cx="10515600" cy="852952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Azure Sentinel</a:t>
            </a:r>
            <a:br>
              <a:rPr lang="en-IN" dirty="0"/>
            </a:b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2DCE4AC-DE7F-1445-E1DC-84FB737421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78" y="770021"/>
            <a:ext cx="5617681" cy="5425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E6C3E-E02B-FDF3-9513-F3CCA1094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523" y="882419"/>
            <a:ext cx="6034355" cy="5546570"/>
          </a:xfrm>
        </p:spPr>
        <p:txBody>
          <a:bodyPr>
            <a:normAutofit/>
          </a:bodyPr>
          <a:lstStyle/>
          <a:p>
            <a:r>
              <a:rPr lang="en-US" sz="2000" dirty="0"/>
              <a:t>Microsoft Sentinel is a scalable, cloud-native, security information and event management (SIEM) and security orchestration, automation, and response(SOAR) solution. </a:t>
            </a:r>
            <a:endParaRPr lang="en-IN" sz="2000" dirty="0"/>
          </a:p>
          <a:p>
            <a:r>
              <a:rPr lang="en-US" sz="2000" dirty="0"/>
              <a:t>Microsoft Sentinel delivers intelligent security analytics and threat intelligence across the enterprise, providing a single solution for attack detection, threat visibility, proactive hunting, and threat response.</a:t>
            </a:r>
          </a:p>
        </p:txBody>
      </p:sp>
    </p:spTree>
    <p:extLst>
      <p:ext uri="{BB962C8B-B14F-4D97-AF65-F5344CB8AC3E}">
        <p14:creationId xmlns:p14="http://schemas.microsoft.com/office/powerpoint/2010/main" val="417110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AD02-99E0-B2E3-746D-7AC53DE8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54" y="70594"/>
            <a:ext cx="9404723" cy="1400530"/>
          </a:xfrm>
        </p:spPr>
        <p:txBody>
          <a:bodyPr/>
          <a:lstStyle/>
          <a:p>
            <a:r>
              <a:rPr lang="en-IN" b="1" u="sng" dirty="0"/>
              <a:t>Azure Key Vault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BAF2-7230-D1ED-693E-B1441A6E0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054" y="903858"/>
            <a:ext cx="57629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Azure Key Vault stores application secrets in a centralized cloud location in order to securely control access permissions and access logging.</a:t>
            </a:r>
            <a:endParaRPr lang="en-IN" sz="2000" dirty="0"/>
          </a:p>
          <a:p>
            <a:r>
              <a:rPr lang="en-US" sz="2000" dirty="0"/>
              <a:t>Secrets management.</a:t>
            </a:r>
            <a:endParaRPr lang="en-IN" sz="2000" dirty="0"/>
          </a:p>
          <a:p>
            <a:r>
              <a:rPr lang="en-US" sz="2000" dirty="0"/>
              <a:t>Key management.</a:t>
            </a:r>
            <a:endParaRPr lang="en-IN" sz="2000" dirty="0"/>
          </a:p>
          <a:p>
            <a:r>
              <a:rPr lang="en-US" sz="2000" dirty="0"/>
              <a:t>Certificate management.</a:t>
            </a:r>
            <a:endParaRPr lang="en-IN" sz="2000" dirty="0"/>
          </a:p>
          <a:p>
            <a:r>
              <a:rPr lang="en-US" sz="2000" dirty="0"/>
              <a:t>Storing secrets backed by hardware security modules (HSMs).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E7840E8-B9CD-2E7F-11FC-8CD2393D10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82" y="1554998"/>
            <a:ext cx="4116409" cy="4200525"/>
          </a:xfrm>
        </p:spPr>
      </p:pic>
    </p:spTree>
    <p:extLst>
      <p:ext uri="{BB962C8B-B14F-4D97-AF65-F5344CB8AC3E}">
        <p14:creationId xmlns:p14="http://schemas.microsoft.com/office/powerpoint/2010/main" val="147726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BEB1-79C1-70B2-9C06-6932EDB2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82" y="0"/>
            <a:ext cx="6111166" cy="1391179"/>
          </a:xfrm>
        </p:spPr>
        <p:txBody>
          <a:bodyPr>
            <a:noAutofit/>
          </a:bodyPr>
          <a:lstStyle/>
          <a:p>
            <a:r>
              <a:rPr lang="en-US" sz="4000" b="1" u="sng" dirty="0"/>
              <a:t>Azure Dedicated Host</a:t>
            </a:r>
            <a:br>
              <a:rPr lang="en-US" sz="4000" b="1" u="sng" dirty="0"/>
            </a:br>
            <a:endParaRPr lang="en-US" sz="4000" b="1" u="sng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598EC0C-08CE-FE40-EACA-014319D035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3" r="1478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D0FD4-89B9-14F7-238E-3902F33A3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748" y="1023673"/>
            <a:ext cx="4576816" cy="3811588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Azure Dedicated Host </a:t>
            </a:r>
            <a:r>
              <a:rPr lang="en-US" sz="2000" dirty="0"/>
              <a:t>provides physical servers that host one or more Azure virtual machines that is dedicated to a single organization's workload. </a:t>
            </a:r>
          </a:p>
          <a:p>
            <a:endParaRPr lang="en-US" sz="2000" dirty="0"/>
          </a:p>
          <a:p>
            <a:r>
              <a:rPr lang="en-US" sz="2000" b="1" dirty="0"/>
              <a:t>Benefits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Hardware isolation at the server level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Control over maintenance event timing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Aligned with Azure Hybrid Use Benefits</a:t>
            </a:r>
          </a:p>
        </p:txBody>
      </p:sp>
    </p:spTree>
    <p:extLst>
      <p:ext uri="{BB962C8B-B14F-4D97-AF65-F5344CB8AC3E}">
        <p14:creationId xmlns:p14="http://schemas.microsoft.com/office/powerpoint/2010/main" val="2760928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452</TotalTime>
  <Words>695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AZURE SECURITY </vt:lpstr>
      <vt:lpstr>AZ-900: Azure Fundamentals Overview</vt:lpstr>
      <vt:lpstr>Module 04 - Outline</vt:lpstr>
      <vt:lpstr>Azure Security Center</vt:lpstr>
      <vt:lpstr>Azure Security Center - Capabilities</vt:lpstr>
      <vt:lpstr>Azure Security Center Console</vt:lpstr>
      <vt:lpstr>Azure Sentinel </vt:lpstr>
      <vt:lpstr>Azure Key Vault</vt:lpstr>
      <vt:lpstr>Azure Dedicated Host </vt:lpstr>
      <vt:lpstr>Secure Network Connectivity - Objective Domain</vt:lpstr>
      <vt:lpstr>Defense in-depth </vt:lpstr>
      <vt:lpstr>Shared Security</vt:lpstr>
      <vt:lpstr>Network Security Groups (NSGs) </vt:lpstr>
      <vt:lpstr>Azure Firewall</vt:lpstr>
      <vt:lpstr>Azure DDoS Service Protection </vt:lpstr>
      <vt:lpstr>Defense in Depth Reviewed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</dc:title>
  <dc:creator>arpithapgowda198@gmail.com</dc:creator>
  <cp:lastModifiedBy>Rohith R M</cp:lastModifiedBy>
  <cp:revision>13</cp:revision>
  <dcterms:created xsi:type="dcterms:W3CDTF">2022-06-19T16:38:52Z</dcterms:created>
  <dcterms:modified xsi:type="dcterms:W3CDTF">2022-06-21T13:13:22Z</dcterms:modified>
</cp:coreProperties>
</file>