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3FF9-00BA-C34B-4FD2-D31991283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D2AE2-28FC-9D8B-A0C2-6717751DF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1949-E460-4A99-99E9-F9530CE5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09F1-1F89-2FB9-2BE2-61BADC2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7FEE-D0F7-1A0F-C737-183D3245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9A21-4E66-5D5F-D456-039C2AF0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12E5-7157-8D9B-FA1B-070500C5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BA34-41B2-72F2-6FA7-5F856F7B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A6BB-FA09-58C2-B7C7-7DFBED5C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3382-913F-F186-C198-84C9E877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E021F-5023-077E-9B36-FB9C8DB17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9BC14-E864-B774-3C21-221C3ADB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3591-D44D-8685-87EA-8BEE66C8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443B-AEFF-72D6-497D-8F8E5855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6CE7-3F37-016A-9953-E097430A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9B47-A3F8-2930-3743-2C1D2775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9291-4AE0-D2EE-4649-AAFF3DC9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459B-8326-B65D-C949-62956442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0F232-E493-DDB9-D598-2B947D44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4320-9FFD-AC97-71C9-F8229D47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7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F064-57D8-F12A-9A14-15FDEF72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96BB7-D04E-BF09-E9FD-39BDEA19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79E8-0576-3B9E-9CD8-AE4AD024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AFD5-3966-1DE4-0E24-7CE767A3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FD82-1AAC-A0AF-BB08-B96EAA64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D730-3B01-C879-3095-1FAD3691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55B1-004F-64D0-8F2E-C009F014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1090-3D21-52BC-69DF-56C13973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CEA29-5D0E-6277-C59A-ADB104AD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A987-E0F1-24F9-85EB-61CA953B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A1796-876A-3C6B-B4ED-28049002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5503-1CB3-E2C1-8C71-8418A079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63AA-D3BB-8152-738A-78E7EBED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284E3-6308-FE89-E269-C6DFE5F7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BD2EE-D411-00EF-5B51-A19E6974E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42AE2-3902-E612-A0EE-2E0E15A55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53479-2CE3-1625-0E1E-130AF4BA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E58D9-9A1B-B3E6-D019-4114CA8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51DA9-7CC6-98B3-CDBB-990AA6D8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97A6-D054-F4C6-69E1-7BD68930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66472-6847-7360-A6D5-76080482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5DCE-A998-F9DD-790F-2A10830F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8B4FB-D1CE-962B-DF52-E50C2312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862E5-B3C7-EE9B-991E-995716F8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2662-BC4D-A1FD-8E61-98F3254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7C2DD-B383-AF39-9A92-6DC3E47D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B887-E8FD-5139-6B3C-9761D0B6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A242-9BCB-578A-A631-4A521A7E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9188D-2A8A-A5D1-AD66-8A031522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5F7FA-A23F-2474-5EC4-49F3369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AD178-A52D-F9A0-3DCB-43E02CBB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20647-3C67-C17E-DA22-B1237A90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49C4-47B2-FD54-BB0D-FED3C3B7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A7668-ADB5-E9A0-4CFB-2F17A38E2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2F97-A6EA-B3D7-BA3D-0B079BE34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A99D4-FC03-5AE1-CC53-659D375A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C3F94-235B-DFD6-EC64-AD786490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9FD59-373E-060D-C863-5E7C0E72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D88D3-AB0D-77D6-0AF5-41EDDE6E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6592D-F523-17F2-83CD-5EF31090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D599-3542-9D7C-4722-C49CC6D47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9018-5593-4734-9471-A9C0481EA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C7A8-36BA-C71C-D856-ACF6AB6D4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E568-FE57-A225-28EA-0E531990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FFDC-CD36-4BCF-80A8-4C1CF2FF7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2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DDE4-79C2-93F8-28A4-AA7AA99FA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79DDA-B602-76B4-C3BA-7C5A7FA49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2023-09-06T07:21:25Z</dcterms:created>
  <dcterms:modified xsi:type="dcterms:W3CDTF">2023-09-06T07:22:02Z</dcterms:modified>
</cp:coreProperties>
</file>