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87D305-97F7-B7DC-9E1F-7C959163E7E3}" v="261" dt="2023-09-08T03:57:09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A3217-B3C0-4E52-805A-76634DD02622}" type="datetime1">
              <a:rPr lang="sv-SE" smtClean="0"/>
              <a:t>2023-09-07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1E56D-39A6-40EB-9819-7894921516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8110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noProof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09BB4-8063-4DC8-B879-72EFC6469D4C}" type="datetime1">
              <a:rPr lang="sv-SE" noProof="0" smtClean="0"/>
              <a:pPr/>
              <a:t>2023-09-07</a:t>
            </a:fld>
            <a:endParaRPr lang="sv-SE" noProof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noProof="0"/>
              <a:t>Redigera format för bakgrundstext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5248D-ABD8-41AA-AF75-22CC76D0B3E0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7045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5248D-ABD8-41AA-AF75-22CC76D0B3E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589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ulär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 useBgFill="1">
        <p:nvSpPr>
          <p:cNvPr id="10" name="Rektangulär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ktangulär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ktangulär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Rak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ak koppling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ak koppling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 noProof="0"/>
              <a:t>Klicka här för att ändra mall för underrubrikformat</a:t>
            </a:r>
          </a:p>
        </p:txBody>
      </p:sp>
      <p:sp>
        <p:nvSpPr>
          <p:cNvPr id="20" name="Platshållare för datum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95DAEE88-0667-47D5-B98A-01B714057CA7}" type="datetime1">
              <a:rPr lang="sv-SE" noProof="0" smtClean="0"/>
              <a:t>2023-09-07</a:t>
            </a:fld>
            <a:endParaRPr lang="sv-SE" noProof="0"/>
          </a:p>
        </p:txBody>
      </p:sp>
      <p:sp>
        <p:nvSpPr>
          <p:cNvPr id="21" name="Platshållare för sidfot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sv-SE" noProof="0"/>
          </a:p>
        </p:txBody>
      </p:sp>
      <p:sp>
        <p:nvSpPr>
          <p:cNvPr id="22" name="Platshållare för bildnumm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E21771-043C-492F-8EE8-27159D4FDF2B}" type="datetime1">
              <a:rPr lang="sv-SE" noProof="0" smtClean="0"/>
              <a:t>2023-09-07</a:t>
            </a:fld>
            <a:endParaRPr lang="sv-SE" noProof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ulär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 useBgFill="1">
        <p:nvSpPr>
          <p:cNvPr id="23" name="Rektangulär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ktangulär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ktangulär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grpSp>
        <p:nvGrpSpPr>
          <p:cNvPr id="16" name="Grup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Rak koppling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ak koppling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ak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4E6E7E9-0CED-417F-82DC-8CB3954189FC}" type="datetime1">
              <a:rPr lang="sv-SE" noProof="0" smtClean="0"/>
              <a:t>2023-09-07</a:t>
            </a:fld>
            <a:endParaRPr lang="sv-SE" noProof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sv-SE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för att ändra formatet för bakgrundsrubriken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F7CCC-E474-4550-BF14-685A0226C885}" type="datetime1">
              <a:rPr lang="sv-SE" noProof="0" smtClean="0"/>
              <a:t>2023-09-07</a:t>
            </a:fld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1A893A-E1D0-4E60-B20F-9AF881B99C42}" type="datetime1">
              <a:rPr lang="sv-SE" noProof="0" smtClean="0"/>
              <a:t>2023-09-07</a:t>
            </a:fld>
            <a:endParaRPr lang="sv-SE" noProof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D1774-619D-4A19-8A78-334072D71D96}" type="datetime1">
              <a:rPr lang="sv-SE" noProof="0" smtClean="0"/>
              <a:t>2023-09-07</a:t>
            </a:fld>
            <a:endParaRPr lang="sv-SE" noProof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6F3FA-8524-47F7-B6D2-192CC0E32EBA}" type="datetime1">
              <a:rPr lang="sv-SE" noProof="0" smtClean="0"/>
              <a:t>2023-09-07</a:t>
            </a:fld>
            <a:endParaRPr lang="sv-SE" noProof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 rtl="0"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A62EB489-09E8-4521-A353-1A64FC270CD5}" type="datetime1">
              <a:rPr lang="sv-SE" noProof="0" smtClean="0"/>
              <a:t>2023-09-07</a:t>
            </a:fld>
            <a:endParaRPr lang="sv-SE" noProof="0"/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sv-SE" noProof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ulär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tshållare för bild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11E949BF-85BF-4F14-8975-728F5408E5B9}" type="datetime1">
              <a:rPr lang="sv-SE" noProof="0" smtClean="0"/>
              <a:t>2023-09-07</a:t>
            </a:fld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/>
          </a:p>
        </p:txBody>
      </p:sp>
      <p:sp>
        <p:nvSpPr>
          <p:cNvPr id="12" name="Rektangulär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ktangulär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7" name="Rektangel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ktangel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v-SE" noProof="0"/>
              <a:t>Redigera format för rubrik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D56ABB2-9232-4353-A6FF-76A6F295CAAC}" type="datetime1">
              <a:rPr lang="sv-SE" noProof="0" smtClean="0"/>
              <a:t>2023-09-07</a:t>
            </a:fld>
            <a:endParaRPr lang="sv-SE" noProof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sv-SE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abstrakt bil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ktangulär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ktangulär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sv-SE" sz="4400">
                <a:solidFill>
                  <a:schemeClr val="tx1"/>
                </a:solidFill>
              </a:rPr>
              <a:t>Presentation om mig själv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>
              <a:spcAft>
                <a:spcPts val="600"/>
              </a:spcAft>
            </a:pPr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0BEBD6-2D09-FAA2-F9CF-8BA57893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Bakgrund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53EC42F-94C4-0A1E-AA15-8DAD7665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Vart Jag är född</a:t>
            </a:r>
          </a:p>
          <a:p>
            <a:pPr>
              <a:buClr>
                <a:srgbClr val="262626"/>
              </a:buClr>
            </a:pPr>
            <a:r>
              <a:rPr lang="sv-SE"/>
              <a:t>Vart jag växte upp</a:t>
            </a:r>
          </a:p>
          <a:p>
            <a:pPr>
              <a:buClr>
                <a:srgbClr val="262626"/>
              </a:buClr>
            </a:pPr>
            <a:r>
              <a:rPr lang="sv-SE"/>
              <a:t>Gymnasium – IT College </a:t>
            </a:r>
            <a:r>
              <a:rPr lang="sv-SE" err="1"/>
              <a:t>of</a:t>
            </a:r>
            <a:r>
              <a:rPr lang="sv-SE"/>
              <a:t> Sweden / Arena Academy</a:t>
            </a:r>
          </a:p>
          <a:p>
            <a:pPr>
              <a:buClr>
                <a:srgbClr val="262626"/>
              </a:buClr>
            </a:pPr>
            <a:r>
              <a:rPr lang="sv-SE"/>
              <a:t>Student på KTH</a:t>
            </a:r>
          </a:p>
        </p:txBody>
      </p:sp>
    </p:spTree>
    <p:extLst>
      <p:ext uri="{BB962C8B-B14F-4D97-AF65-F5344CB8AC3E}">
        <p14:creationId xmlns:p14="http://schemas.microsoft.com/office/powerpoint/2010/main" val="255812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6B4120-9047-C7D3-A009-559C5163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Intressen och hobbies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DFF098A-7A14-04B3-FB41-D4BAFEEC7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prstClr val="black">
                  <a:lumMod val="85000"/>
                  <a:lumOff val="15000"/>
                </a:prstClr>
              </a:buClr>
            </a:pPr>
            <a:r>
              <a:rPr lang="sv-SE"/>
              <a:t>Programmering</a:t>
            </a:r>
          </a:p>
          <a:p>
            <a:pPr marL="560070" lvl="1" indent="-285750">
              <a:buClr>
                <a:srgbClr val="262626"/>
              </a:buClr>
            </a:pPr>
            <a:r>
              <a:rPr lang="sv-SE"/>
              <a:t>C++</a:t>
            </a:r>
          </a:p>
          <a:p>
            <a:pPr marL="560070" lvl="1" indent="-285750">
              <a:buClr>
                <a:srgbClr val="262626"/>
              </a:buClr>
            </a:pPr>
            <a:r>
              <a:rPr lang="sv-SE"/>
              <a:t>C#</a:t>
            </a:r>
          </a:p>
          <a:p>
            <a:pPr marL="560070" lvl="1" indent="-285750">
              <a:buClr>
                <a:srgbClr val="262626"/>
              </a:buClr>
            </a:pPr>
            <a:r>
              <a:rPr lang="sv-SE" err="1"/>
              <a:t>Python</a:t>
            </a:r>
            <a:endParaRPr lang="sv-SE"/>
          </a:p>
          <a:p>
            <a:pPr marL="560070" lvl="1" indent="-285750">
              <a:buClr>
                <a:srgbClr val="262626"/>
              </a:buClr>
            </a:pPr>
            <a:r>
              <a:rPr lang="sv-SE"/>
              <a:t>HTML+CSS</a:t>
            </a:r>
          </a:p>
          <a:p>
            <a:pPr marL="560070" lvl="1" indent="-285750">
              <a:buClr>
                <a:srgbClr val="262626"/>
              </a:buClr>
            </a:pPr>
            <a:r>
              <a:rPr lang="sv-SE"/>
              <a:t>Java</a:t>
            </a:r>
          </a:p>
          <a:p>
            <a:pPr marL="560070" lvl="1" indent="-285750">
              <a:buClr>
                <a:srgbClr val="262626"/>
              </a:buClr>
            </a:pPr>
            <a:r>
              <a:rPr lang="sv-SE" err="1"/>
              <a:t>Javascript</a:t>
            </a:r>
            <a:endParaRPr lang="sv-SE"/>
          </a:p>
          <a:p>
            <a:pPr marL="285750" indent="-285750">
              <a:buClr>
                <a:srgbClr val="262626"/>
              </a:buClr>
            </a:pPr>
            <a:r>
              <a:rPr lang="sv-SE"/>
              <a:t>Skapa spel/program</a:t>
            </a:r>
          </a:p>
          <a:p>
            <a:pPr marL="285750" indent="-285750">
              <a:buClr>
                <a:srgbClr val="262626"/>
              </a:buClr>
            </a:pPr>
            <a:r>
              <a:rPr lang="sv-SE"/>
              <a:t>Datorspel</a:t>
            </a:r>
          </a:p>
          <a:p>
            <a:pPr marL="285750" indent="-285750">
              <a:buClr>
                <a:srgbClr val="262626"/>
              </a:buClr>
            </a:pPr>
            <a:r>
              <a:rPr lang="sv-SE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296705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A8A2E2-9EB3-39FF-BE7C-AFEB7B18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Sammanfattning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DEF6E5-95DF-1804-456A-4C3AD5E8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Växte upp i Sverige</a:t>
            </a:r>
          </a:p>
          <a:p>
            <a:pPr>
              <a:buClr>
                <a:srgbClr val="262626"/>
              </a:buClr>
            </a:pPr>
            <a:r>
              <a:rPr lang="sv-SE"/>
              <a:t>Gick på Arena Academy - gymnasium</a:t>
            </a:r>
          </a:p>
          <a:p>
            <a:pPr>
              <a:buClr>
                <a:srgbClr val="262626"/>
              </a:buClr>
            </a:pPr>
            <a:r>
              <a:rPr lang="sv-SE"/>
              <a:t>Går på KTH - högskola</a:t>
            </a:r>
          </a:p>
          <a:p>
            <a:pPr>
              <a:buClr>
                <a:srgbClr val="262626"/>
              </a:buClr>
            </a:pPr>
            <a:r>
              <a:rPr lang="sv-SE"/>
              <a:t>Programmering</a:t>
            </a:r>
          </a:p>
          <a:p>
            <a:pPr>
              <a:buClr>
                <a:srgbClr val="262626"/>
              </a:buClr>
            </a:pPr>
            <a:r>
              <a:rPr lang="sv-SE"/>
              <a:t>Spel/program</a:t>
            </a:r>
          </a:p>
          <a:p>
            <a:pPr>
              <a:buClr>
                <a:srgbClr val="262626"/>
              </a:buClr>
            </a:pPr>
            <a:r>
              <a:rPr lang="sv-SE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3895475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487CEA-7875-4327-875F-CA3B32E8009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tf78438558-1</Template>
  <Application>Microsoft Office PowerPoint</Application>
  <PresentationFormat>Bredbild</PresentationFormat>
  <Slides>4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5" baseType="lpstr">
      <vt:lpstr>SavonVTI</vt:lpstr>
      <vt:lpstr>Presentation om mig själv</vt:lpstr>
      <vt:lpstr>Bakgrund</vt:lpstr>
      <vt:lpstr>Intressen och hobbies</vt:lpstr>
      <vt:lpstr>Sammanfattning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Rubrik Lorem Ipsum</dc:title>
  <dc:creator/>
  <cp:revision>2</cp:revision>
  <dcterms:created xsi:type="dcterms:W3CDTF">2023-09-08T03:05:38Z</dcterms:created>
  <dcterms:modified xsi:type="dcterms:W3CDTF">2023-09-08T04:04:17Z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