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73" r:id="rId5"/>
    <p:sldId id="268" r:id="rId6"/>
    <p:sldId id="269" r:id="rId7"/>
    <p:sldId id="259" r:id="rId8"/>
    <p:sldId id="262" r:id="rId9"/>
    <p:sldId id="274" r:id="rId10"/>
    <p:sldId id="275" r:id="rId11"/>
    <p:sldId id="278" r:id="rId12"/>
    <p:sldId id="276" r:id="rId13"/>
    <p:sldId id="277" r:id="rId14"/>
    <p:sldId id="271" r:id="rId15"/>
    <p:sldId id="270" r:id="rId16"/>
    <p:sldId id="267"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hHXPxWVFmheRqL6F/5al1SHrZ5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72727" autoAdjust="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B:\Minor%201\New%20folder\Minor\example.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B:\Minor%201\New%20folder\Minor\example.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example!$B$1:$B$626</cx:f>
        <cx:lvl ptCount="626" formatCode="General">
          <cx:pt idx="0">0</cx:pt>
          <cx:pt idx="1">1</cx:pt>
          <cx:pt idx="2">2</cx:pt>
          <cx:pt idx="3">3</cx:pt>
          <cx:pt idx="4">4</cx:pt>
          <cx:pt idx="5">0</cx:pt>
          <cx:pt idx="6">2</cx:pt>
          <cx:pt idx="7">3</cx:pt>
          <cx:pt idx="8">4</cx:pt>
          <cx:pt idx="9">0</cx:pt>
          <cx:pt idx="10">1</cx:pt>
          <cx:pt idx="11">0</cx:pt>
          <cx:pt idx="12">2</cx:pt>
          <cx:pt idx="13">3</cx:pt>
          <cx:pt idx="14">4</cx:pt>
          <cx:pt idx="15">0</cx:pt>
          <cx:pt idx="16">1</cx:pt>
          <cx:pt idx="17">2</cx:pt>
          <cx:pt idx="18">3</cx:pt>
          <cx:pt idx="19">4</cx:pt>
          <cx:pt idx="20">5</cx:pt>
          <cx:pt idx="21">8</cx:pt>
          <cx:pt idx="22">9</cx:pt>
          <cx:pt idx="23">0</cx:pt>
          <cx:pt idx="24">1</cx:pt>
          <cx:pt idx="25">2</cx:pt>
          <cx:pt idx="26">3</cx:pt>
          <cx:pt idx="27">4</cx:pt>
          <cx:pt idx="28">0</cx:pt>
          <cx:pt idx="29">2</cx:pt>
          <cx:pt idx="30">3</cx:pt>
          <cx:pt idx="31">4</cx:pt>
          <cx:pt idx="32">0</cx:pt>
          <cx:pt idx="33">1</cx:pt>
          <cx:pt idx="34">0</cx:pt>
          <cx:pt idx="35">2</cx:pt>
          <cx:pt idx="36">3</cx:pt>
          <cx:pt idx="37">4</cx:pt>
          <cx:pt idx="38">0</cx:pt>
          <cx:pt idx="39">1</cx:pt>
          <cx:pt idx="40">2</cx:pt>
          <cx:pt idx="41">3</cx:pt>
          <cx:pt idx="42">4</cx:pt>
          <cx:pt idx="43">5</cx:pt>
          <cx:pt idx="44">8</cx:pt>
          <cx:pt idx="45">9</cx:pt>
          <cx:pt idx="46">0</cx:pt>
          <cx:pt idx="47">1</cx:pt>
          <cx:pt idx="48">2</cx:pt>
          <cx:pt idx="49">3</cx:pt>
          <cx:pt idx="50">4</cx:pt>
          <cx:pt idx="51">0</cx:pt>
          <cx:pt idx="52">2</cx:pt>
          <cx:pt idx="53">3</cx:pt>
          <cx:pt idx="54">4</cx:pt>
          <cx:pt idx="55">0</cx:pt>
          <cx:pt idx="56">1</cx:pt>
          <cx:pt idx="57">0</cx:pt>
          <cx:pt idx="58">2</cx:pt>
          <cx:pt idx="59">3</cx:pt>
          <cx:pt idx="60">4</cx:pt>
          <cx:pt idx="61">0</cx:pt>
          <cx:pt idx="62">1</cx:pt>
          <cx:pt idx="63">2</cx:pt>
          <cx:pt idx="64">3</cx:pt>
          <cx:pt idx="65">4</cx:pt>
          <cx:pt idx="66">5</cx:pt>
          <cx:pt idx="67">8</cx:pt>
          <cx:pt idx="68">9</cx:pt>
          <cx:pt idx="69">0</cx:pt>
          <cx:pt idx="70">1</cx:pt>
          <cx:pt idx="71">2</cx:pt>
          <cx:pt idx="72">3</cx:pt>
          <cx:pt idx="73">4</cx:pt>
          <cx:pt idx="74">0</cx:pt>
          <cx:pt idx="75">2</cx:pt>
          <cx:pt idx="76">3</cx:pt>
          <cx:pt idx="77">4</cx:pt>
          <cx:pt idx="78">0</cx:pt>
          <cx:pt idx="79">1</cx:pt>
          <cx:pt idx="80">0</cx:pt>
          <cx:pt idx="81">2</cx:pt>
          <cx:pt idx="82">3</cx:pt>
          <cx:pt idx="83">4</cx:pt>
          <cx:pt idx="84">0</cx:pt>
          <cx:pt idx="85">1</cx:pt>
          <cx:pt idx="86">2</cx:pt>
          <cx:pt idx="87">3</cx:pt>
          <cx:pt idx="88">4</cx:pt>
          <cx:pt idx="89">5</cx:pt>
          <cx:pt idx="90">8</cx:pt>
          <cx:pt idx="91">9</cx:pt>
          <cx:pt idx="92">9</cx:pt>
          <cx:pt idx="93">0</cx:pt>
          <cx:pt idx="94">1</cx:pt>
          <cx:pt idx="95">2</cx:pt>
          <cx:pt idx="96">3</cx:pt>
          <cx:pt idx="97">4</cx:pt>
          <cx:pt idx="98">0</cx:pt>
          <cx:pt idx="99">2</cx:pt>
          <cx:pt idx="100">3</cx:pt>
          <cx:pt idx="101">4</cx:pt>
          <cx:pt idx="102">0</cx:pt>
          <cx:pt idx="103">1</cx:pt>
          <cx:pt idx="104">0</cx:pt>
          <cx:pt idx="105">2</cx:pt>
          <cx:pt idx="106">3</cx:pt>
          <cx:pt idx="107">4</cx:pt>
          <cx:pt idx="108">0</cx:pt>
          <cx:pt idx="109">1</cx:pt>
          <cx:pt idx="110">2</cx:pt>
          <cx:pt idx="111">3</cx:pt>
          <cx:pt idx="112">4</cx:pt>
          <cx:pt idx="113">5</cx:pt>
          <cx:pt idx="114">8</cx:pt>
          <cx:pt idx="115">9</cx:pt>
          <cx:pt idx="116">0</cx:pt>
          <cx:pt idx="117">1</cx:pt>
          <cx:pt idx="118">2</cx:pt>
          <cx:pt idx="119">3</cx:pt>
          <cx:pt idx="120">4</cx:pt>
          <cx:pt idx="121">0</cx:pt>
          <cx:pt idx="122">2</cx:pt>
          <cx:pt idx="123">3</cx:pt>
          <cx:pt idx="124">4</cx:pt>
          <cx:pt idx="125">0</cx:pt>
          <cx:pt idx="126">1</cx:pt>
          <cx:pt idx="127">0</cx:pt>
          <cx:pt idx="128">2</cx:pt>
          <cx:pt idx="129">3</cx:pt>
          <cx:pt idx="130">4</cx:pt>
          <cx:pt idx="131">0</cx:pt>
          <cx:pt idx="132">1</cx:pt>
          <cx:pt idx="133">2</cx:pt>
          <cx:pt idx="134">3</cx:pt>
          <cx:pt idx="135">4</cx:pt>
          <cx:pt idx="136">5</cx:pt>
          <cx:pt idx="137">8</cx:pt>
          <cx:pt idx="138">9</cx:pt>
          <cx:pt idx="139">0</cx:pt>
          <cx:pt idx="140">1</cx:pt>
          <cx:pt idx="141">2</cx:pt>
          <cx:pt idx="142">3</cx:pt>
          <cx:pt idx="143">4</cx:pt>
          <cx:pt idx="144">0</cx:pt>
          <cx:pt idx="145">2</cx:pt>
          <cx:pt idx="146">3</cx:pt>
          <cx:pt idx="147">4</cx:pt>
          <cx:pt idx="148">0</cx:pt>
          <cx:pt idx="149">1</cx:pt>
          <cx:pt idx="150">0</cx:pt>
          <cx:pt idx="151">2</cx:pt>
          <cx:pt idx="152">3</cx:pt>
          <cx:pt idx="153">4</cx:pt>
          <cx:pt idx="154">0</cx:pt>
          <cx:pt idx="155">1</cx:pt>
          <cx:pt idx="156">2</cx:pt>
          <cx:pt idx="157">3</cx:pt>
          <cx:pt idx="158">4</cx:pt>
          <cx:pt idx="159">5</cx:pt>
          <cx:pt idx="160">8</cx:pt>
          <cx:pt idx="161">9</cx:pt>
          <cx:pt idx="162">0</cx:pt>
          <cx:pt idx="163">1</cx:pt>
          <cx:pt idx="164">2</cx:pt>
          <cx:pt idx="165">3</cx:pt>
          <cx:pt idx="166">4</cx:pt>
          <cx:pt idx="167">0</cx:pt>
          <cx:pt idx="168">2</cx:pt>
          <cx:pt idx="169">3</cx:pt>
          <cx:pt idx="170">4</cx:pt>
          <cx:pt idx="171">0</cx:pt>
          <cx:pt idx="172">1</cx:pt>
          <cx:pt idx="173">0</cx:pt>
          <cx:pt idx="174">2</cx:pt>
          <cx:pt idx="175">3</cx:pt>
          <cx:pt idx="176">4</cx:pt>
          <cx:pt idx="177">0</cx:pt>
          <cx:pt idx="178">1</cx:pt>
          <cx:pt idx="179">2</cx:pt>
          <cx:pt idx="180">3</cx:pt>
          <cx:pt idx="181">4</cx:pt>
          <cx:pt idx="182">5</cx:pt>
          <cx:pt idx="183">8</cx:pt>
          <cx:pt idx="184">9</cx:pt>
          <cx:pt idx="185">0</cx:pt>
          <cx:pt idx="186">1</cx:pt>
          <cx:pt idx="187">2</cx:pt>
          <cx:pt idx="188">3</cx:pt>
          <cx:pt idx="189">4</cx:pt>
          <cx:pt idx="190">0</cx:pt>
          <cx:pt idx="191">2</cx:pt>
          <cx:pt idx="192">3</cx:pt>
          <cx:pt idx="193">4</cx:pt>
          <cx:pt idx="194">0</cx:pt>
          <cx:pt idx="195">1</cx:pt>
          <cx:pt idx="196">0</cx:pt>
          <cx:pt idx="197">2</cx:pt>
          <cx:pt idx="198">3</cx:pt>
          <cx:pt idx="199">4</cx:pt>
          <cx:pt idx="200">0</cx:pt>
          <cx:pt idx="201">1</cx:pt>
          <cx:pt idx="202">2</cx:pt>
          <cx:pt idx="203">3</cx:pt>
          <cx:pt idx="204">4</cx:pt>
          <cx:pt idx="205">5</cx:pt>
          <cx:pt idx="206">8</cx:pt>
          <cx:pt idx="207">9</cx:pt>
          <cx:pt idx="208">0</cx:pt>
          <cx:pt idx="209">1</cx:pt>
          <cx:pt idx="210">2</cx:pt>
          <cx:pt idx="211">3</cx:pt>
          <cx:pt idx="212">4</cx:pt>
          <cx:pt idx="213">0</cx:pt>
          <cx:pt idx="214">2</cx:pt>
          <cx:pt idx="215">3</cx:pt>
          <cx:pt idx="216">4</cx:pt>
          <cx:pt idx="217">0</cx:pt>
          <cx:pt idx="218">1</cx:pt>
          <cx:pt idx="219">0</cx:pt>
          <cx:pt idx="220">2</cx:pt>
          <cx:pt idx="221">3</cx:pt>
          <cx:pt idx="222">4</cx:pt>
          <cx:pt idx="223">0</cx:pt>
          <cx:pt idx="224">1</cx:pt>
          <cx:pt idx="225">2</cx:pt>
          <cx:pt idx="226">3</cx:pt>
          <cx:pt idx="227">4</cx:pt>
          <cx:pt idx="228">5</cx:pt>
          <cx:pt idx="229">8</cx:pt>
          <cx:pt idx="230">9</cx:pt>
          <cx:pt idx="231">0</cx:pt>
          <cx:pt idx="232">1</cx:pt>
          <cx:pt idx="233">2</cx:pt>
          <cx:pt idx="234">3</cx:pt>
          <cx:pt idx="235">4</cx:pt>
          <cx:pt idx="236">0</cx:pt>
          <cx:pt idx="237">2</cx:pt>
          <cx:pt idx="238">3</cx:pt>
          <cx:pt idx="239">4</cx:pt>
          <cx:pt idx="240">0</cx:pt>
          <cx:pt idx="241">1</cx:pt>
          <cx:pt idx="242">0</cx:pt>
          <cx:pt idx="243">2</cx:pt>
          <cx:pt idx="244">3</cx:pt>
          <cx:pt idx="245">4</cx:pt>
          <cx:pt idx="246">0</cx:pt>
          <cx:pt idx="247">1</cx:pt>
          <cx:pt idx="248">2</cx:pt>
          <cx:pt idx="249">3</cx:pt>
          <cx:pt idx="250">4</cx:pt>
          <cx:pt idx="251">5</cx:pt>
          <cx:pt idx="252">8</cx:pt>
          <cx:pt idx="253">9</cx:pt>
          <cx:pt idx="254">0</cx:pt>
          <cx:pt idx="255">1</cx:pt>
          <cx:pt idx="256">2</cx:pt>
          <cx:pt idx="257">3</cx:pt>
          <cx:pt idx="258">4</cx:pt>
          <cx:pt idx="259">0</cx:pt>
          <cx:pt idx="260">2</cx:pt>
          <cx:pt idx="261">3</cx:pt>
          <cx:pt idx="262">4</cx:pt>
          <cx:pt idx="263">0</cx:pt>
          <cx:pt idx="264">1</cx:pt>
          <cx:pt idx="265">0</cx:pt>
          <cx:pt idx="266">2</cx:pt>
          <cx:pt idx="267">3</cx:pt>
          <cx:pt idx="268">4</cx:pt>
          <cx:pt idx="269">0</cx:pt>
          <cx:pt idx="270">1</cx:pt>
          <cx:pt idx="271">2</cx:pt>
          <cx:pt idx="272">3</cx:pt>
          <cx:pt idx="273">4</cx:pt>
          <cx:pt idx="274">5</cx:pt>
          <cx:pt idx="275">8</cx:pt>
          <cx:pt idx="276">9</cx:pt>
          <cx:pt idx="277">0</cx:pt>
          <cx:pt idx="278">1</cx:pt>
          <cx:pt idx="279">2</cx:pt>
          <cx:pt idx="280">3</cx:pt>
          <cx:pt idx="281">4</cx:pt>
          <cx:pt idx="282">0</cx:pt>
          <cx:pt idx="283">2</cx:pt>
          <cx:pt idx="284">3</cx:pt>
          <cx:pt idx="285">4</cx:pt>
          <cx:pt idx="286">0</cx:pt>
          <cx:pt idx="287">1</cx:pt>
          <cx:pt idx="288">0</cx:pt>
          <cx:pt idx="289">2</cx:pt>
          <cx:pt idx="290">3</cx:pt>
          <cx:pt idx="291">4</cx:pt>
          <cx:pt idx="292">0</cx:pt>
          <cx:pt idx="293">1</cx:pt>
          <cx:pt idx="294">2</cx:pt>
          <cx:pt idx="295">3</cx:pt>
          <cx:pt idx="296">4</cx:pt>
          <cx:pt idx="297">5</cx:pt>
          <cx:pt idx="298">8</cx:pt>
          <cx:pt idx="299">9</cx:pt>
          <cx:pt idx="300">9</cx:pt>
          <cx:pt idx="301">0</cx:pt>
          <cx:pt idx="302">1</cx:pt>
          <cx:pt idx="303">2</cx:pt>
          <cx:pt idx="304">3</cx:pt>
          <cx:pt idx="305">4</cx:pt>
          <cx:pt idx="306">0</cx:pt>
          <cx:pt idx="307">2</cx:pt>
          <cx:pt idx="308">3</cx:pt>
          <cx:pt idx="309">4</cx:pt>
          <cx:pt idx="310">0</cx:pt>
          <cx:pt idx="311">1</cx:pt>
          <cx:pt idx="312">0</cx:pt>
          <cx:pt idx="313">2</cx:pt>
          <cx:pt idx="314">3</cx:pt>
          <cx:pt idx="315">4</cx:pt>
          <cx:pt idx="316">0</cx:pt>
          <cx:pt idx="317">1</cx:pt>
          <cx:pt idx="318">2</cx:pt>
          <cx:pt idx="319">3</cx:pt>
          <cx:pt idx="320">9</cx:pt>
          <cx:pt idx="321">0</cx:pt>
          <cx:pt idx="322">2</cx:pt>
          <cx:pt idx="323">9</cx:pt>
          <cx:pt idx="324">0</cx:pt>
          <cx:pt idx="325">1</cx:pt>
          <cx:pt idx="326">2</cx:pt>
          <cx:pt idx="327">3</cx:pt>
          <cx:pt idx="328">4</cx:pt>
          <cx:pt idx="329">0</cx:pt>
          <cx:pt idx="330">2</cx:pt>
          <cx:pt idx="331">3</cx:pt>
          <cx:pt idx="332">4</cx:pt>
          <cx:pt idx="333">0</cx:pt>
          <cx:pt idx="334">1</cx:pt>
          <cx:pt idx="335">0</cx:pt>
          <cx:pt idx="336">2</cx:pt>
          <cx:pt idx="337">3</cx:pt>
          <cx:pt idx="338">4</cx:pt>
          <cx:pt idx="339">0</cx:pt>
          <cx:pt idx="340">1</cx:pt>
          <cx:pt idx="341">2</cx:pt>
          <cx:pt idx="342">3</cx:pt>
          <cx:pt idx="343">4</cx:pt>
          <cx:pt idx="344">5</cx:pt>
          <cx:pt idx="345">8</cx:pt>
          <cx:pt idx="346">9</cx:pt>
          <cx:pt idx="347">0</cx:pt>
          <cx:pt idx="348">1</cx:pt>
          <cx:pt idx="349">2</cx:pt>
          <cx:pt idx="350">3</cx:pt>
          <cx:pt idx="351">4</cx:pt>
          <cx:pt idx="352">0</cx:pt>
          <cx:pt idx="353">2</cx:pt>
          <cx:pt idx="354">3</cx:pt>
          <cx:pt idx="355">4</cx:pt>
          <cx:pt idx="356">0</cx:pt>
          <cx:pt idx="357">1</cx:pt>
          <cx:pt idx="358">0</cx:pt>
          <cx:pt idx="359">2</cx:pt>
          <cx:pt idx="360">3</cx:pt>
          <cx:pt idx="361">4</cx:pt>
          <cx:pt idx="362">0</cx:pt>
          <cx:pt idx="363">1</cx:pt>
          <cx:pt idx="364">2</cx:pt>
          <cx:pt idx="365">3</cx:pt>
          <cx:pt idx="366">4</cx:pt>
          <cx:pt idx="367">5</cx:pt>
          <cx:pt idx="368">8</cx:pt>
          <cx:pt idx="369">9</cx:pt>
          <cx:pt idx="370">0</cx:pt>
          <cx:pt idx="371">1</cx:pt>
          <cx:pt idx="372">2</cx:pt>
          <cx:pt idx="373">3</cx:pt>
          <cx:pt idx="374">4</cx:pt>
          <cx:pt idx="375">0</cx:pt>
          <cx:pt idx="376">2</cx:pt>
          <cx:pt idx="377">3</cx:pt>
          <cx:pt idx="378">4</cx:pt>
          <cx:pt idx="379">0</cx:pt>
          <cx:pt idx="380">1</cx:pt>
          <cx:pt idx="381">0</cx:pt>
          <cx:pt idx="382">2</cx:pt>
          <cx:pt idx="383">3</cx:pt>
          <cx:pt idx="384">4</cx:pt>
          <cx:pt idx="385">0</cx:pt>
          <cx:pt idx="386">1</cx:pt>
          <cx:pt idx="387">2</cx:pt>
          <cx:pt idx="388">3</cx:pt>
          <cx:pt idx="389">4</cx:pt>
          <cx:pt idx="390">5</cx:pt>
          <cx:pt idx="391">8</cx:pt>
          <cx:pt idx="392">9</cx:pt>
          <cx:pt idx="393">0</cx:pt>
          <cx:pt idx="394">1</cx:pt>
          <cx:pt idx="395">2</cx:pt>
          <cx:pt idx="396">3</cx:pt>
          <cx:pt idx="397">4</cx:pt>
          <cx:pt idx="398">0</cx:pt>
          <cx:pt idx="399">2</cx:pt>
          <cx:pt idx="400">3</cx:pt>
          <cx:pt idx="401">4</cx:pt>
          <cx:pt idx="402">0</cx:pt>
          <cx:pt idx="403">1</cx:pt>
          <cx:pt idx="404">0</cx:pt>
          <cx:pt idx="405">2</cx:pt>
          <cx:pt idx="406">3</cx:pt>
          <cx:pt idx="407">4</cx:pt>
          <cx:pt idx="408">0</cx:pt>
          <cx:pt idx="409">1</cx:pt>
          <cx:pt idx="410">2</cx:pt>
          <cx:pt idx="411">3</cx:pt>
          <cx:pt idx="412">4</cx:pt>
          <cx:pt idx="413">5</cx:pt>
          <cx:pt idx="414">8</cx:pt>
          <cx:pt idx="415">9</cx:pt>
          <cx:pt idx="416">0</cx:pt>
          <cx:pt idx="417">1</cx:pt>
          <cx:pt idx="418">2</cx:pt>
          <cx:pt idx="419">3</cx:pt>
          <cx:pt idx="420">4</cx:pt>
          <cx:pt idx="421">0</cx:pt>
          <cx:pt idx="422">2</cx:pt>
          <cx:pt idx="423">3</cx:pt>
          <cx:pt idx="424">4</cx:pt>
          <cx:pt idx="425">0</cx:pt>
          <cx:pt idx="426">1</cx:pt>
          <cx:pt idx="427">0</cx:pt>
          <cx:pt idx="428">2</cx:pt>
          <cx:pt idx="429">3</cx:pt>
          <cx:pt idx="430">4</cx:pt>
          <cx:pt idx="431">0</cx:pt>
          <cx:pt idx="432">1</cx:pt>
          <cx:pt idx="433">2</cx:pt>
          <cx:pt idx="434">3</cx:pt>
          <cx:pt idx="435">4</cx:pt>
          <cx:pt idx="436">5</cx:pt>
          <cx:pt idx="437">8</cx:pt>
          <cx:pt idx="438">9</cx:pt>
          <cx:pt idx="439">0</cx:pt>
          <cx:pt idx="440">1</cx:pt>
          <cx:pt idx="441">2</cx:pt>
          <cx:pt idx="442">3</cx:pt>
          <cx:pt idx="443">9</cx:pt>
          <cx:pt idx="444">0</cx:pt>
          <cx:pt idx="445">2</cx:pt>
          <cx:pt idx="446">3</cx:pt>
          <cx:pt idx="447">4</cx:pt>
          <cx:pt idx="448">0</cx:pt>
          <cx:pt idx="449">1</cx:pt>
          <cx:pt idx="450">0</cx:pt>
          <cx:pt idx="451">2</cx:pt>
          <cx:pt idx="452">3</cx:pt>
          <cx:pt idx="453">4</cx:pt>
          <cx:pt idx="454">0</cx:pt>
          <cx:pt idx="455">1</cx:pt>
          <cx:pt idx="456">2</cx:pt>
          <cx:pt idx="457">3</cx:pt>
          <cx:pt idx="458">4</cx:pt>
          <cx:pt idx="459">5</cx:pt>
          <cx:pt idx="460">8</cx:pt>
          <cx:pt idx="461">9</cx:pt>
          <cx:pt idx="462">0</cx:pt>
          <cx:pt idx="463">1</cx:pt>
          <cx:pt idx="464">2</cx:pt>
          <cx:pt idx="465">3</cx:pt>
          <cx:pt idx="466">4</cx:pt>
          <cx:pt idx="467">0</cx:pt>
          <cx:pt idx="468">2</cx:pt>
          <cx:pt idx="469">3</cx:pt>
          <cx:pt idx="470">4</cx:pt>
          <cx:pt idx="471">0</cx:pt>
          <cx:pt idx="472">1</cx:pt>
          <cx:pt idx="473">0</cx:pt>
          <cx:pt idx="474">2</cx:pt>
          <cx:pt idx="475">3</cx:pt>
          <cx:pt idx="476">4</cx:pt>
          <cx:pt idx="477">0</cx:pt>
          <cx:pt idx="478">1</cx:pt>
          <cx:pt idx="479">2</cx:pt>
          <cx:pt idx="480">3</cx:pt>
          <cx:pt idx="481">4</cx:pt>
          <cx:pt idx="482">5</cx:pt>
          <cx:pt idx="483">8</cx:pt>
          <cx:pt idx="484">9</cx:pt>
          <cx:pt idx="485">0</cx:pt>
          <cx:pt idx="486">1</cx:pt>
          <cx:pt idx="487">2</cx:pt>
          <cx:pt idx="488">3</cx:pt>
          <cx:pt idx="489">4</cx:pt>
          <cx:pt idx="490">0</cx:pt>
          <cx:pt idx="491">2</cx:pt>
          <cx:pt idx="492">3</cx:pt>
          <cx:pt idx="493">4</cx:pt>
          <cx:pt idx="494">0</cx:pt>
          <cx:pt idx="495">1</cx:pt>
          <cx:pt idx="496">0</cx:pt>
          <cx:pt idx="497">2</cx:pt>
          <cx:pt idx="498">3</cx:pt>
          <cx:pt idx="499">4</cx:pt>
          <cx:pt idx="500">0</cx:pt>
          <cx:pt idx="501">1</cx:pt>
          <cx:pt idx="502">2</cx:pt>
          <cx:pt idx="503">3</cx:pt>
          <cx:pt idx="504">4</cx:pt>
          <cx:pt idx="505">5</cx:pt>
          <cx:pt idx="506">8</cx:pt>
          <cx:pt idx="507">9</cx:pt>
          <cx:pt idx="508">9</cx:pt>
          <cx:pt idx="509">0</cx:pt>
          <cx:pt idx="510">1</cx:pt>
          <cx:pt idx="511">2</cx:pt>
          <cx:pt idx="512">3</cx:pt>
          <cx:pt idx="513">4</cx:pt>
          <cx:pt idx="514">0</cx:pt>
          <cx:pt idx="515">2</cx:pt>
          <cx:pt idx="516">3</cx:pt>
          <cx:pt idx="517">4</cx:pt>
          <cx:pt idx="518">0</cx:pt>
          <cx:pt idx="519">1</cx:pt>
          <cx:pt idx="520">0</cx:pt>
          <cx:pt idx="521">2</cx:pt>
          <cx:pt idx="522">3</cx:pt>
          <cx:pt idx="523">4</cx:pt>
          <cx:pt idx="524">0</cx:pt>
          <cx:pt idx="525">9</cx:pt>
          <cx:pt idx="526">0</cx:pt>
          <cx:pt idx="527">2</cx:pt>
          <cx:pt idx="528">4</cx:pt>
          <cx:pt idx="529">5</cx:pt>
          <cx:pt idx="530">8</cx:pt>
          <cx:pt idx="531">9</cx:pt>
          <cx:pt idx="532">0</cx:pt>
          <cx:pt idx="533">1</cx:pt>
          <cx:pt idx="534">2</cx:pt>
          <cx:pt idx="535">9</cx:pt>
          <cx:pt idx="536">0</cx:pt>
          <cx:pt idx="537">2</cx:pt>
          <cx:pt idx="538">2</cx:pt>
          <cx:pt idx="539">3</cx:pt>
          <cx:pt idx="540">4</cx:pt>
          <cx:pt idx="541">0</cx:pt>
          <cx:pt idx="542">1</cx:pt>
          <cx:pt idx="543">0</cx:pt>
          <cx:pt idx="544">2</cx:pt>
          <cx:pt idx="545">3</cx:pt>
          <cx:pt idx="546">4</cx:pt>
          <cx:pt idx="547">0</cx:pt>
          <cx:pt idx="548">1</cx:pt>
          <cx:pt idx="549">2</cx:pt>
          <cx:pt idx="550">3</cx:pt>
          <cx:pt idx="551">4</cx:pt>
          <cx:pt idx="552">5</cx:pt>
          <cx:pt idx="553">8</cx:pt>
          <cx:pt idx="554">9</cx:pt>
          <cx:pt idx="555">0</cx:pt>
          <cx:pt idx="556">1</cx:pt>
          <cx:pt idx="557">2</cx:pt>
          <cx:pt idx="558">3</cx:pt>
          <cx:pt idx="559">4</cx:pt>
          <cx:pt idx="560">0</cx:pt>
          <cx:pt idx="561">2</cx:pt>
          <cx:pt idx="562">3</cx:pt>
          <cx:pt idx="563">4</cx:pt>
          <cx:pt idx="564">0</cx:pt>
          <cx:pt idx="565">1</cx:pt>
          <cx:pt idx="566">0</cx:pt>
          <cx:pt idx="567">2</cx:pt>
          <cx:pt idx="568">3</cx:pt>
          <cx:pt idx="569">4</cx:pt>
          <cx:pt idx="570">0</cx:pt>
          <cx:pt idx="571">1</cx:pt>
          <cx:pt idx="572">2</cx:pt>
          <cx:pt idx="573">3</cx:pt>
          <cx:pt idx="574">4</cx:pt>
          <cx:pt idx="575">5</cx:pt>
          <cx:pt idx="576">8</cx:pt>
          <cx:pt idx="577">9</cx:pt>
          <cx:pt idx="578">0</cx:pt>
          <cx:pt idx="579">1</cx:pt>
          <cx:pt idx="580">2</cx:pt>
          <cx:pt idx="581">3</cx:pt>
          <cx:pt idx="582">4</cx:pt>
          <cx:pt idx="583">0</cx:pt>
          <cx:pt idx="584">2</cx:pt>
          <cx:pt idx="585">3</cx:pt>
          <cx:pt idx="586">4</cx:pt>
          <cx:pt idx="587">0</cx:pt>
          <cx:pt idx="588">1</cx:pt>
          <cx:pt idx="589">0</cx:pt>
          <cx:pt idx="590">2</cx:pt>
          <cx:pt idx="591">3</cx:pt>
          <cx:pt idx="592">4</cx:pt>
          <cx:pt idx="593">0</cx:pt>
          <cx:pt idx="594">1</cx:pt>
          <cx:pt idx="595">2</cx:pt>
          <cx:pt idx="596">3</cx:pt>
          <cx:pt idx="597">4</cx:pt>
          <cx:pt idx="598">5</cx:pt>
          <cx:pt idx="599">8</cx:pt>
          <cx:pt idx="600">9</cx:pt>
          <cx:pt idx="601">0</cx:pt>
          <cx:pt idx="602">1</cx:pt>
          <cx:pt idx="603">2</cx:pt>
          <cx:pt idx="604">3</cx:pt>
          <cx:pt idx="605">4</cx:pt>
          <cx:pt idx="606">0</cx:pt>
          <cx:pt idx="607">2</cx:pt>
          <cx:pt idx="608">3</cx:pt>
          <cx:pt idx="609">4</cx:pt>
          <cx:pt idx="610">0</cx:pt>
          <cx:pt idx="611">1</cx:pt>
          <cx:pt idx="612">0</cx:pt>
          <cx:pt idx="613">2</cx:pt>
          <cx:pt idx="614">3</cx:pt>
          <cx:pt idx="615">4</cx:pt>
          <cx:pt idx="616">0</cx:pt>
          <cx:pt idx="617">1</cx:pt>
          <cx:pt idx="618">2</cx:pt>
          <cx:pt idx="619">3</cx:pt>
          <cx:pt idx="620">4</cx:pt>
          <cx:pt idx="621">5</cx:pt>
          <cx:pt idx="622">8</cx:pt>
          <cx:pt idx="623">9</cx:pt>
          <cx:pt idx="624">0</cx:pt>
          <cx:pt idx="625">2</cx:pt>
        </cx:lvl>
      </cx:numDim>
    </cx:data>
    <cx:data id="1">
      <cx:numDim type="val">
        <cx:f>example!$C$1:$C$626</cx:f>
        <cx:lvl ptCount="626" formatCode="General">
          <cx:pt idx="0">2</cx:pt>
          <cx:pt idx="1">3</cx:pt>
          <cx:pt idx="2">4</cx:pt>
          <cx:pt idx="3">5</cx:pt>
          <cx:pt idx="4">1</cx:pt>
          <cx:pt idx="5">2</cx:pt>
          <cx:pt idx="6">3</cx:pt>
          <cx:pt idx="7">4</cx:pt>
          <cx:pt idx="8">5</cx:pt>
          <cx:pt idx="9">1</cx:pt>
          <cx:pt idx="10">2</cx:pt>
          <cx:pt idx="11">2</cx:pt>
          <cx:pt idx="12">2</cx:pt>
          <cx:pt idx="13">3</cx:pt>
          <cx:pt idx="14">4</cx:pt>
          <cx:pt idx="15">5</cx:pt>
          <cx:pt idx="16">1</cx:pt>
          <cx:pt idx="17">2</cx:pt>
          <cx:pt idx="18">3</cx:pt>
          <cx:pt idx="19">4</cx:pt>
          <cx:pt idx="20">5</cx:pt>
          <cx:pt idx="21">1</cx:pt>
          <cx:pt idx="22">2</cx:pt>
          <cx:pt idx="23">2</cx:pt>
          <cx:pt idx="24">3</cx:pt>
          <cx:pt idx="25">4</cx:pt>
          <cx:pt idx="26">5</cx:pt>
          <cx:pt idx="27">1</cx:pt>
          <cx:pt idx="28">2</cx:pt>
          <cx:pt idx="29">3</cx:pt>
          <cx:pt idx="30">4</cx:pt>
          <cx:pt idx="31">5</cx:pt>
          <cx:pt idx="32">1</cx:pt>
          <cx:pt idx="33">2</cx:pt>
          <cx:pt idx="34">2</cx:pt>
          <cx:pt idx="35">2</cx:pt>
          <cx:pt idx="36">3</cx:pt>
          <cx:pt idx="37">4</cx:pt>
          <cx:pt idx="38">5</cx:pt>
          <cx:pt idx="39">1</cx:pt>
          <cx:pt idx="40">2</cx:pt>
          <cx:pt idx="41">3</cx:pt>
          <cx:pt idx="42">4</cx:pt>
          <cx:pt idx="43">5</cx:pt>
          <cx:pt idx="44">1</cx:pt>
          <cx:pt idx="45">2</cx:pt>
          <cx:pt idx="46">2</cx:pt>
          <cx:pt idx="47">3</cx:pt>
          <cx:pt idx="48">4</cx:pt>
          <cx:pt idx="49">5</cx:pt>
          <cx:pt idx="50">1</cx:pt>
          <cx:pt idx="51">2</cx:pt>
          <cx:pt idx="52">3</cx:pt>
          <cx:pt idx="53">4</cx:pt>
          <cx:pt idx="54">5</cx:pt>
          <cx:pt idx="55">1</cx:pt>
          <cx:pt idx="56">2</cx:pt>
          <cx:pt idx="57">2</cx:pt>
          <cx:pt idx="58">2</cx:pt>
          <cx:pt idx="59">3</cx:pt>
          <cx:pt idx="60">4</cx:pt>
          <cx:pt idx="61">5</cx:pt>
          <cx:pt idx="62">1</cx:pt>
          <cx:pt idx="63">2</cx:pt>
          <cx:pt idx="64">3</cx:pt>
          <cx:pt idx="65">4</cx:pt>
          <cx:pt idx="66">5</cx:pt>
          <cx:pt idx="67">1</cx:pt>
          <cx:pt idx="68">2</cx:pt>
          <cx:pt idx="69">2</cx:pt>
          <cx:pt idx="70">3</cx:pt>
          <cx:pt idx="71">4</cx:pt>
          <cx:pt idx="72">5</cx:pt>
          <cx:pt idx="73">1</cx:pt>
          <cx:pt idx="74">2</cx:pt>
          <cx:pt idx="75">3</cx:pt>
          <cx:pt idx="76">4</cx:pt>
          <cx:pt idx="77">5</cx:pt>
          <cx:pt idx="78">1</cx:pt>
          <cx:pt idx="79">2</cx:pt>
          <cx:pt idx="80">2</cx:pt>
          <cx:pt idx="81">2</cx:pt>
          <cx:pt idx="82">3</cx:pt>
          <cx:pt idx="83">4</cx:pt>
          <cx:pt idx="84">5</cx:pt>
          <cx:pt idx="85">1</cx:pt>
          <cx:pt idx="86">2</cx:pt>
          <cx:pt idx="87">3</cx:pt>
          <cx:pt idx="88">4</cx:pt>
          <cx:pt idx="89">5</cx:pt>
          <cx:pt idx="90">1</cx:pt>
          <cx:pt idx="91">2</cx:pt>
          <cx:pt idx="92">2</cx:pt>
          <cx:pt idx="93">2</cx:pt>
          <cx:pt idx="94">3</cx:pt>
          <cx:pt idx="95">4</cx:pt>
          <cx:pt idx="96">5</cx:pt>
          <cx:pt idx="97">1</cx:pt>
          <cx:pt idx="98">2</cx:pt>
          <cx:pt idx="99">3</cx:pt>
          <cx:pt idx="100">4</cx:pt>
          <cx:pt idx="101">5</cx:pt>
          <cx:pt idx="102">1</cx:pt>
          <cx:pt idx="103">2</cx:pt>
          <cx:pt idx="104">2</cx:pt>
          <cx:pt idx="105">2</cx:pt>
          <cx:pt idx="106">3</cx:pt>
          <cx:pt idx="107">4</cx:pt>
          <cx:pt idx="108">5</cx:pt>
          <cx:pt idx="109">1</cx:pt>
          <cx:pt idx="110">2</cx:pt>
          <cx:pt idx="111">3</cx:pt>
          <cx:pt idx="112">4</cx:pt>
          <cx:pt idx="113">5</cx:pt>
          <cx:pt idx="114">1</cx:pt>
          <cx:pt idx="115">2</cx:pt>
          <cx:pt idx="116">2</cx:pt>
          <cx:pt idx="117">3</cx:pt>
          <cx:pt idx="118">4</cx:pt>
          <cx:pt idx="119">5</cx:pt>
          <cx:pt idx="120">1</cx:pt>
          <cx:pt idx="121">2</cx:pt>
          <cx:pt idx="122">3</cx:pt>
          <cx:pt idx="123">4</cx:pt>
          <cx:pt idx="124">5</cx:pt>
          <cx:pt idx="125">1</cx:pt>
          <cx:pt idx="126">2</cx:pt>
          <cx:pt idx="127">2</cx:pt>
          <cx:pt idx="128">2</cx:pt>
          <cx:pt idx="129">3</cx:pt>
          <cx:pt idx="130">4</cx:pt>
          <cx:pt idx="131">5</cx:pt>
          <cx:pt idx="132">1</cx:pt>
          <cx:pt idx="133">2</cx:pt>
          <cx:pt idx="134">3</cx:pt>
          <cx:pt idx="135">4</cx:pt>
          <cx:pt idx="136">5</cx:pt>
          <cx:pt idx="137">1</cx:pt>
          <cx:pt idx="138">2</cx:pt>
          <cx:pt idx="139">2</cx:pt>
          <cx:pt idx="140">3</cx:pt>
          <cx:pt idx="141">4</cx:pt>
          <cx:pt idx="142">5</cx:pt>
          <cx:pt idx="143">1</cx:pt>
          <cx:pt idx="144">2</cx:pt>
          <cx:pt idx="145">3</cx:pt>
          <cx:pt idx="146">4</cx:pt>
          <cx:pt idx="147">5</cx:pt>
          <cx:pt idx="148">1</cx:pt>
          <cx:pt idx="149">2</cx:pt>
          <cx:pt idx="150">2</cx:pt>
          <cx:pt idx="151">2</cx:pt>
          <cx:pt idx="152">3</cx:pt>
          <cx:pt idx="153">4</cx:pt>
          <cx:pt idx="154">5</cx:pt>
          <cx:pt idx="155">1</cx:pt>
          <cx:pt idx="156">2</cx:pt>
          <cx:pt idx="157">3</cx:pt>
          <cx:pt idx="158">4</cx:pt>
          <cx:pt idx="159">5</cx:pt>
          <cx:pt idx="160">1</cx:pt>
          <cx:pt idx="161">2</cx:pt>
          <cx:pt idx="162">2</cx:pt>
          <cx:pt idx="163">3</cx:pt>
          <cx:pt idx="164">4</cx:pt>
          <cx:pt idx="165">5</cx:pt>
          <cx:pt idx="166">1</cx:pt>
          <cx:pt idx="167">2</cx:pt>
          <cx:pt idx="168">3</cx:pt>
          <cx:pt idx="169">4</cx:pt>
          <cx:pt idx="170">5</cx:pt>
          <cx:pt idx="171">1</cx:pt>
          <cx:pt idx="172">2</cx:pt>
          <cx:pt idx="173">2</cx:pt>
          <cx:pt idx="174">2</cx:pt>
          <cx:pt idx="175">3</cx:pt>
          <cx:pt idx="176">4</cx:pt>
          <cx:pt idx="177">5</cx:pt>
          <cx:pt idx="178">1</cx:pt>
          <cx:pt idx="179">2</cx:pt>
          <cx:pt idx="180">3</cx:pt>
          <cx:pt idx="181">4</cx:pt>
          <cx:pt idx="182">5</cx:pt>
          <cx:pt idx="183">1</cx:pt>
          <cx:pt idx="184">2</cx:pt>
          <cx:pt idx="185">2</cx:pt>
          <cx:pt idx="186">3</cx:pt>
          <cx:pt idx="187">4</cx:pt>
          <cx:pt idx="188">5</cx:pt>
          <cx:pt idx="189">1</cx:pt>
          <cx:pt idx="190">2</cx:pt>
          <cx:pt idx="191">3</cx:pt>
          <cx:pt idx="192">4</cx:pt>
          <cx:pt idx="193">5</cx:pt>
          <cx:pt idx="194">1</cx:pt>
          <cx:pt idx="195">2</cx:pt>
          <cx:pt idx="196">2</cx:pt>
          <cx:pt idx="197">2</cx:pt>
          <cx:pt idx="198">3</cx:pt>
          <cx:pt idx="199">4</cx:pt>
          <cx:pt idx="200">5</cx:pt>
          <cx:pt idx="201">1</cx:pt>
          <cx:pt idx="202">2</cx:pt>
          <cx:pt idx="203">3</cx:pt>
          <cx:pt idx="204">4</cx:pt>
          <cx:pt idx="205">5</cx:pt>
          <cx:pt idx="206">1</cx:pt>
          <cx:pt idx="207">2</cx:pt>
          <cx:pt idx="208">2</cx:pt>
          <cx:pt idx="209">3</cx:pt>
          <cx:pt idx="210">4</cx:pt>
          <cx:pt idx="211">5</cx:pt>
          <cx:pt idx="212">1</cx:pt>
          <cx:pt idx="213">2</cx:pt>
          <cx:pt idx="214">3</cx:pt>
          <cx:pt idx="215">4</cx:pt>
          <cx:pt idx="216">5</cx:pt>
          <cx:pt idx="217">1</cx:pt>
          <cx:pt idx="218">2</cx:pt>
          <cx:pt idx="219">2</cx:pt>
          <cx:pt idx="220">2</cx:pt>
          <cx:pt idx="221">3</cx:pt>
          <cx:pt idx="222">4</cx:pt>
          <cx:pt idx="223">5</cx:pt>
          <cx:pt idx="224">1</cx:pt>
          <cx:pt idx="225">2</cx:pt>
          <cx:pt idx="226">3</cx:pt>
          <cx:pt idx="227">4</cx:pt>
          <cx:pt idx="228">5</cx:pt>
          <cx:pt idx="229">1</cx:pt>
          <cx:pt idx="230">2</cx:pt>
          <cx:pt idx="231">2</cx:pt>
          <cx:pt idx="232">3</cx:pt>
          <cx:pt idx="233">4</cx:pt>
          <cx:pt idx="234">5</cx:pt>
          <cx:pt idx="235">1</cx:pt>
          <cx:pt idx="236">2</cx:pt>
          <cx:pt idx="237">3</cx:pt>
          <cx:pt idx="238">4</cx:pt>
          <cx:pt idx="239">5</cx:pt>
          <cx:pt idx="240">1</cx:pt>
          <cx:pt idx="241">2</cx:pt>
          <cx:pt idx="242">2</cx:pt>
          <cx:pt idx="243">2</cx:pt>
          <cx:pt idx="244">3</cx:pt>
          <cx:pt idx="245">4</cx:pt>
          <cx:pt idx="246">5</cx:pt>
          <cx:pt idx="247">1</cx:pt>
          <cx:pt idx="248">2</cx:pt>
          <cx:pt idx="249">3</cx:pt>
          <cx:pt idx="250">4</cx:pt>
          <cx:pt idx="251">5</cx:pt>
          <cx:pt idx="252">1</cx:pt>
          <cx:pt idx="253">2</cx:pt>
          <cx:pt idx="254">2</cx:pt>
          <cx:pt idx="255">3</cx:pt>
          <cx:pt idx="256">4</cx:pt>
          <cx:pt idx="257">5</cx:pt>
          <cx:pt idx="258">1</cx:pt>
          <cx:pt idx="259">2</cx:pt>
          <cx:pt idx="260">3</cx:pt>
          <cx:pt idx="261">4</cx:pt>
          <cx:pt idx="262">5</cx:pt>
          <cx:pt idx="263">1</cx:pt>
          <cx:pt idx="264">2</cx:pt>
          <cx:pt idx="265">2</cx:pt>
          <cx:pt idx="266">2</cx:pt>
          <cx:pt idx="267">3</cx:pt>
          <cx:pt idx="268">4</cx:pt>
          <cx:pt idx="269">5</cx:pt>
          <cx:pt idx="270">1</cx:pt>
          <cx:pt idx="271">2</cx:pt>
          <cx:pt idx="272">3</cx:pt>
          <cx:pt idx="273">4</cx:pt>
          <cx:pt idx="274">5</cx:pt>
          <cx:pt idx="275">1</cx:pt>
          <cx:pt idx="276">2</cx:pt>
          <cx:pt idx="277">2</cx:pt>
          <cx:pt idx="278">3</cx:pt>
          <cx:pt idx="279">4</cx:pt>
          <cx:pt idx="280">5</cx:pt>
          <cx:pt idx="281">1</cx:pt>
          <cx:pt idx="282">2</cx:pt>
          <cx:pt idx="283">3</cx:pt>
          <cx:pt idx="284">4</cx:pt>
          <cx:pt idx="285">5</cx:pt>
          <cx:pt idx="286">1</cx:pt>
          <cx:pt idx="287">2</cx:pt>
          <cx:pt idx="288">2</cx:pt>
          <cx:pt idx="289">2</cx:pt>
          <cx:pt idx="290">3</cx:pt>
          <cx:pt idx="291">4</cx:pt>
          <cx:pt idx="292">5</cx:pt>
          <cx:pt idx="293">1</cx:pt>
          <cx:pt idx="294">2</cx:pt>
          <cx:pt idx="295">3</cx:pt>
          <cx:pt idx="296">4</cx:pt>
          <cx:pt idx="297">5</cx:pt>
          <cx:pt idx="298">1</cx:pt>
          <cx:pt idx="299">2</cx:pt>
          <cx:pt idx="300">2</cx:pt>
          <cx:pt idx="301">2</cx:pt>
          <cx:pt idx="302">3</cx:pt>
          <cx:pt idx="303">4</cx:pt>
          <cx:pt idx="304">5</cx:pt>
          <cx:pt idx="305">1</cx:pt>
          <cx:pt idx="306">2</cx:pt>
          <cx:pt idx="307">3</cx:pt>
          <cx:pt idx="308">4</cx:pt>
          <cx:pt idx="309">5</cx:pt>
          <cx:pt idx="310">1</cx:pt>
          <cx:pt idx="311">2</cx:pt>
          <cx:pt idx="312">2</cx:pt>
          <cx:pt idx="313">2</cx:pt>
          <cx:pt idx="314">3</cx:pt>
          <cx:pt idx="315">4</cx:pt>
          <cx:pt idx="316">5</cx:pt>
          <cx:pt idx="317">1</cx:pt>
          <cx:pt idx="318">2</cx:pt>
          <cx:pt idx="319">3</cx:pt>
          <cx:pt idx="320">2</cx:pt>
          <cx:pt idx="321">1</cx:pt>
          <cx:pt idx="322">5</cx:pt>
          <cx:pt idx="323">2</cx:pt>
          <cx:pt idx="324">2</cx:pt>
          <cx:pt idx="325">3</cx:pt>
          <cx:pt idx="326">4</cx:pt>
          <cx:pt idx="327">5</cx:pt>
          <cx:pt idx="328">1</cx:pt>
          <cx:pt idx="329">2</cx:pt>
          <cx:pt idx="330">3</cx:pt>
          <cx:pt idx="331">4</cx:pt>
          <cx:pt idx="332">5</cx:pt>
          <cx:pt idx="333">1</cx:pt>
          <cx:pt idx="334">2</cx:pt>
          <cx:pt idx="335">2</cx:pt>
          <cx:pt idx="336">2</cx:pt>
          <cx:pt idx="337">3</cx:pt>
          <cx:pt idx="338">4</cx:pt>
          <cx:pt idx="339">5</cx:pt>
          <cx:pt idx="340">1</cx:pt>
          <cx:pt idx="341">2</cx:pt>
          <cx:pt idx="342">3</cx:pt>
          <cx:pt idx="343">4</cx:pt>
          <cx:pt idx="344">5</cx:pt>
          <cx:pt idx="345">1</cx:pt>
          <cx:pt idx="346">2</cx:pt>
          <cx:pt idx="347">2</cx:pt>
          <cx:pt idx="348">3</cx:pt>
          <cx:pt idx="349">4</cx:pt>
          <cx:pt idx="350">5</cx:pt>
          <cx:pt idx="351">1</cx:pt>
          <cx:pt idx="352">2</cx:pt>
          <cx:pt idx="353">3</cx:pt>
          <cx:pt idx="354">4</cx:pt>
          <cx:pt idx="355">5</cx:pt>
          <cx:pt idx="356">1</cx:pt>
          <cx:pt idx="357">2</cx:pt>
          <cx:pt idx="358">2</cx:pt>
          <cx:pt idx="359">2</cx:pt>
          <cx:pt idx="360">3</cx:pt>
          <cx:pt idx="361">4</cx:pt>
          <cx:pt idx="362">5</cx:pt>
          <cx:pt idx="363">1</cx:pt>
          <cx:pt idx="364">2</cx:pt>
          <cx:pt idx="365">3</cx:pt>
          <cx:pt idx="366">4</cx:pt>
          <cx:pt idx="367">5</cx:pt>
          <cx:pt idx="368">1</cx:pt>
          <cx:pt idx="369">2</cx:pt>
          <cx:pt idx="370">2</cx:pt>
          <cx:pt idx="371">3</cx:pt>
          <cx:pt idx="372">4</cx:pt>
          <cx:pt idx="373">5</cx:pt>
          <cx:pt idx="374">1</cx:pt>
          <cx:pt idx="375">2</cx:pt>
          <cx:pt idx="376">3</cx:pt>
          <cx:pt idx="377">4</cx:pt>
          <cx:pt idx="378">5</cx:pt>
          <cx:pt idx="379">1</cx:pt>
          <cx:pt idx="380">2</cx:pt>
          <cx:pt idx="381">2</cx:pt>
          <cx:pt idx="382">2</cx:pt>
          <cx:pt idx="383">3</cx:pt>
          <cx:pt idx="384">4</cx:pt>
          <cx:pt idx="385">5</cx:pt>
          <cx:pt idx="386">1</cx:pt>
          <cx:pt idx="387">2</cx:pt>
          <cx:pt idx="388">3</cx:pt>
          <cx:pt idx="389">4</cx:pt>
          <cx:pt idx="390">5</cx:pt>
          <cx:pt idx="391">1</cx:pt>
          <cx:pt idx="392">2</cx:pt>
          <cx:pt idx="393">2</cx:pt>
          <cx:pt idx="394">3</cx:pt>
          <cx:pt idx="395">4</cx:pt>
          <cx:pt idx="396">5</cx:pt>
          <cx:pt idx="397">1</cx:pt>
          <cx:pt idx="398">2</cx:pt>
          <cx:pt idx="399">3</cx:pt>
          <cx:pt idx="400">4</cx:pt>
          <cx:pt idx="401">5</cx:pt>
          <cx:pt idx="402">1</cx:pt>
          <cx:pt idx="403">2</cx:pt>
          <cx:pt idx="404">2</cx:pt>
          <cx:pt idx="405">2</cx:pt>
          <cx:pt idx="406">3</cx:pt>
          <cx:pt idx="407">4</cx:pt>
          <cx:pt idx="408">5</cx:pt>
          <cx:pt idx="409">1</cx:pt>
          <cx:pt idx="410">2</cx:pt>
          <cx:pt idx="411">3</cx:pt>
          <cx:pt idx="412">4</cx:pt>
          <cx:pt idx="413">5</cx:pt>
          <cx:pt idx="414">1</cx:pt>
          <cx:pt idx="415">2</cx:pt>
          <cx:pt idx="416">2</cx:pt>
          <cx:pt idx="417">3</cx:pt>
          <cx:pt idx="418">4</cx:pt>
          <cx:pt idx="419">5</cx:pt>
          <cx:pt idx="420">1</cx:pt>
          <cx:pt idx="421">2</cx:pt>
          <cx:pt idx="422">3</cx:pt>
          <cx:pt idx="423">4</cx:pt>
          <cx:pt idx="424">5</cx:pt>
          <cx:pt idx="425">1</cx:pt>
          <cx:pt idx="426">2</cx:pt>
          <cx:pt idx="427">2</cx:pt>
          <cx:pt idx="428">2</cx:pt>
          <cx:pt idx="429">3</cx:pt>
          <cx:pt idx="430">4</cx:pt>
          <cx:pt idx="431">5</cx:pt>
          <cx:pt idx="432">1</cx:pt>
          <cx:pt idx="433">2</cx:pt>
          <cx:pt idx="434">3</cx:pt>
          <cx:pt idx="435">4</cx:pt>
          <cx:pt idx="436">5</cx:pt>
          <cx:pt idx="437">1</cx:pt>
          <cx:pt idx="438">2</cx:pt>
          <cx:pt idx="439">2</cx:pt>
          <cx:pt idx="440">3</cx:pt>
          <cx:pt idx="441">4</cx:pt>
          <cx:pt idx="442">5</cx:pt>
          <cx:pt idx="443">2</cx:pt>
          <cx:pt idx="444">1</cx:pt>
          <cx:pt idx="445">5</cx:pt>
          <cx:pt idx="446">4</cx:pt>
          <cx:pt idx="447">5</cx:pt>
          <cx:pt idx="448">1</cx:pt>
          <cx:pt idx="449">2</cx:pt>
          <cx:pt idx="450">2</cx:pt>
          <cx:pt idx="451">2</cx:pt>
          <cx:pt idx="452">3</cx:pt>
          <cx:pt idx="453">4</cx:pt>
          <cx:pt idx="454">5</cx:pt>
          <cx:pt idx="455">1</cx:pt>
          <cx:pt idx="456">2</cx:pt>
          <cx:pt idx="457">3</cx:pt>
          <cx:pt idx="458">4</cx:pt>
          <cx:pt idx="459">5</cx:pt>
          <cx:pt idx="460">1</cx:pt>
          <cx:pt idx="461">2</cx:pt>
          <cx:pt idx="462">2</cx:pt>
          <cx:pt idx="463">3</cx:pt>
          <cx:pt idx="464">4</cx:pt>
          <cx:pt idx="465">5</cx:pt>
          <cx:pt idx="466">1</cx:pt>
          <cx:pt idx="467">2</cx:pt>
          <cx:pt idx="468">3</cx:pt>
          <cx:pt idx="469">4</cx:pt>
          <cx:pt idx="470">5</cx:pt>
          <cx:pt idx="471">1</cx:pt>
          <cx:pt idx="472">2</cx:pt>
          <cx:pt idx="473">2</cx:pt>
          <cx:pt idx="474">2</cx:pt>
          <cx:pt idx="475">3</cx:pt>
          <cx:pt idx="476">4</cx:pt>
          <cx:pt idx="477">5</cx:pt>
          <cx:pt idx="478">1</cx:pt>
          <cx:pt idx="479">2</cx:pt>
          <cx:pt idx="480">3</cx:pt>
          <cx:pt idx="481">4</cx:pt>
          <cx:pt idx="482">5</cx:pt>
          <cx:pt idx="483">1</cx:pt>
          <cx:pt idx="484">2</cx:pt>
          <cx:pt idx="485">2</cx:pt>
          <cx:pt idx="486">3</cx:pt>
          <cx:pt idx="487">4</cx:pt>
          <cx:pt idx="488">5</cx:pt>
          <cx:pt idx="489">1</cx:pt>
          <cx:pt idx="490">2</cx:pt>
          <cx:pt idx="491">3</cx:pt>
          <cx:pt idx="492">4</cx:pt>
          <cx:pt idx="493">5</cx:pt>
          <cx:pt idx="494">1</cx:pt>
          <cx:pt idx="495">2</cx:pt>
          <cx:pt idx="496">2</cx:pt>
          <cx:pt idx="497">2</cx:pt>
          <cx:pt idx="498">3</cx:pt>
          <cx:pt idx="499">4</cx:pt>
          <cx:pt idx="500">5</cx:pt>
          <cx:pt idx="501">1</cx:pt>
          <cx:pt idx="502">2</cx:pt>
          <cx:pt idx="503">3</cx:pt>
          <cx:pt idx="504">4</cx:pt>
          <cx:pt idx="505">5</cx:pt>
          <cx:pt idx="506">1</cx:pt>
          <cx:pt idx="507">2</cx:pt>
          <cx:pt idx="508">2</cx:pt>
          <cx:pt idx="509">2</cx:pt>
          <cx:pt idx="510">3</cx:pt>
          <cx:pt idx="511">4</cx:pt>
          <cx:pt idx="512">5</cx:pt>
          <cx:pt idx="513">1</cx:pt>
          <cx:pt idx="514">2</cx:pt>
          <cx:pt idx="515">3</cx:pt>
          <cx:pt idx="516">4</cx:pt>
          <cx:pt idx="517">5</cx:pt>
          <cx:pt idx="518">1</cx:pt>
          <cx:pt idx="519">2</cx:pt>
          <cx:pt idx="520">2</cx:pt>
          <cx:pt idx="521">2</cx:pt>
          <cx:pt idx="522">3</cx:pt>
          <cx:pt idx="523">4</cx:pt>
          <cx:pt idx="524">5</cx:pt>
          <cx:pt idx="525">2</cx:pt>
          <cx:pt idx="526">1</cx:pt>
          <cx:pt idx="527">5</cx:pt>
          <cx:pt idx="528">4</cx:pt>
          <cx:pt idx="529">5</cx:pt>
          <cx:pt idx="530">1</cx:pt>
          <cx:pt idx="531">2</cx:pt>
          <cx:pt idx="532">2</cx:pt>
          <cx:pt idx="533">3</cx:pt>
          <cx:pt idx="534">4</cx:pt>
          <cx:pt idx="535">2</cx:pt>
          <cx:pt idx="536">1</cx:pt>
          <cx:pt idx="537">5</cx:pt>
          <cx:pt idx="538">3</cx:pt>
          <cx:pt idx="539">4</cx:pt>
          <cx:pt idx="540">5</cx:pt>
          <cx:pt idx="541">1</cx:pt>
          <cx:pt idx="542">2</cx:pt>
          <cx:pt idx="543">2</cx:pt>
          <cx:pt idx="544">2</cx:pt>
          <cx:pt idx="545">3</cx:pt>
          <cx:pt idx="546">4</cx:pt>
          <cx:pt idx="547">5</cx:pt>
          <cx:pt idx="548">1</cx:pt>
          <cx:pt idx="549">2</cx:pt>
          <cx:pt idx="550">3</cx:pt>
          <cx:pt idx="551">4</cx:pt>
          <cx:pt idx="552">5</cx:pt>
          <cx:pt idx="553">1</cx:pt>
          <cx:pt idx="554">2</cx:pt>
          <cx:pt idx="555">2</cx:pt>
          <cx:pt idx="556">3</cx:pt>
          <cx:pt idx="557">4</cx:pt>
          <cx:pt idx="558">5</cx:pt>
          <cx:pt idx="559">1</cx:pt>
          <cx:pt idx="560">2</cx:pt>
          <cx:pt idx="561">3</cx:pt>
          <cx:pt idx="562">4</cx:pt>
          <cx:pt idx="563">5</cx:pt>
          <cx:pt idx="564">1</cx:pt>
          <cx:pt idx="565">2</cx:pt>
          <cx:pt idx="566">2</cx:pt>
          <cx:pt idx="567">2</cx:pt>
          <cx:pt idx="568">3</cx:pt>
          <cx:pt idx="569">4</cx:pt>
          <cx:pt idx="570">5</cx:pt>
          <cx:pt idx="571">1</cx:pt>
          <cx:pt idx="572">2</cx:pt>
          <cx:pt idx="573">3</cx:pt>
          <cx:pt idx="574">4</cx:pt>
          <cx:pt idx="575">5</cx:pt>
          <cx:pt idx="576">1</cx:pt>
          <cx:pt idx="577">2</cx:pt>
          <cx:pt idx="578">2</cx:pt>
          <cx:pt idx="579">3</cx:pt>
          <cx:pt idx="580">4</cx:pt>
          <cx:pt idx="581">5</cx:pt>
          <cx:pt idx="582">1</cx:pt>
          <cx:pt idx="583">2</cx:pt>
          <cx:pt idx="584">3</cx:pt>
          <cx:pt idx="585">4</cx:pt>
          <cx:pt idx="586">5</cx:pt>
          <cx:pt idx="587">1</cx:pt>
          <cx:pt idx="588">2</cx:pt>
          <cx:pt idx="589">2</cx:pt>
          <cx:pt idx="590">2</cx:pt>
          <cx:pt idx="591">3</cx:pt>
          <cx:pt idx="592">4</cx:pt>
          <cx:pt idx="593">5</cx:pt>
          <cx:pt idx="594">1</cx:pt>
          <cx:pt idx="595">2</cx:pt>
          <cx:pt idx="596">3</cx:pt>
          <cx:pt idx="597">4</cx:pt>
          <cx:pt idx="598">5</cx:pt>
          <cx:pt idx="599">1</cx:pt>
          <cx:pt idx="600">2</cx:pt>
          <cx:pt idx="601">2</cx:pt>
          <cx:pt idx="602">3</cx:pt>
          <cx:pt idx="603">4</cx:pt>
          <cx:pt idx="604">5</cx:pt>
          <cx:pt idx="605">1</cx:pt>
          <cx:pt idx="606">2</cx:pt>
          <cx:pt idx="607">3</cx:pt>
          <cx:pt idx="608">4</cx:pt>
          <cx:pt idx="609">5</cx:pt>
          <cx:pt idx="610">1</cx:pt>
          <cx:pt idx="611">2</cx:pt>
          <cx:pt idx="612">2</cx:pt>
          <cx:pt idx="613">2</cx:pt>
          <cx:pt idx="614">3</cx:pt>
          <cx:pt idx="615">4</cx:pt>
          <cx:pt idx="616">5</cx:pt>
          <cx:pt idx="617">1</cx:pt>
          <cx:pt idx="618">2</cx:pt>
          <cx:pt idx="619">3</cx:pt>
          <cx:pt idx="620">4</cx:pt>
          <cx:pt idx="621">5</cx:pt>
          <cx:pt idx="622">1</cx:pt>
          <cx:pt idx="623">2</cx:pt>
          <cx:pt idx="624">1</cx:pt>
          <cx:pt idx="625">5</cx:pt>
        </cx:lvl>
      </cx:numDim>
    </cx:data>
  </cx:chartData>
  <cx:chart>
    <cx:title pos="t" align="ctr" overlay="0">
      <cx:tx>
        <cx:txData>
          <cx:v>Outlier Boxplot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Outlier Boxplot</a:t>
          </a:r>
        </a:p>
      </cx:txPr>
    </cx:title>
    <cx:plotArea>
      <cx:plotAreaRegion>
        <cx:plotSurface>
          <cx:spPr>
            <a:ln>
              <a:solidFill>
                <a:schemeClr val="tx1"/>
              </a:solidFill>
            </a:ln>
          </cx:spPr>
        </cx:plotSurface>
        <cx:series layoutId="boxWhisker" uniqueId="{423FB5F8-DFD9-45F2-A68E-7147F26DF161}">
          <cx:dataId val="0"/>
          <cx:layoutPr>
            <cx:visibility meanLine="0" meanMarker="1" nonoutliers="0" outliers="1"/>
            <cx:statistics quartileMethod="exclusive"/>
          </cx:layoutPr>
        </cx:series>
        <cx:series layoutId="boxWhisker" uniqueId="{56AB6757-C2E3-4B6A-8C2D-225FCEE650A3}">
          <cx:dataId val="1"/>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spPr>
    <a:ln w="25400" cmpd="sng">
      <a:solidFill>
        <a:schemeClr val="tx1"/>
      </a:solidFill>
      <a:prstDash val="solid"/>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example!$B$1:$B$626</cx:f>
        <cx:lvl ptCount="626" formatCode="General">
          <cx:pt idx="0">0</cx:pt>
          <cx:pt idx="1">1</cx:pt>
          <cx:pt idx="2">2</cx:pt>
          <cx:pt idx="3">3</cx:pt>
          <cx:pt idx="4">4</cx:pt>
          <cx:pt idx="5">0</cx:pt>
          <cx:pt idx="6">2</cx:pt>
          <cx:pt idx="7">3</cx:pt>
          <cx:pt idx="8">4</cx:pt>
          <cx:pt idx="9">0</cx:pt>
          <cx:pt idx="10">1</cx:pt>
          <cx:pt idx="11">0</cx:pt>
          <cx:pt idx="12">2</cx:pt>
          <cx:pt idx="13">3</cx:pt>
          <cx:pt idx="14">4</cx:pt>
          <cx:pt idx="15">0</cx:pt>
          <cx:pt idx="16">1</cx:pt>
          <cx:pt idx="17">2</cx:pt>
          <cx:pt idx="18">3</cx:pt>
          <cx:pt idx="19">4</cx:pt>
          <cx:pt idx="20">5</cx:pt>
          <cx:pt idx="21">8</cx:pt>
          <cx:pt idx="22">9</cx:pt>
          <cx:pt idx="23">0</cx:pt>
          <cx:pt idx="24">1</cx:pt>
          <cx:pt idx="25">2</cx:pt>
          <cx:pt idx="26">3</cx:pt>
          <cx:pt idx="27">4</cx:pt>
          <cx:pt idx="28">0</cx:pt>
          <cx:pt idx="29">2</cx:pt>
          <cx:pt idx="30">3</cx:pt>
          <cx:pt idx="31">4</cx:pt>
          <cx:pt idx="32">0</cx:pt>
          <cx:pt idx="33">1</cx:pt>
          <cx:pt idx="34">0</cx:pt>
          <cx:pt idx="35">2</cx:pt>
          <cx:pt idx="36">3</cx:pt>
          <cx:pt idx="37">4</cx:pt>
          <cx:pt idx="38">0</cx:pt>
          <cx:pt idx="39">1</cx:pt>
          <cx:pt idx="40">2</cx:pt>
          <cx:pt idx="41">3</cx:pt>
          <cx:pt idx="42">4</cx:pt>
          <cx:pt idx="43">5</cx:pt>
          <cx:pt idx="44">8</cx:pt>
          <cx:pt idx="45">9</cx:pt>
          <cx:pt idx="46">0</cx:pt>
          <cx:pt idx="47">1</cx:pt>
          <cx:pt idx="48">2</cx:pt>
          <cx:pt idx="49">3</cx:pt>
          <cx:pt idx="50">4</cx:pt>
          <cx:pt idx="51">0</cx:pt>
          <cx:pt idx="52">2</cx:pt>
          <cx:pt idx="53">3</cx:pt>
          <cx:pt idx="54">4</cx:pt>
          <cx:pt idx="55">0</cx:pt>
          <cx:pt idx="56">1</cx:pt>
          <cx:pt idx="57">0</cx:pt>
          <cx:pt idx="58">2</cx:pt>
          <cx:pt idx="59">3</cx:pt>
          <cx:pt idx="60">4</cx:pt>
          <cx:pt idx="61">0</cx:pt>
          <cx:pt idx="62">1</cx:pt>
          <cx:pt idx="63">2</cx:pt>
          <cx:pt idx="64">3</cx:pt>
          <cx:pt idx="65">4</cx:pt>
          <cx:pt idx="66">5</cx:pt>
          <cx:pt idx="67">8</cx:pt>
          <cx:pt idx="68">9</cx:pt>
          <cx:pt idx="69">0</cx:pt>
          <cx:pt idx="70">1</cx:pt>
          <cx:pt idx="71">2</cx:pt>
          <cx:pt idx="72">3</cx:pt>
          <cx:pt idx="73">4</cx:pt>
          <cx:pt idx="74">0</cx:pt>
          <cx:pt idx="75">2</cx:pt>
          <cx:pt idx="76">3</cx:pt>
          <cx:pt idx="77">4</cx:pt>
          <cx:pt idx="78">0</cx:pt>
          <cx:pt idx="79">1</cx:pt>
          <cx:pt idx="80">0</cx:pt>
          <cx:pt idx="81">2</cx:pt>
          <cx:pt idx="82">3</cx:pt>
          <cx:pt idx="83">4</cx:pt>
          <cx:pt idx="84">0</cx:pt>
          <cx:pt idx="85">1</cx:pt>
          <cx:pt idx="86">2</cx:pt>
          <cx:pt idx="87">3</cx:pt>
          <cx:pt idx="88">4</cx:pt>
          <cx:pt idx="89">5</cx:pt>
          <cx:pt idx="90">8</cx:pt>
          <cx:pt idx="91">9</cx:pt>
          <cx:pt idx="92">9</cx:pt>
          <cx:pt idx="93">0</cx:pt>
          <cx:pt idx="94">1</cx:pt>
          <cx:pt idx="95">2</cx:pt>
          <cx:pt idx="96">3</cx:pt>
          <cx:pt idx="97">4</cx:pt>
          <cx:pt idx="98">0</cx:pt>
          <cx:pt idx="99">2</cx:pt>
          <cx:pt idx="100">3</cx:pt>
          <cx:pt idx="101">4</cx:pt>
          <cx:pt idx="102">0</cx:pt>
          <cx:pt idx="103">1</cx:pt>
          <cx:pt idx="104">0</cx:pt>
          <cx:pt idx="105">2</cx:pt>
          <cx:pt idx="106">3</cx:pt>
          <cx:pt idx="107">4</cx:pt>
          <cx:pt idx="108">0</cx:pt>
          <cx:pt idx="109">1</cx:pt>
          <cx:pt idx="110">2</cx:pt>
          <cx:pt idx="111">3</cx:pt>
          <cx:pt idx="112">4</cx:pt>
          <cx:pt idx="113">5</cx:pt>
          <cx:pt idx="114">8</cx:pt>
          <cx:pt idx="115">9</cx:pt>
          <cx:pt idx="116">0</cx:pt>
          <cx:pt idx="117">1</cx:pt>
          <cx:pt idx="118">2</cx:pt>
          <cx:pt idx="119">3</cx:pt>
          <cx:pt idx="120">4</cx:pt>
          <cx:pt idx="121">0</cx:pt>
          <cx:pt idx="122">2</cx:pt>
          <cx:pt idx="123">3</cx:pt>
          <cx:pt idx="124">4</cx:pt>
          <cx:pt idx="125">0</cx:pt>
          <cx:pt idx="126">1</cx:pt>
          <cx:pt idx="127">0</cx:pt>
          <cx:pt idx="128">2</cx:pt>
          <cx:pt idx="129">3</cx:pt>
          <cx:pt idx="130">4</cx:pt>
          <cx:pt idx="131">0</cx:pt>
          <cx:pt idx="132">1</cx:pt>
          <cx:pt idx="133">2</cx:pt>
          <cx:pt idx="134">3</cx:pt>
          <cx:pt idx="135">4</cx:pt>
          <cx:pt idx="136">5</cx:pt>
          <cx:pt idx="137">8</cx:pt>
          <cx:pt idx="138">9</cx:pt>
          <cx:pt idx="139">0</cx:pt>
          <cx:pt idx="140">1</cx:pt>
          <cx:pt idx="141">2</cx:pt>
          <cx:pt idx="142">3</cx:pt>
          <cx:pt idx="143">4</cx:pt>
          <cx:pt idx="144">0</cx:pt>
          <cx:pt idx="145">2</cx:pt>
          <cx:pt idx="146">3</cx:pt>
          <cx:pt idx="147">4</cx:pt>
          <cx:pt idx="148">0</cx:pt>
          <cx:pt idx="149">1</cx:pt>
          <cx:pt idx="150">0</cx:pt>
          <cx:pt idx="151">2</cx:pt>
          <cx:pt idx="152">3</cx:pt>
          <cx:pt idx="153">4</cx:pt>
          <cx:pt idx="154">0</cx:pt>
          <cx:pt idx="155">1</cx:pt>
          <cx:pt idx="156">2</cx:pt>
          <cx:pt idx="157">3</cx:pt>
          <cx:pt idx="158">4</cx:pt>
          <cx:pt idx="159">5</cx:pt>
          <cx:pt idx="160">8</cx:pt>
          <cx:pt idx="161">9</cx:pt>
          <cx:pt idx="162">0</cx:pt>
          <cx:pt idx="163">1</cx:pt>
          <cx:pt idx="164">2</cx:pt>
          <cx:pt idx="165">3</cx:pt>
          <cx:pt idx="166">4</cx:pt>
          <cx:pt idx="167">0</cx:pt>
          <cx:pt idx="168">2</cx:pt>
          <cx:pt idx="169">3</cx:pt>
          <cx:pt idx="170">4</cx:pt>
          <cx:pt idx="171">0</cx:pt>
          <cx:pt idx="172">1</cx:pt>
          <cx:pt idx="173">0</cx:pt>
          <cx:pt idx="174">2</cx:pt>
          <cx:pt idx="175">3</cx:pt>
          <cx:pt idx="176">4</cx:pt>
          <cx:pt idx="177">0</cx:pt>
          <cx:pt idx="178">1</cx:pt>
          <cx:pt idx="179">2</cx:pt>
          <cx:pt idx="180">3</cx:pt>
          <cx:pt idx="181">4</cx:pt>
          <cx:pt idx="182">5</cx:pt>
          <cx:pt idx="183">8</cx:pt>
          <cx:pt idx="184">9</cx:pt>
          <cx:pt idx="185">0</cx:pt>
          <cx:pt idx="186">1</cx:pt>
          <cx:pt idx="187">2</cx:pt>
          <cx:pt idx="188">3</cx:pt>
          <cx:pt idx="189">4</cx:pt>
          <cx:pt idx="190">0</cx:pt>
          <cx:pt idx="191">2</cx:pt>
          <cx:pt idx="192">3</cx:pt>
          <cx:pt idx="193">4</cx:pt>
          <cx:pt idx="194">0</cx:pt>
          <cx:pt idx="195">1</cx:pt>
          <cx:pt idx="196">0</cx:pt>
          <cx:pt idx="197">2</cx:pt>
          <cx:pt idx="198">3</cx:pt>
          <cx:pt idx="199">4</cx:pt>
          <cx:pt idx="200">0</cx:pt>
          <cx:pt idx="201">1</cx:pt>
          <cx:pt idx="202">2</cx:pt>
          <cx:pt idx="203">3</cx:pt>
          <cx:pt idx="204">4</cx:pt>
          <cx:pt idx="205">5</cx:pt>
          <cx:pt idx="206">8</cx:pt>
          <cx:pt idx="207">9</cx:pt>
          <cx:pt idx="208">0</cx:pt>
          <cx:pt idx="209">1</cx:pt>
          <cx:pt idx="210">2</cx:pt>
          <cx:pt idx="211">3</cx:pt>
          <cx:pt idx="212">4</cx:pt>
          <cx:pt idx="213">0</cx:pt>
          <cx:pt idx="214">2</cx:pt>
          <cx:pt idx="215">3</cx:pt>
          <cx:pt idx="216">4</cx:pt>
          <cx:pt idx="217">0</cx:pt>
          <cx:pt idx="218">1</cx:pt>
          <cx:pt idx="219">0</cx:pt>
          <cx:pt idx="220">2</cx:pt>
          <cx:pt idx="221">3</cx:pt>
          <cx:pt idx="222">4</cx:pt>
          <cx:pt idx="223">0</cx:pt>
          <cx:pt idx="224">1</cx:pt>
          <cx:pt idx="225">2</cx:pt>
          <cx:pt idx="226">3</cx:pt>
          <cx:pt idx="227">4</cx:pt>
          <cx:pt idx="228">5</cx:pt>
          <cx:pt idx="229">8</cx:pt>
          <cx:pt idx="230">9</cx:pt>
          <cx:pt idx="231">0</cx:pt>
          <cx:pt idx="232">1</cx:pt>
          <cx:pt idx="233">2</cx:pt>
          <cx:pt idx="234">3</cx:pt>
          <cx:pt idx="235">4</cx:pt>
          <cx:pt idx="236">0</cx:pt>
          <cx:pt idx="237">2</cx:pt>
          <cx:pt idx="238">3</cx:pt>
          <cx:pt idx="239">4</cx:pt>
          <cx:pt idx="240">0</cx:pt>
          <cx:pt idx="241">1</cx:pt>
          <cx:pt idx="242">0</cx:pt>
          <cx:pt idx="243">2</cx:pt>
          <cx:pt idx="244">3</cx:pt>
          <cx:pt idx="245">4</cx:pt>
          <cx:pt idx="246">0</cx:pt>
          <cx:pt idx="247">1</cx:pt>
          <cx:pt idx="248">2</cx:pt>
          <cx:pt idx="249">3</cx:pt>
          <cx:pt idx="250">4</cx:pt>
          <cx:pt idx="251">5</cx:pt>
          <cx:pt idx="252">8</cx:pt>
          <cx:pt idx="253">9</cx:pt>
          <cx:pt idx="254">0</cx:pt>
          <cx:pt idx="255">1</cx:pt>
          <cx:pt idx="256">2</cx:pt>
          <cx:pt idx="257">3</cx:pt>
          <cx:pt idx="258">4</cx:pt>
          <cx:pt idx="259">0</cx:pt>
          <cx:pt idx="260">2</cx:pt>
          <cx:pt idx="261">3</cx:pt>
          <cx:pt idx="262">4</cx:pt>
          <cx:pt idx="263">0</cx:pt>
          <cx:pt idx="264">1</cx:pt>
          <cx:pt idx="265">0</cx:pt>
          <cx:pt idx="266">2</cx:pt>
          <cx:pt idx="267">3</cx:pt>
          <cx:pt idx="268">4</cx:pt>
          <cx:pt idx="269">0</cx:pt>
          <cx:pt idx="270">1</cx:pt>
          <cx:pt idx="271">2</cx:pt>
          <cx:pt idx="272">3</cx:pt>
          <cx:pt idx="273">4</cx:pt>
          <cx:pt idx="274">5</cx:pt>
          <cx:pt idx="275">8</cx:pt>
          <cx:pt idx="276">9</cx:pt>
          <cx:pt idx="277">0</cx:pt>
          <cx:pt idx="278">1</cx:pt>
          <cx:pt idx="279">2</cx:pt>
          <cx:pt idx="280">3</cx:pt>
          <cx:pt idx="281">4</cx:pt>
          <cx:pt idx="282">0</cx:pt>
          <cx:pt idx="283">2</cx:pt>
          <cx:pt idx="284">3</cx:pt>
          <cx:pt idx="285">4</cx:pt>
          <cx:pt idx="286">0</cx:pt>
          <cx:pt idx="287">1</cx:pt>
          <cx:pt idx="288">0</cx:pt>
          <cx:pt idx="289">2</cx:pt>
          <cx:pt idx="290">3</cx:pt>
          <cx:pt idx="291">4</cx:pt>
          <cx:pt idx="292">0</cx:pt>
          <cx:pt idx="293">1</cx:pt>
          <cx:pt idx="294">2</cx:pt>
          <cx:pt idx="295">3</cx:pt>
          <cx:pt idx="296">4</cx:pt>
          <cx:pt idx="297">5</cx:pt>
          <cx:pt idx="298">8</cx:pt>
          <cx:pt idx="299">9</cx:pt>
          <cx:pt idx="300">9</cx:pt>
          <cx:pt idx="301">0</cx:pt>
          <cx:pt idx="302">1</cx:pt>
          <cx:pt idx="303">2</cx:pt>
          <cx:pt idx="304">3</cx:pt>
          <cx:pt idx="305">4</cx:pt>
          <cx:pt idx="306">0</cx:pt>
          <cx:pt idx="307">2</cx:pt>
          <cx:pt idx="308">3</cx:pt>
          <cx:pt idx="309">4</cx:pt>
          <cx:pt idx="310">0</cx:pt>
          <cx:pt idx="311">1</cx:pt>
          <cx:pt idx="312">0</cx:pt>
          <cx:pt idx="313">2</cx:pt>
          <cx:pt idx="314">3</cx:pt>
          <cx:pt idx="315">4</cx:pt>
          <cx:pt idx="316">0</cx:pt>
          <cx:pt idx="317">1</cx:pt>
          <cx:pt idx="318">2</cx:pt>
          <cx:pt idx="319">3</cx:pt>
          <cx:pt idx="320">9</cx:pt>
          <cx:pt idx="321">0</cx:pt>
          <cx:pt idx="322">2</cx:pt>
          <cx:pt idx="323">9</cx:pt>
          <cx:pt idx="324">0</cx:pt>
          <cx:pt idx="325">1</cx:pt>
          <cx:pt idx="326">2</cx:pt>
          <cx:pt idx="327">3</cx:pt>
          <cx:pt idx="328">4</cx:pt>
          <cx:pt idx="329">0</cx:pt>
          <cx:pt idx="330">2</cx:pt>
          <cx:pt idx="331">3</cx:pt>
          <cx:pt idx="332">4</cx:pt>
          <cx:pt idx="333">0</cx:pt>
          <cx:pt idx="334">1</cx:pt>
          <cx:pt idx="335">0</cx:pt>
          <cx:pt idx="336">2</cx:pt>
          <cx:pt idx="337">3</cx:pt>
          <cx:pt idx="338">4</cx:pt>
          <cx:pt idx="339">0</cx:pt>
          <cx:pt idx="340">1</cx:pt>
          <cx:pt idx="341">2</cx:pt>
          <cx:pt idx="342">3</cx:pt>
          <cx:pt idx="343">4</cx:pt>
          <cx:pt idx="344">5</cx:pt>
          <cx:pt idx="345">8</cx:pt>
          <cx:pt idx="346">9</cx:pt>
          <cx:pt idx="347">0</cx:pt>
          <cx:pt idx="348">1</cx:pt>
          <cx:pt idx="349">2</cx:pt>
          <cx:pt idx="350">3</cx:pt>
          <cx:pt idx="351">4</cx:pt>
          <cx:pt idx="352">0</cx:pt>
          <cx:pt idx="353">2</cx:pt>
          <cx:pt idx="354">3</cx:pt>
          <cx:pt idx="355">4</cx:pt>
          <cx:pt idx="356">0</cx:pt>
          <cx:pt idx="357">1</cx:pt>
          <cx:pt idx="358">0</cx:pt>
          <cx:pt idx="359">2</cx:pt>
          <cx:pt idx="360">3</cx:pt>
          <cx:pt idx="361">4</cx:pt>
          <cx:pt idx="362">0</cx:pt>
          <cx:pt idx="363">1</cx:pt>
          <cx:pt idx="364">2</cx:pt>
          <cx:pt idx="365">3</cx:pt>
          <cx:pt idx="366">4</cx:pt>
          <cx:pt idx="367">5</cx:pt>
          <cx:pt idx="368">8</cx:pt>
          <cx:pt idx="369">9</cx:pt>
          <cx:pt idx="370">0</cx:pt>
          <cx:pt idx="371">1</cx:pt>
          <cx:pt idx="372">2</cx:pt>
          <cx:pt idx="373">3</cx:pt>
          <cx:pt idx="374">4</cx:pt>
          <cx:pt idx="375">0</cx:pt>
          <cx:pt idx="376">2</cx:pt>
          <cx:pt idx="377">3</cx:pt>
          <cx:pt idx="378">4</cx:pt>
          <cx:pt idx="379">0</cx:pt>
          <cx:pt idx="380">1</cx:pt>
          <cx:pt idx="381">0</cx:pt>
          <cx:pt idx="382">2</cx:pt>
          <cx:pt idx="383">3</cx:pt>
          <cx:pt idx="384">4</cx:pt>
          <cx:pt idx="385">0</cx:pt>
          <cx:pt idx="386">1</cx:pt>
          <cx:pt idx="387">2</cx:pt>
          <cx:pt idx="388">3</cx:pt>
          <cx:pt idx="389">4</cx:pt>
          <cx:pt idx="390">5</cx:pt>
          <cx:pt idx="391">8</cx:pt>
          <cx:pt idx="392">9</cx:pt>
          <cx:pt idx="393">0</cx:pt>
          <cx:pt idx="394">1</cx:pt>
          <cx:pt idx="395">2</cx:pt>
          <cx:pt idx="396">3</cx:pt>
          <cx:pt idx="397">4</cx:pt>
          <cx:pt idx="398">0</cx:pt>
          <cx:pt idx="399">2</cx:pt>
          <cx:pt idx="400">3</cx:pt>
          <cx:pt idx="401">4</cx:pt>
          <cx:pt idx="402">0</cx:pt>
          <cx:pt idx="403">1</cx:pt>
          <cx:pt idx="404">0</cx:pt>
          <cx:pt idx="405">2</cx:pt>
          <cx:pt idx="406">3</cx:pt>
          <cx:pt idx="407">4</cx:pt>
          <cx:pt idx="408">0</cx:pt>
          <cx:pt idx="409">1</cx:pt>
          <cx:pt idx="410">2</cx:pt>
          <cx:pt idx="411">3</cx:pt>
          <cx:pt idx="412">4</cx:pt>
          <cx:pt idx="413">5</cx:pt>
          <cx:pt idx="414">8</cx:pt>
          <cx:pt idx="415">9</cx:pt>
          <cx:pt idx="416">0</cx:pt>
          <cx:pt idx="417">1</cx:pt>
          <cx:pt idx="418">2</cx:pt>
          <cx:pt idx="419">3</cx:pt>
          <cx:pt idx="420">4</cx:pt>
          <cx:pt idx="421">0</cx:pt>
          <cx:pt idx="422">2</cx:pt>
          <cx:pt idx="423">3</cx:pt>
          <cx:pt idx="424">4</cx:pt>
          <cx:pt idx="425">0</cx:pt>
          <cx:pt idx="426">1</cx:pt>
          <cx:pt idx="427">0</cx:pt>
          <cx:pt idx="428">2</cx:pt>
          <cx:pt idx="429">3</cx:pt>
          <cx:pt idx="430">4</cx:pt>
          <cx:pt idx="431">0</cx:pt>
          <cx:pt idx="432">1</cx:pt>
          <cx:pt idx="433">2</cx:pt>
          <cx:pt idx="434">3</cx:pt>
          <cx:pt idx="435">4</cx:pt>
          <cx:pt idx="436">5</cx:pt>
          <cx:pt idx="437">8</cx:pt>
          <cx:pt idx="438">9</cx:pt>
          <cx:pt idx="439">0</cx:pt>
          <cx:pt idx="440">1</cx:pt>
          <cx:pt idx="441">2</cx:pt>
          <cx:pt idx="442">3</cx:pt>
          <cx:pt idx="443">9</cx:pt>
          <cx:pt idx="444">0</cx:pt>
          <cx:pt idx="445">2</cx:pt>
          <cx:pt idx="446">3</cx:pt>
          <cx:pt idx="447">4</cx:pt>
          <cx:pt idx="448">0</cx:pt>
          <cx:pt idx="449">1</cx:pt>
          <cx:pt idx="450">0</cx:pt>
          <cx:pt idx="451">2</cx:pt>
          <cx:pt idx="452">3</cx:pt>
          <cx:pt idx="453">4</cx:pt>
          <cx:pt idx="454">0</cx:pt>
          <cx:pt idx="455">1</cx:pt>
          <cx:pt idx="456">2</cx:pt>
          <cx:pt idx="457">3</cx:pt>
          <cx:pt idx="458">4</cx:pt>
          <cx:pt idx="459">5</cx:pt>
          <cx:pt idx="460">8</cx:pt>
          <cx:pt idx="461">9</cx:pt>
          <cx:pt idx="462">0</cx:pt>
          <cx:pt idx="463">1</cx:pt>
          <cx:pt idx="464">2</cx:pt>
          <cx:pt idx="465">3</cx:pt>
          <cx:pt idx="466">4</cx:pt>
          <cx:pt idx="467">0</cx:pt>
          <cx:pt idx="468">2</cx:pt>
          <cx:pt idx="469">3</cx:pt>
          <cx:pt idx="470">4</cx:pt>
          <cx:pt idx="471">0</cx:pt>
          <cx:pt idx="472">1</cx:pt>
          <cx:pt idx="473">0</cx:pt>
          <cx:pt idx="474">2</cx:pt>
          <cx:pt idx="475">3</cx:pt>
          <cx:pt idx="476">4</cx:pt>
          <cx:pt idx="477">0</cx:pt>
          <cx:pt idx="478">1</cx:pt>
          <cx:pt idx="479">2</cx:pt>
          <cx:pt idx="480">3</cx:pt>
          <cx:pt idx="481">4</cx:pt>
          <cx:pt idx="482">5</cx:pt>
          <cx:pt idx="483">8</cx:pt>
          <cx:pt idx="484">9</cx:pt>
          <cx:pt idx="485">0</cx:pt>
          <cx:pt idx="486">1</cx:pt>
          <cx:pt idx="487">2</cx:pt>
          <cx:pt idx="488">3</cx:pt>
          <cx:pt idx="489">4</cx:pt>
          <cx:pt idx="490">0</cx:pt>
          <cx:pt idx="491">2</cx:pt>
          <cx:pt idx="492">3</cx:pt>
          <cx:pt idx="493">4</cx:pt>
          <cx:pt idx="494">0</cx:pt>
          <cx:pt idx="495">1</cx:pt>
          <cx:pt idx="496">0</cx:pt>
          <cx:pt idx="497">2</cx:pt>
          <cx:pt idx="498">3</cx:pt>
          <cx:pt idx="499">4</cx:pt>
          <cx:pt idx="500">0</cx:pt>
          <cx:pt idx="501">1</cx:pt>
          <cx:pt idx="502">2</cx:pt>
          <cx:pt idx="503">3</cx:pt>
          <cx:pt idx="504">4</cx:pt>
          <cx:pt idx="505">5</cx:pt>
          <cx:pt idx="506">8</cx:pt>
          <cx:pt idx="507">9</cx:pt>
          <cx:pt idx="508">9</cx:pt>
          <cx:pt idx="509">0</cx:pt>
          <cx:pt idx="510">1</cx:pt>
          <cx:pt idx="511">2</cx:pt>
          <cx:pt idx="512">3</cx:pt>
          <cx:pt idx="513">4</cx:pt>
          <cx:pt idx="514">0</cx:pt>
          <cx:pt idx="515">2</cx:pt>
          <cx:pt idx="516">3</cx:pt>
          <cx:pt idx="517">4</cx:pt>
          <cx:pt idx="518">0</cx:pt>
          <cx:pt idx="519">1</cx:pt>
          <cx:pt idx="520">0</cx:pt>
          <cx:pt idx="521">2</cx:pt>
          <cx:pt idx="522">3</cx:pt>
          <cx:pt idx="523">4</cx:pt>
          <cx:pt idx="524">0</cx:pt>
          <cx:pt idx="525">9</cx:pt>
          <cx:pt idx="526">0</cx:pt>
          <cx:pt idx="527">2</cx:pt>
          <cx:pt idx="528">4</cx:pt>
          <cx:pt idx="529">5</cx:pt>
          <cx:pt idx="530">8</cx:pt>
          <cx:pt idx="531">9</cx:pt>
          <cx:pt idx="532">0</cx:pt>
          <cx:pt idx="533">1</cx:pt>
          <cx:pt idx="534">2</cx:pt>
          <cx:pt idx="535">9</cx:pt>
          <cx:pt idx="536">0</cx:pt>
          <cx:pt idx="537">2</cx:pt>
          <cx:pt idx="538">2</cx:pt>
          <cx:pt idx="539">3</cx:pt>
          <cx:pt idx="540">4</cx:pt>
          <cx:pt idx="541">0</cx:pt>
          <cx:pt idx="542">1</cx:pt>
          <cx:pt idx="543">0</cx:pt>
          <cx:pt idx="544">2</cx:pt>
          <cx:pt idx="545">3</cx:pt>
          <cx:pt idx="546">4</cx:pt>
          <cx:pt idx="547">0</cx:pt>
          <cx:pt idx="548">1</cx:pt>
          <cx:pt idx="549">2</cx:pt>
          <cx:pt idx="550">3</cx:pt>
          <cx:pt idx="551">4</cx:pt>
          <cx:pt idx="552">5</cx:pt>
          <cx:pt idx="553">8</cx:pt>
          <cx:pt idx="554">9</cx:pt>
          <cx:pt idx="555">0</cx:pt>
          <cx:pt idx="556">1</cx:pt>
          <cx:pt idx="557">2</cx:pt>
          <cx:pt idx="558">3</cx:pt>
          <cx:pt idx="559">4</cx:pt>
          <cx:pt idx="560">0</cx:pt>
          <cx:pt idx="561">2</cx:pt>
          <cx:pt idx="562">3</cx:pt>
          <cx:pt idx="563">4</cx:pt>
          <cx:pt idx="564">0</cx:pt>
          <cx:pt idx="565">1</cx:pt>
          <cx:pt idx="566">0</cx:pt>
          <cx:pt idx="567">2</cx:pt>
          <cx:pt idx="568">3</cx:pt>
          <cx:pt idx="569">4</cx:pt>
          <cx:pt idx="570">0</cx:pt>
          <cx:pt idx="571">1</cx:pt>
          <cx:pt idx="572">2</cx:pt>
          <cx:pt idx="573">3</cx:pt>
          <cx:pt idx="574">4</cx:pt>
          <cx:pt idx="575">5</cx:pt>
          <cx:pt idx="576">8</cx:pt>
          <cx:pt idx="577">9</cx:pt>
          <cx:pt idx="578">0</cx:pt>
          <cx:pt idx="579">1</cx:pt>
          <cx:pt idx="580">2</cx:pt>
          <cx:pt idx="581">3</cx:pt>
          <cx:pt idx="582">4</cx:pt>
          <cx:pt idx="583">0</cx:pt>
          <cx:pt idx="584">2</cx:pt>
          <cx:pt idx="585">3</cx:pt>
          <cx:pt idx="586">4</cx:pt>
          <cx:pt idx="587">0</cx:pt>
          <cx:pt idx="588">1</cx:pt>
          <cx:pt idx="589">0</cx:pt>
          <cx:pt idx="590">2</cx:pt>
          <cx:pt idx="591">3</cx:pt>
          <cx:pt idx="592">4</cx:pt>
          <cx:pt idx="593">0</cx:pt>
          <cx:pt idx="594">1</cx:pt>
          <cx:pt idx="595">2</cx:pt>
          <cx:pt idx="596">3</cx:pt>
          <cx:pt idx="597">4</cx:pt>
          <cx:pt idx="598">5</cx:pt>
          <cx:pt idx="599">8</cx:pt>
          <cx:pt idx="600">9</cx:pt>
          <cx:pt idx="601">0</cx:pt>
          <cx:pt idx="602">1</cx:pt>
          <cx:pt idx="603">2</cx:pt>
          <cx:pt idx="604">3</cx:pt>
          <cx:pt idx="605">4</cx:pt>
          <cx:pt idx="606">0</cx:pt>
          <cx:pt idx="607">2</cx:pt>
          <cx:pt idx="608">3</cx:pt>
          <cx:pt idx="609">4</cx:pt>
          <cx:pt idx="610">0</cx:pt>
          <cx:pt idx="611">1</cx:pt>
          <cx:pt idx="612">0</cx:pt>
          <cx:pt idx="613">2</cx:pt>
          <cx:pt idx="614">3</cx:pt>
          <cx:pt idx="615">4</cx:pt>
          <cx:pt idx="616">0</cx:pt>
          <cx:pt idx="617">1</cx:pt>
          <cx:pt idx="618">2</cx:pt>
          <cx:pt idx="619">3</cx:pt>
          <cx:pt idx="620">4</cx:pt>
          <cx:pt idx="621">5</cx:pt>
          <cx:pt idx="622">8</cx:pt>
          <cx:pt idx="623">9</cx:pt>
          <cx:pt idx="624">0</cx:pt>
          <cx:pt idx="625">2</cx:pt>
        </cx:lvl>
      </cx:numDim>
    </cx:data>
    <cx:data id="1">
      <cx:numDim type="val">
        <cx:f>example!$C$1:$C$626</cx:f>
        <cx:lvl ptCount="626" formatCode="General">
          <cx:pt idx="0">2</cx:pt>
          <cx:pt idx="1">3</cx:pt>
          <cx:pt idx="2">4</cx:pt>
          <cx:pt idx="3">5</cx:pt>
          <cx:pt idx="4">1</cx:pt>
          <cx:pt idx="5">2</cx:pt>
          <cx:pt idx="6">3</cx:pt>
          <cx:pt idx="7">4</cx:pt>
          <cx:pt idx="8">5</cx:pt>
          <cx:pt idx="9">1</cx:pt>
          <cx:pt idx="10">2</cx:pt>
          <cx:pt idx="11">2</cx:pt>
          <cx:pt idx="12">2</cx:pt>
          <cx:pt idx="13">3</cx:pt>
          <cx:pt idx="14">4</cx:pt>
          <cx:pt idx="15">5</cx:pt>
          <cx:pt idx="16">1</cx:pt>
          <cx:pt idx="17">2</cx:pt>
          <cx:pt idx="18">3</cx:pt>
          <cx:pt idx="19">4</cx:pt>
          <cx:pt idx="20">5</cx:pt>
          <cx:pt idx="21">1</cx:pt>
          <cx:pt idx="22">2</cx:pt>
          <cx:pt idx="23">2</cx:pt>
          <cx:pt idx="24">3</cx:pt>
          <cx:pt idx="25">4</cx:pt>
          <cx:pt idx="26">5</cx:pt>
          <cx:pt idx="27">1</cx:pt>
          <cx:pt idx="28">2</cx:pt>
          <cx:pt idx="29">3</cx:pt>
          <cx:pt idx="30">4</cx:pt>
          <cx:pt idx="31">5</cx:pt>
          <cx:pt idx="32">1</cx:pt>
          <cx:pt idx="33">2</cx:pt>
          <cx:pt idx="34">2</cx:pt>
          <cx:pt idx="35">2</cx:pt>
          <cx:pt idx="36">3</cx:pt>
          <cx:pt idx="37">4</cx:pt>
          <cx:pt idx="38">5</cx:pt>
          <cx:pt idx="39">1</cx:pt>
          <cx:pt idx="40">2</cx:pt>
          <cx:pt idx="41">3</cx:pt>
          <cx:pt idx="42">4</cx:pt>
          <cx:pt idx="43">5</cx:pt>
          <cx:pt idx="44">1</cx:pt>
          <cx:pt idx="45">2</cx:pt>
          <cx:pt idx="46">2</cx:pt>
          <cx:pt idx="47">3</cx:pt>
          <cx:pt idx="48">4</cx:pt>
          <cx:pt idx="49">5</cx:pt>
          <cx:pt idx="50">1</cx:pt>
          <cx:pt idx="51">2</cx:pt>
          <cx:pt idx="52">3</cx:pt>
          <cx:pt idx="53">4</cx:pt>
          <cx:pt idx="54">5</cx:pt>
          <cx:pt idx="55">1</cx:pt>
          <cx:pt idx="56">2</cx:pt>
          <cx:pt idx="57">2</cx:pt>
          <cx:pt idx="58">2</cx:pt>
          <cx:pt idx="59">3</cx:pt>
          <cx:pt idx="60">4</cx:pt>
          <cx:pt idx="61">5</cx:pt>
          <cx:pt idx="62">1</cx:pt>
          <cx:pt idx="63">2</cx:pt>
          <cx:pt idx="64">3</cx:pt>
          <cx:pt idx="65">4</cx:pt>
          <cx:pt idx="66">5</cx:pt>
          <cx:pt idx="67">1</cx:pt>
          <cx:pt idx="68">2</cx:pt>
          <cx:pt idx="69">2</cx:pt>
          <cx:pt idx="70">3</cx:pt>
          <cx:pt idx="71">4</cx:pt>
          <cx:pt idx="72">5</cx:pt>
          <cx:pt idx="73">1</cx:pt>
          <cx:pt idx="74">2</cx:pt>
          <cx:pt idx="75">3</cx:pt>
          <cx:pt idx="76">4</cx:pt>
          <cx:pt idx="77">5</cx:pt>
          <cx:pt idx="78">1</cx:pt>
          <cx:pt idx="79">2</cx:pt>
          <cx:pt idx="80">2</cx:pt>
          <cx:pt idx="81">2</cx:pt>
          <cx:pt idx="82">3</cx:pt>
          <cx:pt idx="83">4</cx:pt>
          <cx:pt idx="84">5</cx:pt>
          <cx:pt idx="85">1</cx:pt>
          <cx:pt idx="86">2</cx:pt>
          <cx:pt idx="87">3</cx:pt>
          <cx:pt idx="88">4</cx:pt>
          <cx:pt idx="89">5</cx:pt>
          <cx:pt idx="90">1</cx:pt>
          <cx:pt idx="91">2</cx:pt>
          <cx:pt idx="92">2</cx:pt>
          <cx:pt idx="93">2</cx:pt>
          <cx:pt idx="94">3</cx:pt>
          <cx:pt idx="95">4</cx:pt>
          <cx:pt idx="96">5</cx:pt>
          <cx:pt idx="97">1</cx:pt>
          <cx:pt idx="98">2</cx:pt>
          <cx:pt idx="99">3</cx:pt>
          <cx:pt idx="100">4</cx:pt>
          <cx:pt idx="101">5</cx:pt>
          <cx:pt idx="102">1</cx:pt>
          <cx:pt idx="103">2</cx:pt>
          <cx:pt idx="104">2</cx:pt>
          <cx:pt idx="105">2</cx:pt>
          <cx:pt idx="106">3</cx:pt>
          <cx:pt idx="107">4</cx:pt>
          <cx:pt idx="108">5</cx:pt>
          <cx:pt idx="109">1</cx:pt>
          <cx:pt idx="110">2</cx:pt>
          <cx:pt idx="111">3</cx:pt>
          <cx:pt idx="112">4</cx:pt>
          <cx:pt idx="113">5</cx:pt>
          <cx:pt idx="114">1</cx:pt>
          <cx:pt idx="115">2</cx:pt>
          <cx:pt idx="116">2</cx:pt>
          <cx:pt idx="117">3</cx:pt>
          <cx:pt idx="118">4</cx:pt>
          <cx:pt idx="119">5</cx:pt>
          <cx:pt idx="120">1</cx:pt>
          <cx:pt idx="121">2</cx:pt>
          <cx:pt idx="122">3</cx:pt>
          <cx:pt idx="123">4</cx:pt>
          <cx:pt idx="124">5</cx:pt>
          <cx:pt idx="125">1</cx:pt>
          <cx:pt idx="126">2</cx:pt>
          <cx:pt idx="127">2</cx:pt>
          <cx:pt idx="128">2</cx:pt>
          <cx:pt idx="129">3</cx:pt>
          <cx:pt idx="130">4</cx:pt>
          <cx:pt idx="131">5</cx:pt>
          <cx:pt idx="132">1</cx:pt>
          <cx:pt idx="133">2</cx:pt>
          <cx:pt idx="134">3</cx:pt>
          <cx:pt idx="135">4</cx:pt>
          <cx:pt idx="136">5</cx:pt>
          <cx:pt idx="137">1</cx:pt>
          <cx:pt idx="138">2</cx:pt>
          <cx:pt idx="139">2</cx:pt>
          <cx:pt idx="140">3</cx:pt>
          <cx:pt idx="141">4</cx:pt>
          <cx:pt idx="142">5</cx:pt>
          <cx:pt idx="143">1</cx:pt>
          <cx:pt idx="144">2</cx:pt>
          <cx:pt idx="145">3</cx:pt>
          <cx:pt idx="146">4</cx:pt>
          <cx:pt idx="147">5</cx:pt>
          <cx:pt idx="148">1</cx:pt>
          <cx:pt idx="149">2</cx:pt>
          <cx:pt idx="150">2</cx:pt>
          <cx:pt idx="151">2</cx:pt>
          <cx:pt idx="152">3</cx:pt>
          <cx:pt idx="153">4</cx:pt>
          <cx:pt idx="154">5</cx:pt>
          <cx:pt idx="155">1</cx:pt>
          <cx:pt idx="156">2</cx:pt>
          <cx:pt idx="157">3</cx:pt>
          <cx:pt idx="158">4</cx:pt>
          <cx:pt idx="159">5</cx:pt>
          <cx:pt idx="160">1</cx:pt>
          <cx:pt idx="161">2</cx:pt>
          <cx:pt idx="162">2</cx:pt>
          <cx:pt idx="163">3</cx:pt>
          <cx:pt idx="164">4</cx:pt>
          <cx:pt idx="165">5</cx:pt>
          <cx:pt idx="166">1</cx:pt>
          <cx:pt idx="167">2</cx:pt>
          <cx:pt idx="168">3</cx:pt>
          <cx:pt idx="169">4</cx:pt>
          <cx:pt idx="170">5</cx:pt>
          <cx:pt idx="171">1</cx:pt>
          <cx:pt idx="172">2</cx:pt>
          <cx:pt idx="173">2</cx:pt>
          <cx:pt idx="174">2</cx:pt>
          <cx:pt idx="175">3</cx:pt>
          <cx:pt idx="176">4</cx:pt>
          <cx:pt idx="177">5</cx:pt>
          <cx:pt idx="178">1</cx:pt>
          <cx:pt idx="179">2</cx:pt>
          <cx:pt idx="180">3</cx:pt>
          <cx:pt idx="181">4</cx:pt>
          <cx:pt idx="182">5</cx:pt>
          <cx:pt idx="183">1</cx:pt>
          <cx:pt idx="184">2</cx:pt>
          <cx:pt idx="185">2</cx:pt>
          <cx:pt idx="186">3</cx:pt>
          <cx:pt idx="187">4</cx:pt>
          <cx:pt idx="188">5</cx:pt>
          <cx:pt idx="189">1</cx:pt>
          <cx:pt idx="190">2</cx:pt>
          <cx:pt idx="191">3</cx:pt>
          <cx:pt idx="192">4</cx:pt>
          <cx:pt idx="193">5</cx:pt>
          <cx:pt idx="194">1</cx:pt>
          <cx:pt idx="195">2</cx:pt>
          <cx:pt idx="196">2</cx:pt>
          <cx:pt idx="197">2</cx:pt>
          <cx:pt idx="198">3</cx:pt>
          <cx:pt idx="199">4</cx:pt>
          <cx:pt idx="200">5</cx:pt>
          <cx:pt idx="201">1</cx:pt>
          <cx:pt idx="202">2</cx:pt>
          <cx:pt idx="203">3</cx:pt>
          <cx:pt idx="204">4</cx:pt>
          <cx:pt idx="205">5</cx:pt>
          <cx:pt idx="206">1</cx:pt>
          <cx:pt idx="207">2</cx:pt>
          <cx:pt idx="208">2</cx:pt>
          <cx:pt idx="209">3</cx:pt>
          <cx:pt idx="210">4</cx:pt>
          <cx:pt idx="211">5</cx:pt>
          <cx:pt idx="212">1</cx:pt>
          <cx:pt idx="213">2</cx:pt>
          <cx:pt idx="214">3</cx:pt>
          <cx:pt idx="215">4</cx:pt>
          <cx:pt idx="216">5</cx:pt>
          <cx:pt idx="217">1</cx:pt>
          <cx:pt idx="218">2</cx:pt>
          <cx:pt idx="219">2</cx:pt>
          <cx:pt idx="220">2</cx:pt>
          <cx:pt idx="221">3</cx:pt>
          <cx:pt idx="222">4</cx:pt>
          <cx:pt idx="223">5</cx:pt>
          <cx:pt idx="224">1</cx:pt>
          <cx:pt idx="225">2</cx:pt>
          <cx:pt idx="226">3</cx:pt>
          <cx:pt idx="227">4</cx:pt>
          <cx:pt idx="228">5</cx:pt>
          <cx:pt idx="229">1</cx:pt>
          <cx:pt idx="230">2</cx:pt>
          <cx:pt idx="231">2</cx:pt>
          <cx:pt idx="232">3</cx:pt>
          <cx:pt idx="233">4</cx:pt>
          <cx:pt idx="234">5</cx:pt>
          <cx:pt idx="235">1</cx:pt>
          <cx:pt idx="236">2</cx:pt>
          <cx:pt idx="237">3</cx:pt>
          <cx:pt idx="238">4</cx:pt>
          <cx:pt idx="239">5</cx:pt>
          <cx:pt idx="240">1</cx:pt>
          <cx:pt idx="241">2</cx:pt>
          <cx:pt idx="242">2</cx:pt>
          <cx:pt idx="243">2</cx:pt>
          <cx:pt idx="244">3</cx:pt>
          <cx:pt idx="245">4</cx:pt>
          <cx:pt idx="246">5</cx:pt>
          <cx:pt idx="247">1</cx:pt>
          <cx:pt idx="248">2</cx:pt>
          <cx:pt idx="249">3</cx:pt>
          <cx:pt idx="250">4</cx:pt>
          <cx:pt idx="251">5</cx:pt>
          <cx:pt idx="252">1</cx:pt>
          <cx:pt idx="253">2</cx:pt>
          <cx:pt idx="254">2</cx:pt>
          <cx:pt idx="255">3</cx:pt>
          <cx:pt idx="256">4</cx:pt>
          <cx:pt idx="257">5</cx:pt>
          <cx:pt idx="258">1</cx:pt>
          <cx:pt idx="259">2</cx:pt>
          <cx:pt idx="260">3</cx:pt>
          <cx:pt idx="261">4</cx:pt>
          <cx:pt idx="262">5</cx:pt>
          <cx:pt idx="263">1</cx:pt>
          <cx:pt idx="264">2</cx:pt>
          <cx:pt idx="265">2</cx:pt>
          <cx:pt idx="266">2</cx:pt>
          <cx:pt idx="267">3</cx:pt>
          <cx:pt idx="268">4</cx:pt>
          <cx:pt idx="269">5</cx:pt>
          <cx:pt idx="270">1</cx:pt>
          <cx:pt idx="271">2</cx:pt>
          <cx:pt idx="272">3</cx:pt>
          <cx:pt idx="273">4</cx:pt>
          <cx:pt idx="274">5</cx:pt>
          <cx:pt idx="275">1</cx:pt>
          <cx:pt idx="276">2</cx:pt>
          <cx:pt idx="277">2</cx:pt>
          <cx:pt idx="278">3</cx:pt>
          <cx:pt idx="279">4</cx:pt>
          <cx:pt idx="280">5</cx:pt>
          <cx:pt idx="281">1</cx:pt>
          <cx:pt idx="282">2</cx:pt>
          <cx:pt idx="283">3</cx:pt>
          <cx:pt idx="284">4</cx:pt>
          <cx:pt idx="285">5</cx:pt>
          <cx:pt idx="286">1</cx:pt>
          <cx:pt idx="287">2</cx:pt>
          <cx:pt idx="288">2</cx:pt>
          <cx:pt idx="289">2</cx:pt>
          <cx:pt idx="290">3</cx:pt>
          <cx:pt idx="291">4</cx:pt>
          <cx:pt idx="292">5</cx:pt>
          <cx:pt idx="293">1</cx:pt>
          <cx:pt idx="294">2</cx:pt>
          <cx:pt idx="295">3</cx:pt>
          <cx:pt idx="296">4</cx:pt>
          <cx:pt idx="297">5</cx:pt>
          <cx:pt idx="298">1</cx:pt>
          <cx:pt idx="299">2</cx:pt>
          <cx:pt idx="300">2</cx:pt>
          <cx:pt idx="301">2</cx:pt>
          <cx:pt idx="302">3</cx:pt>
          <cx:pt idx="303">4</cx:pt>
          <cx:pt idx="304">5</cx:pt>
          <cx:pt idx="305">1</cx:pt>
          <cx:pt idx="306">2</cx:pt>
          <cx:pt idx="307">3</cx:pt>
          <cx:pt idx="308">4</cx:pt>
          <cx:pt idx="309">5</cx:pt>
          <cx:pt idx="310">1</cx:pt>
          <cx:pt idx="311">2</cx:pt>
          <cx:pt idx="312">2</cx:pt>
          <cx:pt idx="313">2</cx:pt>
          <cx:pt idx="314">3</cx:pt>
          <cx:pt idx="315">4</cx:pt>
          <cx:pt idx="316">5</cx:pt>
          <cx:pt idx="317">1</cx:pt>
          <cx:pt idx="318">2</cx:pt>
          <cx:pt idx="319">3</cx:pt>
          <cx:pt idx="320">2</cx:pt>
          <cx:pt idx="321">1</cx:pt>
          <cx:pt idx="322">5</cx:pt>
          <cx:pt idx="323">2</cx:pt>
          <cx:pt idx="324">2</cx:pt>
          <cx:pt idx="325">3</cx:pt>
          <cx:pt idx="326">4</cx:pt>
          <cx:pt idx="327">5</cx:pt>
          <cx:pt idx="328">1</cx:pt>
          <cx:pt idx="329">2</cx:pt>
          <cx:pt idx="330">3</cx:pt>
          <cx:pt idx="331">4</cx:pt>
          <cx:pt idx="332">5</cx:pt>
          <cx:pt idx="333">1</cx:pt>
          <cx:pt idx="334">2</cx:pt>
          <cx:pt idx="335">2</cx:pt>
          <cx:pt idx="336">2</cx:pt>
          <cx:pt idx="337">3</cx:pt>
          <cx:pt idx="338">4</cx:pt>
          <cx:pt idx="339">5</cx:pt>
          <cx:pt idx="340">1</cx:pt>
          <cx:pt idx="341">2</cx:pt>
          <cx:pt idx="342">3</cx:pt>
          <cx:pt idx="343">4</cx:pt>
          <cx:pt idx="344">5</cx:pt>
          <cx:pt idx="345">1</cx:pt>
          <cx:pt idx="346">2</cx:pt>
          <cx:pt idx="347">2</cx:pt>
          <cx:pt idx="348">3</cx:pt>
          <cx:pt idx="349">4</cx:pt>
          <cx:pt idx="350">5</cx:pt>
          <cx:pt idx="351">1</cx:pt>
          <cx:pt idx="352">2</cx:pt>
          <cx:pt idx="353">3</cx:pt>
          <cx:pt idx="354">4</cx:pt>
          <cx:pt idx="355">5</cx:pt>
          <cx:pt idx="356">1</cx:pt>
          <cx:pt idx="357">2</cx:pt>
          <cx:pt idx="358">2</cx:pt>
          <cx:pt idx="359">2</cx:pt>
          <cx:pt idx="360">3</cx:pt>
          <cx:pt idx="361">4</cx:pt>
          <cx:pt idx="362">5</cx:pt>
          <cx:pt idx="363">1</cx:pt>
          <cx:pt idx="364">2</cx:pt>
          <cx:pt idx="365">3</cx:pt>
          <cx:pt idx="366">4</cx:pt>
          <cx:pt idx="367">5</cx:pt>
          <cx:pt idx="368">1</cx:pt>
          <cx:pt idx="369">2</cx:pt>
          <cx:pt idx="370">2</cx:pt>
          <cx:pt idx="371">3</cx:pt>
          <cx:pt idx="372">4</cx:pt>
          <cx:pt idx="373">5</cx:pt>
          <cx:pt idx="374">1</cx:pt>
          <cx:pt idx="375">2</cx:pt>
          <cx:pt idx="376">3</cx:pt>
          <cx:pt idx="377">4</cx:pt>
          <cx:pt idx="378">5</cx:pt>
          <cx:pt idx="379">1</cx:pt>
          <cx:pt idx="380">2</cx:pt>
          <cx:pt idx="381">2</cx:pt>
          <cx:pt idx="382">2</cx:pt>
          <cx:pt idx="383">3</cx:pt>
          <cx:pt idx="384">4</cx:pt>
          <cx:pt idx="385">5</cx:pt>
          <cx:pt idx="386">1</cx:pt>
          <cx:pt idx="387">2</cx:pt>
          <cx:pt idx="388">3</cx:pt>
          <cx:pt idx="389">4</cx:pt>
          <cx:pt idx="390">5</cx:pt>
          <cx:pt idx="391">1</cx:pt>
          <cx:pt idx="392">2</cx:pt>
          <cx:pt idx="393">2</cx:pt>
          <cx:pt idx="394">3</cx:pt>
          <cx:pt idx="395">4</cx:pt>
          <cx:pt idx="396">5</cx:pt>
          <cx:pt idx="397">1</cx:pt>
          <cx:pt idx="398">2</cx:pt>
          <cx:pt idx="399">3</cx:pt>
          <cx:pt idx="400">4</cx:pt>
          <cx:pt idx="401">5</cx:pt>
          <cx:pt idx="402">1</cx:pt>
          <cx:pt idx="403">2</cx:pt>
          <cx:pt idx="404">2</cx:pt>
          <cx:pt idx="405">2</cx:pt>
          <cx:pt idx="406">3</cx:pt>
          <cx:pt idx="407">4</cx:pt>
          <cx:pt idx="408">5</cx:pt>
          <cx:pt idx="409">1</cx:pt>
          <cx:pt idx="410">2</cx:pt>
          <cx:pt idx="411">3</cx:pt>
          <cx:pt idx="412">4</cx:pt>
          <cx:pt idx="413">5</cx:pt>
          <cx:pt idx="414">1</cx:pt>
          <cx:pt idx="415">2</cx:pt>
          <cx:pt idx="416">2</cx:pt>
          <cx:pt idx="417">3</cx:pt>
          <cx:pt idx="418">4</cx:pt>
          <cx:pt idx="419">5</cx:pt>
          <cx:pt idx="420">1</cx:pt>
          <cx:pt idx="421">2</cx:pt>
          <cx:pt idx="422">3</cx:pt>
          <cx:pt idx="423">4</cx:pt>
          <cx:pt idx="424">5</cx:pt>
          <cx:pt idx="425">1</cx:pt>
          <cx:pt idx="426">2</cx:pt>
          <cx:pt idx="427">2</cx:pt>
          <cx:pt idx="428">2</cx:pt>
          <cx:pt idx="429">3</cx:pt>
          <cx:pt idx="430">4</cx:pt>
          <cx:pt idx="431">5</cx:pt>
          <cx:pt idx="432">1</cx:pt>
          <cx:pt idx="433">2</cx:pt>
          <cx:pt idx="434">3</cx:pt>
          <cx:pt idx="435">4</cx:pt>
          <cx:pt idx="436">5</cx:pt>
          <cx:pt idx="437">1</cx:pt>
          <cx:pt idx="438">2</cx:pt>
          <cx:pt idx="439">2</cx:pt>
          <cx:pt idx="440">3</cx:pt>
          <cx:pt idx="441">4</cx:pt>
          <cx:pt idx="442">5</cx:pt>
          <cx:pt idx="443">2</cx:pt>
          <cx:pt idx="444">1</cx:pt>
          <cx:pt idx="445">5</cx:pt>
          <cx:pt idx="446">4</cx:pt>
          <cx:pt idx="447">5</cx:pt>
          <cx:pt idx="448">1</cx:pt>
          <cx:pt idx="449">2</cx:pt>
          <cx:pt idx="450">2</cx:pt>
          <cx:pt idx="451">2</cx:pt>
          <cx:pt idx="452">3</cx:pt>
          <cx:pt idx="453">4</cx:pt>
          <cx:pt idx="454">5</cx:pt>
          <cx:pt idx="455">1</cx:pt>
          <cx:pt idx="456">2</cx:pt>
          <cx:pt idx="457">3</cx:pt>
          <cx:pt idx="458">4</cx:pt>
          <cx:pt idx="459">5</cx:pt>
          <cx:pt idx="460">1</cx:pt>
          <cx:pt idx="461">2</cx:pt>
          <cx:pt idx="462">2</cx:pt>
          <cx:pt idx="463">3</cx:pt>
          <cx:pt idx="464">4</cx:pt>
          <cx:pt idx="465">5</cx:pt>
          <cx:pt idx="466">1</cx:pt>
          <cx:pt idx="467">2</cx:pt>
          <cx:pt idx="468">3</cx:pt>
          <cx:pt idx="469">4</cx:pt>
          <cx:pt idx="470">5</cx:pt>
          <cx:pt idx="471">1</cx:pt>
          <cx:pt idx="472">2</cx:pt>
          <cx:pt idx="473">2</cx:pt>
          <cx:pt idx="474">2</cx:pt>
          <cx:pt idx="475">3</cx:pt>
          <cx:pt idx="476">4</cx:pt>
          <cx:pt idx="477">5</cx:pt>
          <cx:pt idx="478">1</cx:pt>
          <cx:pt idx="479">2</cx:pt>
          <cx:pt idx="480">3</cx:pt>
          <cx:pt idx="481">4</cx:pt>
          <cx:pt idx="482">5</cx:pt>
          <cx:pt idx="483">1</cx:pt>
          <cx:pt idx="484">2</cx:pt>
          <cx:pt idx="485">2</cx:pt>
          <cx:pt idx="486">3</cx:pt>
          <cx:pt idx="487">4</cx:pt>
          <cx:pt idx="488">5</cx:pt>
          <cx:pt idx="489">1</cx:pt>
          <cx:pt idx="490">2</cx:pt>
          <cx:pt idx="491">3</cx:pt>
          <cx:pt idx="492">4</cx:pt>
          <cx:pt idx="493">5</cx:pt>
          <cx:pt idx="494">1</cx:pt>
          <cx:pt idx="495">2</cx:pt>
          <cx:pt idx="496">2</cx:pt>
          <cx:pt idx="497">2</cx:pt>
          <cx:pt idx="498">3</cx:pt>
          <cx:pt idx="499">4</cx:pt>
          <cx:pt idx="500">5</cx:pt>
          <cx:pt idx="501">1</cx:pt>
          <cx:pt idx="502">2</cx:pt>
          <cx:pt idx="503">3</cx:pt>
          <cx:pt idx="504">4</cx:pt>
          <cx:pt idx="505">5</cx:pt>
          <cx:pt idx="506">1</cx:pt>
          <cx:pt idx="507">2</cx:pt>
          <cx:pt idx="508">2</cx:pt>
          <cx:pt idx="509">2</cx:pt>
          <cx:pt idx="510">3</cx:pt>
          <cx:pt idx="511">4</cx:pt>
          <cx:pt idx="512">5</cx:pt>
          <cx:pt idx="513">1</cx:pt>
          <cx:pt idx="514">2</cx:pt>
          <cx:pt idx="515">3</cx:pt>
          <cx:pt idx="516">4</cx:pt>
          <cx:pt idx="517">5</cx:pt>
          <cx:pt idx="518">1</cx:pt>
          <cx:pt idx="519">2</cx:pt>
          <cx:pt idx="520">2</cx:pt>
          <cx:pt idx="521">2</cx:pt>
          <cx:pt idx="522">3</cx:pt>
          <cx:pt idx="523">4</cx:pt>
          <cx:pt idx="524">5</cx:pt>
          <cx:pt idx="525">2</cx:pt>
          <cx:pt idx="526">1</cx:pt>
          <cx:pt idx="527">5</cx:pt>
          <cx:pt idx="528">4</cx:pt>
          <cx:pt idx="529">5</cx:pt>
          <cx:pt idx="530">1</cx:pt>
          <cx:pt idx="531">2</cx:pt>
          <cx:pt idx="532">2</cx:pt>
          <cx:pt idx="533">3</cx:pt>
          <cx:pt idx="534">4</cx:pt>
          <cx:pt idx="535">2</cx:pt>
          <cx:pt idx="536">1</cx:pt>
          <cx:pt idx="537">5</cx:pt>
          <cx:pt idx="538">3</cx:pt>
          <cx:pt idx="539">4</cx:pt>
          <cx:pt idx="540">5</cx:pt>
          <cx:pt idx="541">1</cx:pt>
          <cx:pt idx="542">2</cx:pt>
          <cx:pt idx="543">2</cx:pt>
          <cx:pt idx="544">2</cx:pt>
          <cx:pt idx="545">3</cx:pt>
          <cx:pt idx="546">4</cx:pt>
          <cx:pt idx="547">5</cx:pt>
          <cx:pt idx="548">1</cx:pt>
          <cx:pt idx="549">2</cx:pt>
          <cx:pt idx="550">3</cx:pt>
          <cx:pt idx="551">4</cx:pt>
          <cx:pt idx="552">5</cx:pt>
          <cx:pt idx="553">1</cx:pt>
          <cx:pt idx="554">2</cx:pt>
          <cx:pt idx="555">2</cx:pt>
          <cx:pt idx="556">3</cx:pt>
          <cx:pt idx="557">4</cx:pt>
          <cx:pt idx="558">5</cx:pt>
          <cx:pt idx="559">1</cx:pt>
          <cx:pt idx="560">2</cx:pt>
          <cx:pt idx="561">3</cx:pt>
          <cx:pt idx="562">4</cx:pt>
          <cx:pt idx="563">5</cx:pt>
          <cx:pt idx="564">1</cx:pt>
          <cx:pt idx="565">2</cx:pt>
          <cx:pt idx="566">2</cx:pt>
          <cx:pt idx="567">2</cx:pt>
          <cx:pt idx="568">3</cx:pt>
          <cx:pt idx="569">4</cx:pt>
          <cx:pt idx="570">5</cx:pt>
          <cx:pt idx="571">1</cx:pt>
          <cx:pt idx="572">2</cx:pt>
          <cx:pt idx="573">3</cx:pt>
          <cx:pt idx="574">4</cx:pt>
          <cx:pt idx="575">5</cx:pt>
          <cx:pt idx="576">1</cx:pt>
          <cx:pt idx="577">2</cx:pt>
          <cx:pt idx="578">2</cx:pt>
          <cx:pt idx="579">3</cx:pt>
          <cx:pt idx="580">4</cx:pt>
          <cx:pt idx="581">5</cx:pt>
          <cx:pt idx="582">1</cx:pt>
          <cx:pt idx="583">2</cx:pt>
          <cx:pt idx="584">3</cx:pt>
          <cx:pt idx="585">4</cx:pt>
          <cx:pt idx="586">5</cx:pt>
          <cx:pt idx="587">1</cx:pt>
          <cx:pt idx="588">2</cx:pt>
          <cx:pt idx="589">2</cx:pt>
          <cx:pt idx="590">2</cx:pt>
          <cx:pt idx="591">3</cx:pt>
          <cx:pt idx="592">4</cx:pt>
          <cx:pt idx="593">5</cx:pt>
          <cx:pt idx="594">1</cx:pt>
          <cx:pt idx="595">2</cx:pt>
          <cx:pt idx="596">3</cx:pt>
          <cx:pt idx="597">4</cx:pt>
          <cx:pt idx="598">5</cx:pt>
          <cx:pt idx="599">1</cx:pt>
          <cx:pt idx="600">2</cx:pt>
          <cx:pt idx="601">2</cx:pt>
          <cx:pt idx="602">3</cx:pt>
          <cx:pt idx="603">4</cx:pt>
          <cx:pt idx="604">5</cx:pt>
          <cx:pt idx="605">1</cx:pt>
          <cx:pt idx="606">2</cx:pt>
          <cx:pt idx="607">3</cx:pt>
          <cx:pt idx="608">4</cx:pt>
          <cx:pt idx="609">5</cx:pt>
          <cx:pt idx="610">1</cx:pt>
          <cx:pt idx="611">2</cx:pt>
          <cx:pt idx="612">2</cx:pt>
          <cx:pt idx="613">2</cx:pt>
          <cx:pt idx="614">3</cx:pt>
          <cx:pt idx="615">4</cx:pt>
          <cx:pt idx="616">5</cx:pt>
          <cx:pt idx="617">1</cx:pt>
          <cx:pt idx="618">2</cx:pt>
          <cx:pt idx="619">3</cx:pt>
          <cx:pt idx="620">4</cx:pt>
          <cx:pt idx="621">5</cx:pt>
          <cx:pt idx="622">1</cx:pt>
          <cx:pt idx="623">2</cx:pt>
          <cx:pt idx="624">1</cx:pt>
          <cx:pt idx="625">5</cx:pt>
        </cx:lvl>
      </cx:numDim>
    </cx:data>
  </cx:chartData>
  <cx:chart>
    <cx:title pos="t" align="ctr" overlay="0">
      <cx:tx>
        <cx:txData>
          <cx:v>             </cx:v>
        </cx:txData>
      </cx:tx>
      <cx:txPr>
        <a:bodyPr spcFirstLastPara="1" vertOverflow="ellipsis" horzOverflow="overflow" wrap="square" lIns="0" tIns="0" rIns="0" bIns="0" anchor="ctr" anchorCtr="1"/>
        <a:lstStyle/>
        <a:p>
          <a:pPr algn="ctr" rtl="0">
            <a:defRPr>
              <a:ln>
                <a:solidFill>
                  <a:schemeClr val="tx1"/>
                </a:solidFill>
                <a:round/>
              </a:ln>
            </a:defRPr>
          </a:pPr>
          <a:r>
            <a:rPr lang="en-US" sz="1400" b="0" i="0" u="none" strike="noStrike" baseline="0">
              <a:ln>
                <a:solidFill>
                  <a:schemeClr val="tx1"/>
                </a:solidFill>
                <a:round/>
              </a:ln>
              <a:solidFill>
                <a:sysClr val="windowText" lastClr="000000">
                  <a:lumMod val="65000"/>
                  <a:lumOff val="35000"/>
                </a:sysClr>
              </a:solidFill>
              <a:latin typeface="Calibri" panose="020F0502020204030204"/>
            </a:rPr>
            <a:t>             </a:t>
          </a:r>
        </a:p>
      </cx:txPr>
    </cx:title>
    <cx:plotArea>
      <cx:plotAreaRegion>
        <cx:series layoutId="clusteredColumn" uniqueId="{12F84CBB-7DFE-49CB-8DC8-6A3694E736D1}" formatIdx="0">
          <cx:dataId val="0"/>
          <cx:layoutPr>
            <cx:binning intervalClosed="r"/>
          </cx:layoutPr>
          <cx:axisId val="1"/>
        </cx:series>
        <cx:series layoutId="paretoLine" ownerIdx="0" uniqueId="{7172567B-B960-4D74-B6BB-7512C63EF6F5}" formatIdx="1">
          <cx:axisId val="2"/>
        </cx:series>
        <cx:series layoutId="clusteredColumn" hidden="1" uniqueId="{9A6AF19E-53A6-408B-9655-3DA31A254866}" formatIdx="2">
          <cx:dataId val="1"/>
          <cx:layoutPr>
            <cx:binning intervalClosed="r"/>
          </cx:layoutPr>
          <cx:axisId val="1"/>
        </cx:series>
        <cx:series layoutId="paretoLine" ownerIdx="2" uniqueId="{A6FB3089-0D17-488E-BB84-853C81866BD1}" formatIdx="3">
          <cx:axisId val="2"/>
        </cx:series>
      </cx:plotAreaRegion>
      <cx:axis id="0">
        <cx:catScaling gapWidth="0"/>
        <cx:tickLabels/>
        <cx:txPr>
          <a:bodyPr vertOverflow="overflow" horzOverflow="overflow" wrap="square" lIns="0" tIns="0" rIns="0" bIns="0"/>
          <a:lstStyle/>
          <a:p>
            <a:pPr algn="ctr" rtl="0">
              <a:defRPr sz="900" b="0" i="0">
                <a:ln>
                  <a:solidFill>
                    <a:schemeClr val="tx1"/>
                  </a:solidFill>
                  <a:round/>
                </a:ln>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IN">
              <a:ln>
                <a:solidFill>
                  <a:schemeClr val="tx1"/>
                </a:solidFill>
                <a:round/>
              </a:ln>
            </a:endParaRPr>
          </a:p>
        </cx:txPr>
      </cx:axis>
      <cx:axis id="1">
        <cx:valScaling/>
        <cx:majorGridlines/>
        <cx:tickLabels/>
        <cx:txPr>
          <a:bodyPr vertOverflow="overflow" horzOverflow="overflow" wrap="square" lIns="0" tIns="0" rIns="0" bIns="0"/>
          <a:lstStyle/>
          <a:p>
            <a:pPr algn="ctr" rtl="0">
              <a:defRPr sz="900" b="0" i="0">
                <a:ln>
                  <a:solidFill>
                    <a:schemeClr val="tx1"/>
                  </a:solidFill>
                  <a:round/>
                </a:ln>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IN">
              <a:ln>
                <a:solidFill>
                  <a:schemeClr val="tx1"/>
                </a:solidFill>
                <a:round/>
              </a:ln>
            </a:endParaRPr>
          </a:p>
        </cx:txPr>
      </cx:axis>
      <cx:axis id="2">
        <cx:valScaling max="1" min="0"/>
        <cx:units unit="percentage"/>
        <cx:tickLabels/>
        <cx:txPr>
          <a:bodyPr vertOverflow="overflow" horzOverflow="overflow" wrap="square" lIns="0" tIns="0" rIns="0" bIns="0"/>
          <a:lstStyle/>
          <a:p>
            <a:pPr algn="ctr" rtl="0">
              <a:defRPr sz="900" b="0" i="0">
                <a:ln>
                  <a:solidFill>
                    <a:schemeClr val="tx1"/>
                  </a:solidFill>
                  <a:round/>
                </a:ln>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IN">
              <a:ln>
                <a:solidFill>
                  <a:schemeClr val="tx1"/>
                </a:solidFill>
                <a:round/>
              </a:ln>
            </a:endParaRPr>
          </a:p>
        </cx:txPr>
      </cx:axis>
    </cx:plotArea>
  </cx:chart>
  <cx:spPr>
    <a:ln w="28575">
      <a:solidFill>
        <a:schemeClr val="tx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006185cc1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b006185cc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b006185cc1_0_38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b006185cc1_0_3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200"/>
              </a:spcBef>
              <a:spcAft>
                <a:spcPts val="0"/>
              </a:spcAft>
              <a:buClr>
                <a:schemeClr val="dk1"/>
              </a:buClr>
              <a:buSzPts val="1100"/>
              <a:buFont typeface="Arial"/>
              <a:buNone/>
            </a:pPr>
            <a:endParaRPr sz="1900">
              <a:latin typeface="Times New Roman"/>
              <a:ea typeface="Times New Roman"/>
              <a:cs typeface="Times New Roman"/>
              <a:sym typeface="Times New Roman"/>
            </a:endParaRPr>
          </a:p>
        </p:txBody>
      </p:sp>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54b01c2dc_0_3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a54b01c2dc_0_3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2000"/>
          </a:p>
        </p:txBody>
      </p:sp>
      <p:sp>
        <p:nvSpPr>
          <p:cNvPr id="100" name="Google Shape;100;ga54b01c2dc_0_3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54b01c2dc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a54b01c2dc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This is a flowchart of our design.</a:t>
            </a:r>
            <a:endParaRPr/>
          </a:p>
        </p:txBody>
      </p:sp>
      <p:sp>
        <p:nvSpPr>
          <p:cNvPr id="123" name="Google Shape;123;ga54b01c2dc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006185cc1_0_6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b006185cc1_0_6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gb006185cc1_0_69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8" name="Google Shape;18;gb006185cc1_0_69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19" name="Google Shape;19;gb006185cc1_0_69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gb006185cc1_0_69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gb006185cc1_0_69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gb006185cc1_0_748"/>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9" name="Google Shape;69;gb006185cc1_0_748"/>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70" name="Google Shape;70;gb006185cc1_0_748"/>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71" name="Google Shape;71;gb006185cc1_0_74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gb006185cc1_0_74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gb006185cc1_0_74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gb006185cc1_0_75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6" name="Google Shape;76;gb006185cc1_0_755"/>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77" name="Google Shape;77;gb006185cc1_0_75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gb006185cc1_0_75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gb006185cc1_0_75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gb006185cc1_0_70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b006185cc1_0_70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gb006185cc1_0_70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6" name="Google Shape;26;gb006185cc1_0_703"/>
          <p:cNvPicPr preferRelativeResize="0"/>
          <p:nvPr/>
        </p:nvPicPr>
        <p:blipFill rotWithShape="1">
          <a:blip r:embed="rId2">
            <a:alphaModFix/>
          </a:blip>
          <a:srcRect/>
          <a:stretch/>
        </p:blipFill>
        <p:spPr>
          <a:xfrm>
            <a:off x="2467" y="0"/>
            <a:ext cx="12187064" cy="68579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7"/>
        <p:cNvGrpSpPr/>
        <p:nvPr/>
      </p:nvGrpSpPr>
      <p:grpSpPr>
        <a:xfrm>
          <a:off x="0" y="0"/>
          <a:ext cx="0" cy="0"/>
          <a:chOff x="0" y="0"/>
          <a:chExt cx="0" cy="0"/>
        </a:xfrm>
      </p:grpSpPr>
      <p:sp>
        <p:nvSpPr>
          <p:cNvPr id="28" name="Google Shape;28;gb006185cc1_0_70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b006185cc1_0_70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gb006185cc1_0_70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31"/>
        <p:cNvGrpSpPr/>
        <p:nvPr/>
      </p:nvGrpSpPr>
      <p:grpSpPr>
        <a:xfrm>
          <a:off x="0" y="0"/>
          <a:ext cx="0" cy="0"/>
          <a:chOff x="0" y="0"/>
          <a:chExt cx="0" cy="0"/>
        </a:xfrm>
      </p:grpSpPr>
      <p:pic>
        <p:nvPicPr>
          <p:cNvPr id="32" name="Google Shape;32;gb006185cc1_0_712" descr="A picture containing graphical user interface&#10;&#10;Description automatically generated"/>
          <p:cNvPicPr preferRelativeResize="0"/>
          <p:nvPr/>
        </p:nvPicPr>
        <p:blipFill rotWithShape="1">
          <a:blip r:embed="rId2">
            <a:alphaModFix/>
          </a:blip>
          <a:srcRect/>
          <a:stretch/>
        </p:blipFill>
        <p:spPr>
          <a:xfrm>
            <a:off x="0" y="0"/>
            <a:ext cx="12192000" cy="6857999"/>
          </a:xfrm>
          <a:prstGeom prst="rect">
            <a:avLst/>
          </a:prstGeom>
          <a:noFill/>
          <a:ln>
            <a:noFill/>
          </a:ln>
        </p:spPr>
      </p:pic>
      <p:sp>
        <p:nvSpPr>
          <p:cNvPr id="33" name="Google Shape;33;gb006185cc1_0_7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gb006185cc1_0_7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gb006185cc1_0_7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7" name="Google Shape;37;gb006185cc1_0_716"/>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8" name="Google Shape;38;gb006185cc1_0_716"/>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9" name="Google Shape;39;gb006185cc1_0_7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gb006185cc1_0_7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gb006185cc1_0_7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gb006185cc1_0_723"/>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4" name="Google Shape;44;gb006185cc1_0_723"/>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5" name="Google Shape;45;gb006185cc1_0_723"/>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6" name="Google Shape;46;gb006185cc1_0_723"/>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7" name="Google Shape;47;gb006185cc1_0_723"/>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8" name="Google Shape;48;gb006185cc1_0_7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gb006185cc1_0_7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b006185cc1_0_7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gb006185cc1_0_7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3" name="Google Shape;53;gb006185cc1_0_7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gb006185cc1_0_7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gb006185cc1_0_7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gb006185cc1_0_73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b006185cc1_0_73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gb006185cc1_0_7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gb006185cc1_0_74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2" name="Google Shape;62;gb006185cc1_0_741"/>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63" name="Google Shape;63;gb006185cc1_0_741"/>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4" name="Google Shape;64;gb006185cc1_0_7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gb006185cc1_0_7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gb006185cc1_0_7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3000" b="-13000"/>
          </a:stretch>
        </a:blipFill>
        <a:effectLst/>
      </p:bgPr>
    </p:bg>
    <p:spTree>
      <p:nvGrpSpPr>
        <p:cNvPr id="1" name="Shape 9"/>
        <p:cNvGrpSpPr/>
        <p:nvPr/>
      </p:nvGrpSpPr>
      <p:grpSpPr>
        <a:xfrm>
          <a:off x="0" y="0"/>
          <a:ext cx="0" cy="0"/>
          <a:chOff x="0" y="0"/>
          <a:chExt cx="0" cy="0"/>
        </a:xfrm>
      </p:grpSpPr>
      <p:sp>
        <p:nvSpPr>
          <p:cNvPr id="10" name="Google Shape;10;gb006185cc1_0_69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gb006185cc1_0_69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gb006185cc1_0_69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gb006185cc1_0_69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gb006185cc1_0_69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gb006185cc1_0_690"/>
          <p:cNvPicPr preferRelativeResize="0"/>
          <p:nvPr/>
        </p:nvPicPr>
        <p:blipFill rotWithShape="1">
          <a:blip r:embed="rId14">
            <a:alphaModFix/>
          </a:blip>
          <a:srcRect/>
          <a:stretch/>
        </p:blipFill>
        <p:spPr>
          <a:xfrm>
            <a:off x="2467" y="0"/>
            <a:ext cx="12187066" cy="68580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slide" Target="slide1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4/relationships/chartEx" Target="../charts/chartEx1.xml"/><Relationship Id="rId1" Type="http://schemas.openxmlformats.org/officeDocument/2006/relationships/slideLayout" Target="../slideLayouts/slideLayout3.xml"/><Relationship Id="rId5" Type="http://schemas.openxmlformats.org/officeDocument/2006/relationships/image" Target="../media/image16.png"/><Relationship Id="rId4" Type="http://schemas.microsoft.com/office/2014/relationships/chartEx" Target="../charts/chartEx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insights.insofe.com/wp-content/uploads/2019/12/image-1.png"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 Id="rId4" Type="http://schemas.openxmlformats.org/officeDocument/2006/relationships/slide" Target="slide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gb006185cc1_0_0" descr="A building that has a sign on the side of a road&#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75934C-56EF-4447-8005-099BF3CB96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4" name="TextBox 3">
            <a:extLst>
              <a:ext uri="{FF2B5EF4-FFF2-40B4-BE49-F238E27FC236}">
                <a16:creationId xmlns:a16="http://schemas.microsoft.com/office/drawing/2014/main" id="{10FFC7F1-1F8C-4BBE-9681-A1284C90BFED}"/>
              </a:ext>
            </a:extLst>
          </p:cNvPr>
          <p:cNvSpPr txBox="1"/>
          <p:nvPr/>
        </p:nvSpPr>
        <p:spPr>
          <a:xfrm>
            <a:off x="331695" y="173876"/>
            <a:ext cx="6096000" cy="461665"/>
          </a:xfrm>
          <a:prstGeom prst="rect">
            <a:avLst/>
          </a:prstGeom>
          <a:noFill/>
        </p:spPr>
        <p:txBody>
          <a:bodyPr wrap="square">
            <a:spAutoFit/>
          </a:bodyPr>
          <a:lstStyle/>
          <a:p>
            <a:pPr algn="l"/>
            <a:r>
              <a:rPr lang="en-IN" sz="2400" b="1" i="0" dirty="0">
                <a:solidFill>
                  <a:srgbClr val="222222"/>
                </a:solidFill>
                <a:effectLst/>
                <a:latin typeface="Times New Roman" panose="02020603050405020304" pitchFamily="18" charset="0"/>
                <a:cs typeface="Times New Roman" panose="02020603050405020304" pitchFamily="18" charset="0"/>
              </a:rPr>
              <a:t>Step by Step Algorithm:</a:t>
            </a:r>
          </a:p>
        </p:txBody>
      </p:sp>
      <p:sp>
        <p:nvSpPr>
          <p:cNvPr id="5" name="TextBox 4">
            <a:extLst>
              <a:ext uri="{FF2B5EF4-FFF2-40B4-BE49-F238E27FC236}">
                <a16:creationId xmlns:a16="http://schemas.microsoft.com/office/drawing/2014/main" id="{9F400CED-86E6-4022-86B4-95F58E0875B8}"/>
              </a:ext>
            </a:extLst>
          </p:cNvPr>
          <p:cNvSpPr txBox="1"/>
          <p:nvPr/>
        </p:nvSpPr>
        <p:spPr>
          <a:xfrm>
            <a:off x="838200" y="635541"/>
            <a:ext cx="8624046" cy="5868851"/>
          </a:xfrm>
          <a:prstGeom prst="rect">
            <a:avLst/>
          </a:prstGeom>
          <a:noFill/>
        </p:spPr>
        <p:txBody>
          <a:bodyPr wrap="square" rtlCol="0">
            <a:spAutoFit/>
          </a:bodyPr>
          <a:lstStyle/>
          <a:p>
            <a:pPr>
              <a:lnSpc>
                <a:spcPct val="150000"/>
              </a:lnSpc>
            </a:pPr>
            <a:r>
              <a:rPr lang="en-IN" i="0" dirty="0">
                <a:solidFill>
                  <a:srgbClr val="222222"/>
                </a:solidFill>
                <a:effectLst/>
                <a:latin typeface="Lato" panose="020F0502020204030203" pitchFamily="34" charset="0"/>
              </a:rPr>
              <a:t>1.  Let m = 0 and c = 0. Let L be our learning rate. It could be a small value like 0.01 for good accuracy.</a:t>
            </a:r>
          </a:p>
          <a:p>
            <a:pPr>
              <a:lnSpc>
                <a:spcPct val="150000"/>
              </a:lnSpc>
            </a:pPr>
            <a:r>
              <a:rPr lang="en-IN" i="0" dirty="0">
                <a:solidFill>
                  <a:srgbClr val="222222"/>
                </a:solidFill>
                <a:effectLst/>
                <a:latin typeface="Lato" panose="020F0502020204030203" pitchFamily="34" charset="0"/>
              </a:rPr>
              <a:t>2. Calculate the partial derivative of the Cost function with respect to m. Let partial derivative of the </a:t>
            </a:r>
          </a:p>
          <a:p>
            <a:pPr>
              <a:lnSpc>
                <a:spcPct val="150000"/>
              </a:lnSpc>
            </a:pPr>
            <a:r>
              <a:rPr lang="en-IN" i="0" dirty="0">
                <a:solidFill>
                  <a:srgbClr val="222222"/>
                </a:solidFill>
                <a:effectLst/>
                <a:latin typeface="Lato" panose="020F0502020204030203" pitchFamily="34" charset="0"/>
              </a:rPr>
              <a:t>Cost function with respect to m be D</a:t>
            </a:r>
            <a:r>
              <a:rPr lang="en-IN" i="0" baseline="-25000" dirty="0">
                <a:solidFill>
                  <a:srgbClr val="222222"/>
                </a:solidFill>
                <a:effectLst/>
                <a:latin typeface="Lato" panose="020F0502020204030203" pitchFamily="34" charset="0"/>
              </a:rPr>
              <a:t>m</a:t>
            </a:r>
            <a:r>
              <a:rPr lang="en-IN" i="0" dirty="0">
                <a:solidFill>
                  <a:srgbClr val="222222"/>
                </a:solidFill>
                <a:effectLst/>
                <a:latin typeface="Lato" panose="020F0502020204030203" pitchFamily="34" charset="0"/>
              </a:rPr>
              <a:t> (With little change in m how much Cost function changes).</a:t>
            </a:r>
          </a:p>
          <a:p>
            <a:pPr>
              <a:lnSpc>
                <a:spcPct val="150000"/>
              </a:lnSpc>
            </a:pPr>
            <a:endParaRPr lang="en-IN" i="0" dirty="0">
              <a:solidFill>
                <a:srgbClr val="222222"/>
              </a:solidFill>
              <a:effectLst/>
              <a:latin typeface="Lato" panose="020F0502020204030203" pitchFamily="34" charset="0"/>
            </a:endParaRPr>
          </a:p>
          <a:p>
            <a:pPr>
              <a:lnSpc>
                <a:spcPct val="150000"/>
              </a:lnSpc>
            </a:pPr>
            <a:endParaRPr lang="en-IN" dirty="0">
              <a:solidFill>
                <a:srgbClr val="222222"/>
              </a:solidFill>
              <a:latin typeface="Lato" panose="020F0502020204030203" pitchFamily="34" charset="0"/>
            </a:endParaRPr>
          </a:p>
          <a:p>
            <a:pPr>
              <a:lnSpc>
                <a:spcPct val="150000"/>
              </a:lnSpc>
            </a:pPr>
            <a:endParaRPr lang="en-IN" i="0" dirty="0">
              <a:solidFill>
                <a:srgbClr val="222222"/>
              </a:solidFill>
              <a:effectLst/>
              <a:latin typeface="Lato" panose="020F0502020204030203" pitchFamily="34" charset="0"/>
            </a:endParaRPr>
          </a:p>
          <a:p>
            <a:pPr>
              <a:lnSpc>
                <a:spcPct val="150000"/>
              </a:lnSpc>
            </a:pPr>
            <a:endParaRPr lang="en-IN" dirty="0">
              <a:solidFill>
                <a:srgbClr val="222222"/>
              </a:solidFill>
              <a:latin typeface="Lato" panose="020F0502020204030203" pitchFamily="34" charset="0"/>
            </a:endParaRPr>
          </a:p>
          <a:p>
            <a:pPr>
              <a:lnSpc>
                <a:spcPct val="150000"/>
              </a:lnSpc>
            </a:pPr>
            <a:endParaRPr lang="en-IN" i="0" dirty="0">
              <a:solidFill>
                <a:srgbClr val="222222"/>
              </a:solidFill>
              <a:effectLst/>
              <a:latin typeface="Lato" panose="020F0502020204030203" pitchFamily="34" charset="0"/>
            </a:endParaRPr>
          </a:p>
          <a:p>
            <a:pPr>
              <a:lnSpc>
                <a:spcPct val="150000"/>
              </a:lnSpc>
            </a:pPr>
            <a:endParaRPr lang="en-IN" dirty="0">
              <a:solidFill>
                <a:srgbClr val="222222"/>
              </a:solidFill>
              <a:latin typeface="Lato" panose="020F0502020204030203" pitchFamily="34" charset="0"/>
            </a:endParaRPr>
          </a:p>
          <a:p>
            <a:pPr>
              <a:lnSpc>
                <a:spcPct val="150000"/>
              </a:lnSpc>
            </a:pPr>
            <a:endParaRPr lang="en-IN" i="0" dirty="0">
              <a:solidFill>
                <a:srgbClr val="222222"/>
              </a:solidFill>
              <a:effectLst/>
              <a:latin typeface="Lato" panose="020F0502020204030203" pitchFamily="34" charset="0"/>
            </a:endParaRPr>
          </a:p>
          <a:p>
            <a:pPr>
              <a:lnSpc>
                <a:spcPct val="150000"/>
              </a:lnSpc>
            </a:pPr>
            <a:endParaRPr lang="en-IN" dirty="0">
              <a:solidFill>
                <a:srgbClr val="222222"/>
              </a:solidFill>
              <a:latin typeface="Lato" panose="020F0502020204030203" pitchFamily="34" charset="0"/>
            </a:endParaRPr>
          </a:p>
          <a:p>
            <a:pPr>
              <a:lnSpc>
                <a:spcPct val="150000"/>
              </a:lnSpc>
            </a:pPr>
            <a:endParaRPr lang="en-IN" i="0" dirty="0">
              <a:solidFill>
                <a:srgbClr val="222222"/>
              </a:solidFill>
              <a:effectLst/>
              <a:latin typeface="Lato" panose="020F0502020204030203" pitchFamily="34" charset="0"/>
            </a:endParaRPr>
          </a:p>
          <a:p>
            <a:pPr>
              <a:lnSpc>
                <a:spcPct val="150000"/>
              </a:lnSpc>
            </a:pPr>
            <a:endParaRPr lang="en-IN" i="0" dirty="0">
              <a:solidFill>
                <a:srgbClr val="222222"/>
              </a:solidFill>
              <a:effectLst/>
              <a:latin typeface="Lato" panose="020F0502020204030203" pitchFamily="34" charset="0"/>
            </a:endParaRPr>
          </a:p>
          <a:p>
            <a:pPr>
              <a:lnSpc>
                <a:spcPct val="150000"/>
              </a:lnSpc>
            </a:pPr>
            <a:r>
              <a:rPr lang="en-IN" dirty="0">
                <a:solidFill>
                  <a:srgbClr val="222222"/>
                </a:solidFill>
                <a:latin typeface="Lato" panose="020F0502020204030203" pitchFamily="34" charset="0"/>
              </a:rPr>
              <a:t>3. </a:t>
            </a:r>
            <a:r>
              <a:rPr lang="en-IN" b="0" i="0" dirty="0">
                <a:solidFill>
                  <a:srgbClr val="222222"/>
                </a:solidFill>
                <a:effectLst/>
                <a:latin typeface="Lato" panose="020F0502020204030203" pitchFamily="34" charset="0"/>
              </a:rPr>
              <a:t>Now update the current values of m and c using the following equation:</a:t>
            </a:r>
          </a:p>
          <a:p>
            <a:pPr>
              <a:lnSpc>
                <a:spcPct val="150000"/>
              </a:lnSpc>
            </a:pPr>
            <a:endParaRPr lang="en-IN" b="0" dirty="0">
              <a:solidFill>
                <a:srgbClr val="222222"/>
              </a:solidFill>
              <a:latin typeface="Lato" panose="020F0502020204030203" pitchFamily="34" charset="0"/>
            </a:endParaRPr>
          </a:p>
          <a:p>
            <a:pPr>
              <a:lnSpc>
                <a:spcPct val="150000"/>
              </a:lnSpc>
            </a:pPr>
            <a:endParaRPr lang="en-IN" dirty="0">
              <a:solidFill>
                <a:srgbClr val="222222"/>
              </a:solidFill>
              <a:latin typeface="Lato" panose="020F0502020204030203" pitchFamily="34" charset="0"/>
            </a:endParaRPr>
          </a:p>
          <a:p>
            <a:pPr>
              <a:lnSpc>
                <a:spcPct val="150000"/>
              </a:lnSpc>
            </a:pPr>
            <a:endParaRPr lang="en-IN" b="0" dirty="0">
              <a:solidFill>
                <a:srgbClr val="222222"/>
              </a:solidFill>
              <a:latin typeface="Lato" panose="020F0502020204030203" pitchFamily="34" charset="0"/>
            </a:endParaRPr>
          </a:p>
          <a:p>
            <a:pPr>
              <a:lnSpc>
                <a:spcPct val="150000"/>
              </a:lnSpc>
            </a:pPr>
            <a:r>
              <a:rPr lang="en-IN" dirty="0">
                <a:solidFill>
                  <a:srgbClr val="222222"/>
                </a:solidFill>
                <a:latin typeface="Lato" panose="020F0502020204030203" pitchFamily="34" charset="0"/>
              </a:rPr>
              <a:t>4: </a:t>
            </a:r>
            <a:r>
              <a:rPr lang="en-IN" b="0" i="0" dirty="0">
                <a:solidFill>
                  <a:srgbClr val="222222"/>
                </a:solidFill>
                <a:effectLst/>
                <a:latin typeface="Lato" panose="020F0502020204030203" pitchFamily="34" charset="0"/>
              </a:rPr>
              <a:t>We will repeat this process until our Cost function is very small (ideally 0). </a:t>
            </a:r>
            <a:endParaRPr lang="en-IN" dirty="0"/>
          </a:p>
        </p:txBody>
      </p:sp>
      <p:pic>
        <p:nvPicPr>
          <p:cNvPr id="3074" name="Picture 2">
            <a:extLst>
              <a:ext uri="{FF2B5EF4-FFF2-40B4-BE49-F238E27FC236}">
                <a16:creationId xmlns:a16="http://schemas.microsoft.com/office/drawing/2014/main" id="{5E57F110-691F-4B2F-BDB5-6C4F0BDB06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185" y="5200378"/>
            <a:ext cx="15621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E6E7B5F-50EA-4B7E-AFC1-610CD283A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1778181"/>
            <a:ext cx="3488391" cy="27408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C60F6BC-773C-4998-AFC6-06F2F1F422F3}"/>
              </a:ext>
            </a:extLst>
          </p:cNvPr>
          <p:cNvSpPr txBox="1"/>
          <p:nvPr/>
        </p:nvSpPr>
        <p:spPr>
          <a:xfrm>
            <a:off x="8998022" y="6128840"/>
            <a:ext cx="2820003" cy="375552"/>
          </a:xfrm>
          <a:prstGeom prst="rect">
            <a:avLst/>
          </a:prstGeom>
          <a:noFill/>
        </p:spPr>
        <p:txBody>
          <a:bodyPr wrap="none" rtlCol="0">
            <a:spAutoFit/>
          </a:bodyPr>
          <a:lstStyle/>
          <a:p>
            <a:pPr>
              <a:lnSpc>
                <a:spcPct val="150000"/>
              </a:lnSpc>
            </a:pPr>
            <a:r>
              <a:rPr lang="en-US" dirty="0">
                <a:hlinkClick r:id="rId4" action="ppaction://hlinksldjump"/>
              </a:rPr>
              <a:t>REFERENCE TO THE SOURCE</a:t>
            </a:r>
            <a:endParaRPr lang="en-IN" dirty="0"/>
          </a:p>
        </p:txBody>
      </p:sp>
    </p:spTree>
    <p:extLst>
      <p:ext uri="{BB962C8B-B14F-4D97-AF65-F5344CB8AC3E}">
        <p14:creationId xmlns:p14="http://schemas.microsoft.com/office/powerpoint/2010/main" val="183451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081098-570D-4703-9623-B2EFC54DC1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mc:AlternateContent xmlns:mc="http://schemas.openxmlformats.org/markup-compatibility/2006">
        <mc:Choice xmlns:cx1="http://schemas.microsoft.com/office/drawing/2015/9/8/chartex" Requires="cx1">
          <p:graphicFrame>
            <p:nvGraphicFramePr>
              <p:cNvPr id="3" name="Chart 2">
                <a:extLst>
                  <a:ext uri="{FF2B5EF4-FFF2-40B4-BE49-F238E27FC236}">
                    <a16:creationId xmlns:a16="http://schemas.microsoft.com/office/drawing/2014/main" id="{2E5B4C7D-E6BD-4410-BC91-B2883B7D1E07}"/>
                  </a:ext>
                </a:extLst>
              </p:cNvPr>
              <p:cNvGraphicFramePr/>
              <p:nvPr>
                <p:extLst>
                  <p:ext uri="{D42A27DB-BD31-4B8C-83A1-F6EECF244321}">
                    <p14:modId xmlns:p14="http://schemas.microsoft.com/office/powerpoint/2010/main" val="223653009"/>
                  </p:ext>
                </p:extLst>
              </p:nvPr>
            </p:nvGraphicFramePr>
            <p:xfrm>
              <a:off x="723339" y="2200275"/>
              <a:ext cx="4572000"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3" name="Chart 2">
                <a:extLst>
                  <a:ext uri="{FF2B5EF4-FFF2-40B4-BE49-F238E27FC236}">
                    <a16:creationId xmlns:a16="http://schemas.microsoft.com/office/drawing/2014/main" id="{2E5B4C7D-E6BD-4410-BC91-B2883B7D1E07}"/>
                  </a:ext>
                </a:extLst>
              </p:cNvPr>
              <p:cNvPicPr>
                <a:picLocks noGrp="1" noRot="1" noChangeAspect="1" noMove="1" noResize="1" noEditPoints="1" noAdjustHandles="1" noChangeArrowheads="1" noChangeShapeType="1"/>
              </p:cNvPicPr>
              <p:nvPr/>
            </p:nvPicPr>
            <p:blipFill>
              <a:blip r:embed="rId3"/>
              <a:stretch>
                <a:fillRect/>
              </a:stretch>
            </p:blipFill>
            <p:spPr>
              <a:xfrm>
                <a:off x="723339" y="2200275"/>
                <a:ext cx="4572000" cy="2743200"/>
              </a:xfrm>
              <a:prstGeom prst="rect">
                <a:avLst/>
              </a:prstGeom>
            </p:spPr>
          </p:pic>
        </mc:Fallback>
      </mc:AlternateContent>
      <p:sp>
        <p:nvSpPr>
          <p:cNvPr id="4" name="TextBox 3">
            <a:extLst>
              <a:ext uri="{FF2B5EF4-FFF2-40B4-BE49-F238E27FC236}">
                <a16:creationId xmlns:a16="http://schemas.microsoft.com/office/drawing/2014/main" id="{C766FBDB-44E3-43A5-98C4-205D0CCF58FA}"/>
              </a:ext>
            </a:extLst>
          </p:cNvPr>
          <p:cNvSpPr txBox="1"/>
          <p:nvPr/>
        </p:nvSpPr>
        <p:spPr>
          <a:xfrm>
            <a:off x="400050" y="285750"/>
            <a:ext cx="302839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Data Visualization</a:t>
            </a:r>
            <a:endParaRPr lang="en-IN" sz="28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cx1="http://schemas.microsoft.com/office/drawing/2015/9/8/chartex" Requires="cx1">
          <p:graphicFrame>
            <p:nvGraphicFramePr>
              <p:cNvPr id="5" name="Chart 4">
                <a:extLst>
                  <a:ext uri="{FF2B5EF4-FFF2-40B4-BE49-F238E27FC236}">
                    <a16:creationId xmlns:a16="http://schemas.microsoft.com/office/drawing/2014/main" id="{E96C7D5C-DC95-4BC8-809A-1E43F4B4AA9F}"/>
                  </a:ext>
                </a:extLst>
              </p:cNvPr>
              <p:cNvGraphicFramePr/>
              <p:nvPr>
                <p:extLst>
                  <p:ext uri="{D42A27DB-BD31-4B8C-83A1-F6EECF244321}">
                    <p14:modId xmlns:p14="http://schemas.microsoft.com/office/powerpoint/2010/main" val="828945558"/>
                  </p:ext>
                </p:extLst>
              </p:nvPr>
            </p:nvGraphicFramePr>
            <p:xfrm>
              <a:off x="6233160" y="1981200"/>
              <a:ext cx="4907280" cy="3181350"/>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5" name="Chart 4">
                <a:extLst>
                  <a:ext uri="{FF2B5EF4-FFF2-40B4-BE49-F238E27FC236}">
                    <a16:creationId xmlns:a16="http://schemas.microsoft.com/office/drawing/2014/main" id="{E96C7D5C-DC95-4BC8-809A-1E43F4B4AA9F}"/>
                  </a:ext>
                </a:extLst>
              </p:cNvPr>
              <p:cNvPicPr>
                <a:picLocks noGrp="1" noRot="1" noChangeAspect="1" noMove="1" noResize="1" noEditPoints="1" noAdjustHandles="1" noChangeArrowheads="1" noChangeShapeType="1"/>
              </p:cNvPicPr>
              <p:nvPr/>
            </p:nvPicPr>
            <p:blipFill>
              <a:blip r:embed="rId5"/>
              <a:stretch>
                <a:fillRect/>
              </a:stretch>
            </p:blipFill>
            <p:spPr>
              <a:xfrm>
                <a:off x="6233160" y="1981200"/>
                <a:ext cx="4907280" cy="3181350"/>
              </a:xfrm>
              <a:prstGeom prst="rect">
                <a:avLst/>
              </a:prstGeom>
            </p:spPr>
          </p:pic>
        </mc:Fallback>
      </mc:AlternateContent>
      <p:sp>
        <p:nvSpPr>
          <p:cNvPr id="6" name="TextBox 5">
            <a:extLst>
              <a:ext uri="{FF2B5EF4-FFF2-40B4-BE49-F238E27FC236}">
                <a16:creationId xmlns:a16="http://schemas.microsoft.com/office/drawing/2014/main" id="{0C15BCBD-7624-4919-B6D6-77B51E78000F}"/>
              </a:ext>
            </a:extLst>
          </p:cNvPr>
          <p:cNvSpPr txBox="1"/>
          <p:nvPr/>
        </p:nvSpPr>
        <p:spPr>
          <a:xfrm>
            <a:off x="7856227" y="2046386"/>
            <a:ext cx="1508746" cy="307777"/>
          </a:xfrm>
          <a:prstGeom prst="rect">
            <a:avLst/>
          </a:prstGeom>
          <a:noFill/>
        </p:spPr>
        <p:txBody>
          <a:bodyPr wrap="none" rtlCol="0">
            <a:spAutoFit/>
          </a:bodyPr>
          <a:lstStyle/>
          <a:p>
            <a:r>
              <a:rPr lang="en-US" b="1" dirty="0"/>
              <a:t>Data Histogram</a:t>
            </a:r>
            <a:endParaRPr lang="en-IN" b="1" dirty="0"/>
          </a:p>
        </p:txBody>
      </p:sp>
    </p:spTree>
    <p:extLst>
      <p:ext uri="{BB962C8B-B14F-4D97-AF65-F5344CB8AC3E}">
        <p14:creationId xmlns:p14="http://schemas.microsoft.com/office/powerpoint/2010/main" val="3134208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C37290-FB05-42B0-9D25-6FDBEE2473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4" name="Picture 3">
            <a:extLst>
              <a:ext uri="{FF2B5EF4-FFF2-40B4-BE49-F238E27FC236}">
                <a16:creationId xmlns:a16="http://schemas.microsoft.com/office/drawing/2014/main" id="{D6712410-BB4D-4FBC-8C3A-05C56740F2FA}"/>
              </a:ext>
            </a:extLst>
          </p:cNvPr>
          <p:cNvPicPr>
            <a:picLocks noChangeAspect="1"/>
          </p:cNvPicPr>
          <p:nvPr/>
        </p:nvPicPr>
        <p:blipFill>
          <a:blip r:embed="rId2"/>
          <a:stretch>
            <a:fillRect/>
          </a:stretch>
        </p:blipFill>
        <p:spPr>
          <a:xfrm>
            <a:off x="329447" y="1098094"/>
            <a:ext cx="5311600" cy="52582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00C7ED3D-26C2-4D73-97D8-1855323F2BAB}"/>
              </a:ext>
            </a:extLst>
          </p:cNvPr>
          <p:cNvPicPr>
            <a:picLocks noChangeAspect="1"/>
          </p:cNvPicPr>
          <p:nvPr/>
        </p:nvPicPr>
        <p:blipFill>
          <a:blip r:embed="rId3"/>
          <a:stretch>
            <a:fillRect/>
          </a:stretch>
        </p:blipFill>
        <p:spPr>
          <a:xfrm>
            <a:off x="5962364" y="990870"/>
            <a:ext cx="5900189" cy="5365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79105E82-2C93-4694-827C-498A83C7E0C0}"/>
              </a:ext>
            </a:extLst>
          </p:cNvPr>
          <p:cNvSpPr txBox="1"/>
          <p:nvPr/>
        </p:nvSpPr>
        <p:spPr>
          <a:xfrm>
            <a:off x="329447" y="240040"/>
            <a:ext cx="3352800" cy="738664"/>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CODE SNIPPETS:</a:t>
            </a:r>
          </a:p>
          <a:p>
            <a:r>
              <a:rPr lang="en-US" dirty="0">
                <a:latin typeface="Times New Roman" panose="02020603050405020304" pitchFamily="18" charset="0"/>
                <a:cs typeface="Times New Roman" panose="02020603050405020304" pitchFamily="18" charset="0"/>
              </a:rPr>
              <a:t>Linear regression Class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44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49384C-69C2-432A-A1DD-4B4244CA98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4" name="Picture 3">
            <a:extLst>
              <a:ext uri="{FF2B5EF4-FFF2-40B4-BE49-F238E27FC236}">
                <a16:creationId xmlns:a16="http://schemas.microsoft.com/office/drawing/2014/main" id="{D95EA8D7-6CFC-4E4F-9C9C-A74B72EBB77A}"/>
              </a:ext>
            </a:extLst>
          </p:cNvPr>
          <p:cNvPicPr>
            <a:picLocks noChangeAspect="1"/>
          </p:cNvPicPr>
          <p:nvPr/>
        </p:nvPicPr>
        <p:blipFill>
          <a:blip r:embed="rId2"/>
          <a:stretch>
            <a:fillRect/>
          </a:stretch>
        </p:blipFill>
        <p:spPr>
          <a:xfrm>
            <a:off x="315008" y="2239982"/>
            <a:ext cx="3673158" cy="1714649"/>
          </a:xfrm>
          <a:prstGeom prst="rect">
            <a:avLst/>
          </a:prstGeom>
        </p:spPr>
      </p:pic>
      <p:sp>
        <p:nvSpPr>
          <p:cNvPr id="5" name="TextBox 4">
            <a:extLst>
              <a:ext uri="{FF2B5EF4-FFF2-40B4-BE49-F238E27FC236}">
                <a16:creationId xmlns:a16="http://schemas.microsoft.com/office/drawing/2014/main" id="{EF6DF946-70FE-4400-8EFA-8EA3ADFE2CDF}"/>
              </a:ext>
            </a:extLst>
          </p:cNvPr>
          <p:cNvSpPr txBox="1"/>
          <p:nvPr/>
        </p:nvSpPr>
        <p:spPr>
          <a:xfrm>
            <a:off x="530161" y="340659"/>
            <a:ext cx="10424710" cy="1815882"/>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OUTPUT SNIPPET: 																		  </a:t>
            </a:r>
            <a:r>
              <a:rPr lang="en-US" sz="2800" dirty="0">
                <a:latin typeface="Times New Roman" panose="02020603050405020304" pitchFamily="18" charset="0"/>
                <a:cs typeface="Times New Roman" panose="02020603050405020304" pitchFamily="18" charset="0"/>
              </a:rPr>
              <a:t>Testing Phase                                                                 Training Phase</a:t>
            </a:r>
            <a:r>
              <a:rPr lang="en-US" sz="28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973E2557-3EAF-44C1-8551-261083FD6A82}"/>
              </a:ext>
            </a:extLst>
          </p:cNvPr>
          <p:cNvPicPr>
            <a:picLocks noChangeAspect="1"/>
          </p:cNvPicPr>
          <p:nvPr/>
        </p:nvPicPr>
        <p:blipFill>
          <a:blip r:embed="rId3"/>
          <a:stretch>
            <a:fillRect/>
          </a:stretch>
        </p:blipFill>
        <p:spPr>
          <a:xfrm>
            <a:off x="8130106" y="1791574"/>
            <a:ext cx="2530059" cy="4564776"/>
          </a:xfrm>
          <a:prstGeom prst="rect">
            <a:avLst/>
          </a:prstGeom>
        </p:spPr>
      </p:pic>
    </p:spTree>
    <p:extLst>
      <p:ext uri="{BB962C8B-B14F-4D97-AF65-F5344CB8AC3E}">
        <p14:creationId xmlns:p14="http://schemas.microsoft.com/office/powerpoint/2010/main" val="391526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C3B0E5-0AD8-497B-BBF9-ECFB82050C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Google Shape;125;ga54b01c2dc_0_20">
            <a:extLst>
              <a:ext uri="{FF2B5EF4-FFF2-40B4-BE49-F238E27FC236}">
                <a16:creationId xmlns:a16="http://schemas.microsoft.com/office/drawing/2014/main" id="{41C946C1-2FBC-4520-A9AE-69ABD5E21E0A}"/>
              </a:ext>
            </a:extLst>
          </p:cNvPr>
          <p:cNvSpPr txBox="1">
            <a:spLocks/>
          </p:cNvSpPr>
          <p:nvPr/>
        </p:nvSpPr>
        <p:spPr>
          <a:xfrm>
            <a:off x="3362100" y="164575"/>
            <a:ext cx="5277300" cy="6882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100000"/>
              </a:lnSpc>
              <a:buSzPts val="1100"/>
              <a:buFont typeface="Arial"/>
              <a:buNone/>
            </a:pPr>
            <a:r>
              <a:rPr lang="en-US" dirty="0"/>
              <a:t>  </a:t>
            </a:r>
            <a:r>
              <a:rPr lang="en-US" sz="4300" dirty="0"/>
              <a:t>Plan of Work</a:t>
            </a:r>
          </a:p>
        </p:txBody>
      </p:sp>
      <p:pic>
        <p:nvPicPr>
          <p:cNvPr id="4" name="Picture 3">
            <a:extLst>
              <a:ext uri="{FF2B5EF4-FFF2-40B4-BE49-F238E27FC236}">
                <a16:creationId xmlns:a16="http://schemas.microsoft.com/office/drawing/2014/main" id="{7DCC0857-BAE1-4995-B027-1AE7DB9DFE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5949" y="1092811"/>
            <a:ext cx="8609601" cy="5263539"/>
          </a:xfrm>
          <a:prstGeom prst="rect">
            <a:avLst/>
          </a:prstGeom>
          <a:noFill/>
          <a:ln>
            <a:noFill/>
          </a:ln>
        </p:spPr>
      </p:pic>
    </p:spTree>
    <p:extLst>
      <p:ext uri="{BB962C8B-B14F-4D97-AF65-F5344CB8AC3E}">
        <p14:creationId xmlns:p14="http://schemas.microsoft.com/office/powerpoint/2010/main" val="272843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B0CA0D-BD40-4E97-9DA5-36B9CAB010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3" name="TextBox 2">
            <a:extLst>
              <a:ext uri="{FF2B5EF4-FFF2-40B4-BE49-F238E27FC236}">
                <a16:creationId xmlns:a16="http://schemas.microsoft.com/office/drawing/2014/main" id="{3069BE8D-B636-46A7-ABDA-7B12B9D662AA}"/>
              </a:ext>
            </a:extLst>
          </p:cNvPr>
          <p:cNvSpPr txBox="1"/>
          <p:nvPr/>
        </p:nvSpPr>
        <p:spPr>
          <a:xfrm>
            <a:off x="4714044" y="346229"/>
            <a:ext cx="4429958" cy="754053"/>
          </a:xfrm>
          <a:prstGeom prst="rect">
            <a:avLst/>
          </a:prstGeom>
          <a:noFill/>
        </p:spPr>
        <p:txBody>
          <a:bodyPr wrap="square" rtlCol="0">
            <a:spAutoFit/>
          </a:bodyPr>
          <a:lstStyle/>
          <a:p>
            <a:r>
              <a:rPr lang="en-IN" sz="4300" dirty="0">
                <a:latin typeface="Calibri" panose="020F0502020204030204" pitchFamily="34" charset="0"/>
                <a:cs typeface="Calibri" panose="020F0502020204030204" pitchFamily="34" charset="0"/>
              </a:rPr>
              <a:t>References</a:t>
            </a:r>
          </a:p>
        </p:txBody>
      </p:sp>
      <p:sp>
        <p:nvSpPr>
          <p:cNvPr id="5" name="TextBox 4">
            <a:extLst>
              <a:ext uri="{FF2B5EF4-FFF2-40B4-BE49-F238E27FC236}">
                <a16:creationId xmlns:a16="http://schemas.microsoft.com/office/drawing/2014/main" id="{F538AF30-6032-425C-8F2C-F6C587BA9B13}"/>
              </a:ext>
            </a:extLst>
          </p:cNvPr>
          <p:cNvSpPr txBox="1"/>
          <p:nvPr/>
        </p:nvSpPr>
        <p:spPr>
          <a:xfrm>
            <a:off x="730189" y="1346117"/>
            <a:ext cx="8067582" cy="3046988"/>
          </a:xfrm>
          <a:prstGeom prst="rect">
            <a:avLst/>
          </a:prstGeom>
          <a:noFill/>
        </p:spPr>
        <p:txBody>
          <a:bodyPr wrap="square">
            <a:spAutoFit/>
          </a:bodyPr>
          <a:lstStyle/>
          <a:p>
            <a:pPr algn="just"/>
            <a:r>
              <a:rPr lang="en-US" sz="1600" dirty="0">
                <a:effectLst/>
                <a:latin typeface="Times New Roman" panose="02020603050405020304" pitchFamily="18" charset="0"/>
                <a:ea typeface="Times New Roman" panose="02020603050405020304" pitchFamily="18" charset="0"/>
              </a:rPr>
              <a:t>[1] Stochastic Gradient Descent using Linear Regression with Python, J V N Lakshmi, Research Scholar</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Department of Computer Science and Application, SCSVMV University, Kanchipuram, India, 2016</a:t>
            </a:r>
            <a:endParaRPr lang="en-IN" sz="1600"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rPr>
              <a:t>[2] Linear Regression with Gradient Descent, </a:t>
            </a:r>
            <a:r>
              <a:rPr lang="en-US" sz="1600" dirty="0" err="1">
                <a:effectLst/>
                <a:latin typeface="Times New Roman" panose="02020603050405020304" pitchFamily="18" charset="0"/>
                <a:ea typeface="Times New Roman" panose="02020603050405020304" pitchFamily="18" charset="0"/>
              </a:rPr>
              <a:t>Rukshan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Pramoditha</a:t>
            </a:r>
            <a:r>
              <a:rPr lang="en-US" sz="1600" dirty="0">
                <a:effectLst/>
                <a:latin typeface="Times New Roman" panose="02020603050405020304" pitchFamily="18" charset="0"/>
                <a:ea typeface="Times New Roman" panose="02020603050405020304" pitchFamily="18" charset="0"/>
              </a:rPr>
              <a:t>, 2020</a:t>
            </a:r>
          </a:p>
          <a:p>
            <a:pPr algn="just"/>
            <a:endParaRPr lang="en-US" sz="1600" dirty="0">
              <a:latin typeface="Times New Roman" panose="02020603050405020304" pitchFamily="18" charset="0"/>
              <a:ea typeface="Times New Roman" panose="02020603050405020304" pitchFamily="18" charset="0"/>
            </a:endParaRPr>
          </a:p>
          <a:p>
            <a:pPr algn="just"/>
            <a:r>
              <a:rPr lang="en-US" sz="1600" b="1" dirty="0" err="1">
                <a:effectLst/>
                <a:latin typeface="Times New Roman" panose="02020603050405020304" pitchFamily="18" charset="0"/>
                <a:ea typeface="Times New Roman" panose="02020603050405020304" pitchFamily="18" charset="0"/>
              </a:rPr>
              <a:t>Img</a:t>
            </a:r>
            <a:r>
              <a:rPr lang="en-US" sz="1600" b="1" dirty="0">
                <a:effectLst/>
                <a:latin typeface="Times New Roman" panose="02020603050405020304" pitchFamily="18" charset="0"/>
                <a:ea typeface="Times New Roman" panose="02020603050405020304" pitchFamily="18" charset="0"/>
              </a:rPr>
              <a:t> Source:</a:t>
            </a:r>
          </a:p>
          <a:p>
            <a:pPr algn="just"/>
            <a:r>
              <a:rPr lang="en-IN" sz="1600" dirty="0">
                <a:effectLst/>
                <a:latin typeface="Times New Roman" panose="02020603050405020304" pitchFamily="18" charset="0"/>
                <a:ea typeface="Times New Roman" panose="02020603050405020304" pitchFamily="18" charset="0"/>
                <a:hlinkClick r:id="rId2"/>
              </a:rPr>
              <a:t>https://insights.insofe.com/wp-content/uploads/2019/12/image-1.png</a:t>
            </a:r>
            <a:endParaRPr lang="en-IN" sz="1600" dirty="0">
              <a:effectLst/>
              <a:latin typeface="Times New Roman" panose="02020603050405020304" pitchFamily="18" charset="0"/>
              <a:ea typeface="Times New Roman" panose="02020603050405020304" pitchFamily="18" charset="0"/>
            </a:endParaRPr>
          </a:p>
          <a:p>
            <a:pPr algn="just"/>
            <a:endParaRPr lang="en-IN" sz="1600" dirty="0">
              <a:latin typeface="Times New Roman" panose="02020603050405020304" pitchFamily="18" charset="0"/>
              <a:ea typeface="Times New Roman" panose="02020603050405020304" pitchFamily="18" charset="0"/>
            </a:endParaRPr>
          </a:p>
          <a:p>
            <a:pPr algn="just"/>
            <a:r>
              <a:rPr lang="en-IN" sz="1600" b="1" dirty="0">
                <a:latin typeface="Times New Roman" panose="02020603050405020304" pitchFamily="18" charset="0"/>
                <a:ea typeface="Times New Roman" panose="02020603050405020304" pitchFamily="18" charset="0"/>
              </a:rPr>
              <a:t>Algorithm </a:t>
            </a:r>
            <a:r>
              <a:rPr lang="en-IN" sz="1600" b="1" dirty="0" err="1">
                <a:latin typeface="Times New Roman" panose="02020603050405020304" pitchFamily="18" charset="0"/>
                <a:ea typeface="Times New Roman" panose="02020603050405020304" pitchFamily="18" charset="0"/>
              </a:rPr>
              <a:t>Souce</a:t>
            </a:r>
            <a:r>
              <a:rPr lang="en-IN" sz="1600" b="1" dirty="0">
                <a:latin typeface="Times New Roman" panose="02020603050405020304" pitchFamily="18" charset="0"/>
                <a:ea typeface="Times New Roman" panose="02020603050405020304" pitchFamily="18" charset="0"/>
              </a:rPr>
              <a:t>:</a:t>
            </a:r>
          </a:p>
          <a:p>
            <a:pPr algn="just"/>
            <a:r>
              <a:rPr lang="en-US" sz="1600" dirty="0">
                <a:solidFill>
                  <a:schemeClr val="accent1">
                    <a:lumMod val="75000"/>
                  </a:schemeClr>
                </a:solidFill>
                <a:latin typeface="Times New Roman" panose="02020603050405020304" pitchFamily="18" charset="0"/>
                <a:ea typeface="Times New Roman" panose="02020603050405020304" pitchFamily="18" charset="0"/>
              </a:rPr>
              <a:t>https://www.analyticsvidhya.com/blog/2021/04/gradient-descent-in-linear-regression/</a:t>
            </a:r>
          </a:p>
          <a:p>
            <a:pPr algn="just"/>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16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b006185cc1_0_612"/>
          <p:cNvSpPr txBox="1">
            <a:spLocks noGrp="1"/>
          </p:cNvSpPr>
          <p:nvPr>
            <p:ph type="title" idx="4294967295"/>
          </p:nvPr>
        </p:nvSpPr>
        <p:spPr>
          <a:xfrm>
            <a:off x="3532133" y="2719600"/>
            <a:ext cx="5127600" cy="1418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THANK YOU</a:t>
            </a:r>
            <a:endParaRPr/>
          </a:p>
        </p:txBody>
      </p:sp>
      <p:sp>
        <p:nvSpPr>
          <p:cNvPr id="169" name="Google Shape;169;gb006185cc1_0_61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b006185cc1_0_381"/>
          <p:cNvSpPr txBox="1"/>
          <p:nvPr/>
        </p:nvSpPr>
        <p:spPr>
          <a:xfrm>
            <a:off x="0" y="1216735"/>
            <a:ext cx="11866800" cy="708000"/>
          </a:xfrm>
          <a:prstGeom prst="rect">
            <a:avLst/>
          </a:prstGeom>
          <a:noFill/>
          <a:ln>
            <a:noFill/>
          </a:ln>
        </p:spPr>
        <p:txBody>
          <a:bodyPr spcFirstLastPara="1" wrap="square" lIns="91425" tIns="45700" rIns="91425" bIns="45700" anchor="t" anchorCtr="0">
            <a:noAutofit/>
          </a:bodyPr>
          <a:lstStyle/>
          <a:p>
            <a:pPr marL="355600" lvl="0" indent="0" algn="ctr" rtl="0">
              <a:lnSpc>
                <a:spcPct val="107000"/>
              </a:lnSpc>
              <a:spcBef>
                <a:spcPts val="0"/>
              </a:spcBef>
              <a:spcAft>
                <a:spcPts val="0"/>
              </a:spcAft>
              <a:buClr>
                <a:schemeClr val="dk1"/>
              </a:buClr>
              <a:buSzPts val="3600"/>
              <a:buFont typeface="Arial"/>
              <a:buNone/>
            </a:pPr>
            <a:r>
              <a:rPr lang="en-US" sz="4800" b="1" dirty="0">
                <a:solidFill>
                  <a:schemeClr val="dk1"/>
                </a:solidFill>
                <a:latin typeface="Times New Roman"/>
                <a:ea typeface="Times New Roman"/>
                <a:cs typeface="Times New Roman"/>
                <a:sym typeface="Times New Roman"/>
              </a:rPr>
              <a:t>Cynosure</a:t>
            </a:r>
            <a:endParaRPr sz="4800" b="1" dirty="0">
              <a:solidFill>
                <a:schemeClr val="dk1"/>
              </a:solidFill>
              <a:latin typeface="Times New Roman"/>
              <a:ea typeface="Times New Roman"/>
              <a:cs typeface="Times New Roman"/>
              <a:sym typeface="Times New Roman"/>
            </a:endParaRPr>
          </a:p>
          <a:p>
            <a:pPr marL="355600" lvl="0" indent="0" algn="ctr" rtl="0">
              <a:lnSpc>
                <a:spcPct val="107000"/>
              </a:lnSpc>
              <a:spcBef>
                <a:spcPts val="700"/>
              </a:spcBef>
              <a:spcAft>
                <a:spcPts val="0"/>
              </a:spcAft>
              <a:buSzPts val="3600"/>
              <a:buNone/>
            </a:pPr>
            <a:r>
              <a:rPr lang="en-IN" sz="3600" b="1" dirty="0">
                <a:latin typeface="Times New Roman" panose="02020603050405020304" pitchFamily="18" charset="0"/>
                <a:cs typeface="Times New Roman" panose="02020603050405020304" pitchFamily="18" charset="0"/>
              </a:rPr>
              <a:t>Linear regression Using Gradient descent</a:t>
            </a:r>
            <a:endParaRPr lang="en-US" sz="36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B446170E-538A-4227-AF78-55E434B5EEA8}"/>
              </a:ext>
            </a:extLst>
          </p:cNvPr>
          <p:cNvSpPr txBox="1"/>
          <p:nvPr/>
        </p:nvSpPr>
        <p:spPr>
          <a:xfrm>
            <a:off x="1686757" y="3142695"/>
            <a:ext cx="9001958" cy="2477601"/>
          </a:xfrm>
          <a:prstGeom prst="rect">
            <a:avLst/>
          </a:prstGeom>
          <a:noFill/>
        </p:spPr>
        <p:txBody>
          <a:bodyPr wrap="square" rtlCol="0">
            <a:spAutoFit/>
          </a:bodyPr>
          <a:lstStyle/>
          <a:p>
            <a:pPr algn="ctr"/>
            <a:r>
              <a:rPr lang="en-IN" sz="1900" dirty="0">
                <a:latin typeface="Times New Roman" panose="02020603050405020304" pitchFamily="18" charset="0"/>
                <a:cs typeface="Times New Roman" panose="02020603050405020304" pitchFamily="18" charset="0"/>
              </a:rPr>
              <a:t>Under the guidance of </a:t>
            </a:r>
          </a:p>
          <a:p>
            <a:pPr algn="ctr"/>
            <a:r>
              <a:rPr lang="en-IN" sz="1900" b="1" dirty="0">
                <a:latin typeface="Times New Roman" panose="02020603050405020304" pitchFamily="18" charset="0"/>
                <a:cs typeface="Times New Roman" panose="02020603050405020304" pitchFamily="18" charset="0"/>
              </a:rPr>
              <a:t>Ms. Niharika Singh</a:t>
            </a:r>
          </a:p>
          <a:p>
            <a:pPr algn="ctr"/>
            <a:endParaRPr lang="en-IN" sz="1900" b="1" dirty="0">
              <a:latin typeface="Times New Roman" panose="02020603050405020304" pitchFamily="18" charset="0"/>
              <a:cs typeface="Times New Roman" panose="02020603050405020304" pitchFamily="18" charset="0"/>
            </a:endParaRPr>
          </a:p>
          <a:p>
            <a:r>
              <a:rPr lang="en-IN" sz="2100" dirty="0">
                <a:latin typeface="Times New Roman" panose="02020603050405020304" pitchFamily="18" charset="0"/>
                <a:cs typeface="Times New Roman" panose="02020603050405020304" pitchFamily="18" charset="0"/>
              </a:rPr>
              <a:t>Dhruv Singhal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500075346		R177219074</a:t>
            </a:r>
            <a:endParaRPr lang="en-IN" sz="2100" dirty="0">
              <a:latin typeface="Times New Roman" panose="02020603050405020304" pitchFamily="18" charset="0"/>
              <a:cs typeface="Times New Roman" panose="02020603050405020304" pitchFamily="18" charset="0"/>
            </a:endParaRPr>
          </a:p>
          <a:p>
            <a:r>
              <a:rPr lang="en-IN" sz="2100" dirty="0">
                <a:latin typeface="Times New Roman" panose="02020603050405020304" pitchFamily="18" charset="0"/>
                <a:cs typeface="Times New Roman" panose="02020603050405020304" pitchFamily="18" charset="0"/>
              </a:rPr>
              <a:t>Dipanshu Yadav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500076009		R177219077</a:t>
            </a:r>
            <a:endParaRPr lang="en-IN" sz="2100" dirty="0">
              <a:latin typeface="Times New Roman" panose="02020603050405020304" pitchFamily="18" charset="0"/>
              <a:cs typeface="Times New Roman" panose="02020603050405020304" pitchFamily="18" charset="0"/>
            </a:endParaRPr>
          </a:p>
          <a:p>
            <a:r>
              <a:rPr lang="en-IN" sz="2100" dirty="0">
                <a:latin typeface="Times New Roman" panose="02020603050405020304" pitchFamily="18" charset="0"/>
                <a:cs typeface="Times New Roman" panose="02020603050405020304" pitchFamily="18" charset="0"/>
              </a:rPr>
              <a:t>Ghanisht Pareek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500076448		R177219084</a:t>
            </a:r>
            <a:endParaRPr lang="en-IN" sz="2100" dirty="0">
              <a:latin typeface="Times New Roman" panose="02020603050405020304" pitchFamily="18" charset="0"/>
              <a:cs typeface="Times New Roman" panose="02020603050405020304" pitchFamily="18" charset="0"/>
            </a:endParaRPr>
          </a:p>
          <a:p>
            <a:r>
              <a:rPr lang="en-IN" sz="2100" dirty="0">
                <a:latin typeface="Times New Roman" panose="02020603050405020304" pitchFamily="18" charset="0"/>
                <a:cs typeface="Times New Roman" panose="02020603050405020304" pitchFamily="18" charset="0"/>
              </a:rPr>
              <a:t>Jasleen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500076007		R177219094</a:t>
            </a:r>
            <a:endParaRPr lang="en-IN" sz="21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idx="4294967295"/>
          </p:nvPr>
        </p:nvSpPr>
        <p:spPr>
          <a:xfrm>
            <a:off x="690125" y="448339"/>
            <a:ext cx="109728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4400"/>
              <a:buFont typeface="Calibri"/>
              <a:buNone/>
            </a:pPr>
            <a:r>
              <a:rPr lang="en-US" sz="3600" dirty="0"/>
              <a:t>Introduction</a:t>
            </a:r>
            <a:endParaRPr sz="3600" dirty="0"/>
          </a:p>
        </p:txBody>
      </p:sp>
      <p:sp>
        <p:nvSpPr>
          <p:cNvPr id="96" name="Google Shape;96;p3"/>
          <p:cNvSpPr txBox="1">
            <a:spLocks noGrp="1"/>
          </p:cNvSpPr>
          <p:nvPr>
            <p:ph type="body" idx="4294967295"/>
          </p:nvPr>
        </p:nvSpPr>
        <p:spPr>
          <a:xfrm>
            <a:off x="609600" y="1264636"/>
            <a:ext cx="10972800" cy="4526100"/>
          </a:xfrm>
          <a:prstGeom prst="rect">
            <a:avLst/>
          </a:prstGeom>
          <a:noFill/>
          <a:ln>
            <a:noFill/>
          </a:ln>
        </p:spPr>
        <p:txBody>
          <a:bodyPr spcFirstLastPara="1" wrap="square" lIns="91425" tIns="45700" rIns="91425" bIns="45700" anchor="t" anchorCtr="0">
            <a:noAutofit/>
          </a:bodyPr>
          <a:lstStyle/>
          <a:p>
            <a:pPr marL="50800" indent="0" algn="just">
              <a:buNone/>
            </a:pPr>
            <a:r>
              <a:rPr lang="en-US" sz="1600" dirty="0">
                <a:effectLst/>
                <a:latin typeface="Times New Roman" panose="02020603050405020304" pitchFamily="18" charset="0"/>
                <a:ea typeface="Times New Roman" panose="02020603050405020304" pitchFamily="18" charset="0"/>
              </a:rPr>
              <a:t>In statistics, linear regression is a linear approach for forming a relationship between a scalar response to other independent and dependent variables. When there is a single input variable, the approach is termed as Simple Linear Regression, whereas when there are multiple input variables, it is termed as Multiple Linear Regression</a:t>
            </a:r>
            <a:endParaRPr lang="en-IN" sz="1600" dirty="0">
              <a:effectLst/>
              <a:latin typeface="Times New Roman" panose="02020603050405020304" pitchFamily="18" charset="0"/>
              <a:ea typeface="Times New Roman" panose="02020603050405020304" pitchFamily="18" charset="0"/>
            </a:endParaRPr>
          </a:p>
          <a:p>
            <a:pPr marL="50800" indent="0" algn="just">
              <a:buNone/>
            </a:pPr>
            <a:r>
              <a:rPr lang="en-US" sz="1600" b="1" dirty="0">
                <a:effectLst/>
                <a:latin typeface="Times New Roman" panose="02020603050405020304" pitchFamily="18" charset="0"/>
                <a:ea typeface="Times New Roman" panose="02020603050405020304" pitchFamily="18" charset="0"/>
              </a:rPr>
              <a:t>Gradient Descent </a:t>
            </a:r>
            <a:r>
              <a:rPr lang="en-US" sz="1600" dirty="0">
                <a:effectLst/>
                <a:latin typeface="Times New Roman" panose="02020603050405020304" pitchFamily="18" charset="0"/>
                <a:ea typeface="Times New Roman" panose="02020603050405020304" pitchFamily="18" charset="0"/>
              </a:rPr>
              <a:t>is a first order iterative optimization algorithm that finds a local minimum of a differentiable function. It is an algorithm that finds the best-fit line for a given training dataset in a smaller number of iterations.</a:t>
            </a:r>
            <a:endParaRPr lang="en-IN" sz="1600" dirty="0">
              <a:effectLst/>
              <a:latin typeface="Times New Roman" panose="02020603050405020304" pitchFamily="18" charset="0"/>
              <a:ea typeface="Times New Roman" panose="02020603050405020304" pitchFamily="18" charset="0"/>
            </a:endParaRPr>
          </a:p>
          <a:p>
            <a:pPr marL="50800" indent="0" algn="just">
              <a:buNone/>
            </a:pPr>
            <a:r>
              <a:rPr lang="en-US" sz="1600" b="1" dirty="0">
                <a:effectLst/>
                <a:latin typeface="Times New Roman" panose="02020603050405020304" pitchFamily="18" charset="0"/>
                <a:ea typeface="Times New Roman" panose="02020603050405020304" pitchFamily="18" charset="0"/>
              </a:rPr>
              <a:t>Linear Regression with Gradient Descent </a:t>
            </a:r>
            <a:endParaRPr lang="en-IN" sz="1600" b="1" dirty="0">
              <a:effectLst/>
              <a:latin typeface="Times New Roman" panose="02020603050405020304" pitchFamily="18" charset="0"/>
              <a:ea typeface="Times New Roman" panose="02020603050405020304" pitchFamily="18" charset="0"/>
            </a:endParaRPr>
          </a:p>
          <a:p>
            <a:pPr marL="50800" indent="0" algn="just">
              <a:buNone/>
            </a:pPr>
            <a:r>
              <a:rPr lang="en-US" sz="1600" dirty="0">
                <a:effectLst/>
                <a:latin typeface="Times New Roman" panose="02020603050405020304" pitchFamily="18" charset="0"/>
                <a:ea typeface="Times New Roman" panose="02020603050405020304" pitchFamily="18" charset="0"/>
              </a:rPr>
              <a:t>The aim of the learning process is to optimize the objective function. Gradient Descent is one of the supervised machine learning techniques that optimizes the cost function in the learning process. </a:t>
            </a:r>
            <a:endParaRPr lang="en-IN" sz="1600" dirty="0">
              <a:effectLst/>
              <a:latin typeface="Times New Roman" panose="02020603050405020304" pitchFamily="18" charset="0"/>
              <a:ea typeface="Times New Roman" panose="02020603050405020304" pitchFamily="18" charset="0"/>
            </a:endParaRPr>
          </a:p>
          <a:p>
            <a:pPr marL="50800" indent="0" algn="just">
              <a:buNone/>
            </a:pPr>
            <a:endParaRPr lang="en-IN" sz="1800" dirty="0">
              <a:effectLst/>
              <a:latin typeface="Times New Roman" panose="02020603050405020304" pitchFamily="18" charset="0"/>
              <a:ea typeface="Times New Roman" panose="02020603050405020304" pitchFamily="18" charset="0"/>
            </a:endParaRPr>
          </a:p>
        </p:txBody>
      </p:sp>
      <p:pic>
        <p:nvPicPr>
          <p:cNvPr id="1028" name="Picture 4" descr="See the source image">
            <a:extLst>
              <a:ext uri="{FF2B5EF4-FFF2-40B4-BE49-F238E27FC236}">
                <a16:creationId xmlns:a16="http://schemas.microsoft.com/office/drawing/2014/main" id="{224B0324-D4B5-403B-928C-1DA2F53A6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873" y="3935506"/>
            <a:ext cx="3877052" cy="27361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2DDF0B53-A737-4AFB-8530-0E893B5D86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6632" y="4206733"/>
            <a:ext cx="3543300" cy="2400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4C6BE9-1E61-43ED-B89D-E87A74FD87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3" name="TextBox 2">
            <a:extLst>
              <a:ext uri="{FF2B5EF4-FFF2-40B4-BE49-F238E27FC236}">
                <a16:creationId xmlns:a16="http://schemas.microsoft.com/office/drawing/2014/main" id="{61182FEC-A782-442A-9E33-AEADA23A718F}"/>
              </a:ext>
            </a:extLst>
          </p:cNvPr>
          <p:cNvSpPr txBox="1"/>
          <p:nvPr/>
        </p:nvSpPr>
        <p:spPr>
          <a:xfrm>
            <a:off x="3977197" y="337351"/>
            <a:ext cx="4429958" cy="754053"/>
          </a:xfrm>
          <a:prstGeom prst="rect">
            <a:avLst/>
          </a:prstGeom>
          <a:noFill/>
        </p:spPr>
        <p:txBody>
          <a:bodyPr wrap="square" rtlCol="0">
            <a:spAutoFit/>
          </a:bodyPr>
          <a:lstStyle/>
          <a:p>
            <a:r>
              <a:rPr lang="en-IN" sz="4300" dirty="0">
                <a:latin typeface="Calibri" panose="020F0502020204030204" pitchFamily="34" charset="0"/>
                <a:cs typeface="Calibri" panose="020F0502020204030204" pitchFamily="34" charset="0"/>
              </a:rPr>
              <a:t>Scope of Project</a:t>
            </a:r>
          </a:p>
        </p:txBody>
      </p:sp>
      <p:sp>
        <p:nvSpPr>
          <p:cNvPr id="6" name="TextBox 5">
            <a:extLst>
              <a:ext uri="{FF2B5EF4-FFF2-40B4-BE49-F238E27FC236}">
                <a16:creationId xmlns:a16="http://schemas.microsoft.com/office/drawing/2014/main" id="{95040B4F-B624-4110-9604-C53E0B70F57E}"/>
              </a:ext>
            </a:extLst>
          </p:cNvPr>
          <p:cNvSpPr txBox="1"/>
          <p:nvPr/>
        </p:nvSpPr>
        <p:spPr>
          <a:xfrm>
            <a:off x="825623" y="1384917"/>
            <a:ext cx="10173810" cy="3170099"/>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Objectives:</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statistics, linear regression is a linear approach for forming a relationship between a scalar response to other independent and dependent variables.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objective is to minimize the cost function and is defined as to understand the weights by using sum of squared errors between trained set and real outcomes.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cost function defined is convex and powerful called gradient descent (incremental) to determine the minimum cost to classify the samples in the dataset. Partial derivation is computed on the cost function with respect to each weight.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56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9226DC-679C-401D-901C-D9B5875AC5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TextBox 2">
            <a:extLst>
              <a:ext uri="{FF2B5EF4-FFF2-40B4-BE49-F238E27FC236}">
                <a16:creationId xmlns:a16="http://schemas.microsoft.com/office/drawing/2014/main" id="{43F46A89-5430-4055-A5F6-C953DA13F5CA}"/>
              </a:ext>
            </a:extLst>
          </p:cNvPr>
          <p:cNvSpPr txBox="1"/>
          <p:nvPr/>
        </p:nvSpPr>
        <p:spPr>
          <a:xfrm>
            <a:off x="3977197" y="337351"/>
            <a:ext cx="4429958" cy="754053"/>
          </a:xfrm>
          <a:prstGeom prst="rect">
            <a:avLst/>
          </a:prstGeom>
          <a:noFill/>
        </p:spPr>
        <p:txBody>
          <a:bodyPr wrap="square" rtlCol="0">
            <a:spAutoFit/>
          </a:bodyPr>
          <a:lstStyle/>
          <a:p>
            <a:r>
              <a:rPr lang="en-IN" sz="4300" dirty="0">
                <a:latin typeface="Calibri" panose="020F0502020204030204" pitchFamily="34" charset="0"/>
                <a:cs typeface="Calibri" panose="020F0502020204030204" pitchFamily="34" charset="0"/>
              </a:rPr>
              <a:t>Literature Survey</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8DE32CF-7424-408C-A96D-8BE13E2CF1EB}"/>
                  </a:ext>
                </a:extLst>
              </p:cNvPr>
              <p:cNvSpPr txBox="1"/>
              <p:nvPr/>
            </p:nvSpPr>
            <p:spPr>
              <a:xfrm>
                <a:off x="506027" y="1589102"/>
                <a:ext cx="10981678" cy="4487382"/>
              </a:xfrm>
              <a:prstGeom prst="rect">
                <a:avLst/>
              </a:prstGeom>
              <a:noFill/>
            </p:spPr>
            <p:txBody>
              <a:bodyPr wrap="square" rtlCol="0">
                <a:spAutoFit/>
              </a:bodyPr>
              <a:lstStyle/>
              <a:p>
                <a:pPr marL="342900" lvl="0" indent="-342900">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In paper [1], </a:t>
                </a:r>
                <a:r>
                  <a:rPr lang="en-US" sz="1800" dirty="0">
                    <a:effectLst/>
                    <a:latin typeface="Times New Roman" panose="02020603050405020304" pitchFamily="18" charset="0"/>
                    <a:ea typeface="Times New Roman" panose="02020603050405020304" pitchFamily="18" charset="0"/>
                  </a:rPr>
                  <a:t>Linear regression is a statistical method for plotting the line and is used for predictive analysis. Gradient descent is the process which uses cost function on gradients for minimizing the complexity in computing mean square error. Stochastic Gradient Descent is one of the supervised learning techniques, its objective is to minimize the cost function and is defined as J to understand the weights by using sum of squared errors between trained set and real outcomes.</a:t>
                </a:r>
                <a:endParaRPr lang="en-IN" sz="1800" dirty="0">
                  <a:effectLst/>
                  <a:latin typeface="Times New Roman" panose="02020603050405020304" pitchFamily="18" charset="0"/>
                  <a:ea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ahoma" panose="020B0604030504040204" pitchFamily="34" charset="0"/>
                        </a:rPr>
                        <m:t>𝐽</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𝑤</m:t>
                      </m:r>
                      <m:r>
                        <a:rPr lang="en-US" sz="1800" i="1">
                          <a:effectLst/>
                          <a:latin typeface="Cambria Math" panose="02040503050406030204" pitchFamily="18" charset="0"/>
                          <a:ea typeface="Times New Roman" panose="02020603050405020304" pitchFamily="18" charset="0"/>
                        </a:rPr>
                        <m:t>) = </m:t>
                      </m:r>
                      <m:f>
                        <m:fPr>
                          <m:ctrlPr>
                            <a:rPr lang="en-IN"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rPr>
                            <m:t>2</m:t>
                          </m:r>
                        </m:den>
                      </m:f>
                      <m:r>
                        <a:rPr lang="en-US" sz="1800" i="1">
                          <a:effectLst/>
                          <a:latin typeface="Cambria Math" panose="02040503050406030204" pitchFamily="18" charset="0"/>
                          <a:ea typeface="Times New Roman" panose="02020603050405020304" pitchFamily="18" charset="0"/>
                        </a:rPr>
                        <m:t> </m:t>
                      </m:r>
                      <m:nary>
                        <m:naryPr>
                          <m:chr m:val="∑"/>
                          <m:limLoc m:val="undOvr"/>
                          <m:supHide m:val="on"/>
                          <m:ctrlPr>
                            <a:rPr lang="en-IN" sz="1800" i="1">
                              <a:effectLst/>
                              <a:latin typeface="Cambria Math" panose="02040503050406030204" pitchFamily="18" charset="0"/>
                              <a:ea typeface="Times New Roman" panose="02020603050405020304" pitchFamily="18" charset="0"/>
                            </a:rPr>
                          </m:ctrlPr>
                        </m:naryPr>
                        <m:sub>
                          <m:r>
                            <a:rPr lang="en-US" sz="1800" i="1">
                              <a:effectLst/>
                              <a:latin typeface="Cambria Math" panose="02040503050406030204" pitchFamily="18" charset="0"/>
                              <a:ea typeface="Times New Roman" panose="02020603050405020304" pitchFamily="18" charset="0"/>
                            </a:rPr>
                            <m:t>𝑖</m:t>
                          </m:r>
                        </m:sub>
                        <m:sup/>
                        <m:e>
                          <m:sSup>
                            <m:sSupPr>
                              <m:ctrlPr>
                                <a:rPr lang="en-IN" sz="1800" i="1" baseline="30000">
                                  <a:effectLst/>
                                  <a:latin typeface="Cambria Math" panose="02040503050406030204" pitchFamily="18" charset="0"/>
                                  <a:ea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𝑦</m:t>
                                  </m:r>
                                  <m:r>
                                    <a:rPr lang="en-US" sz="1800" i="1">
                                      <a:effectLst/>
                                      <a:latin typeface="Cambria Math" panose="02040503050406030204" pitchFamily="18" charset="0"/>
                                      <a:ea typeface="Times New Roman" panose="02020603050405020304" pitchFamily="18" charset="0"/>
                                    </a:rPr>
                                    <m:t> </m:t>
                                  </m:r>
                                  <m:d>
                                    <m:dPr>
                                      <m:ctrlPr>
                                        <a:rPr lang="en-IN" sz="1800" i="1" baseline="30000">
                                          <a:effectLst/>
                                          <a:latin typeface="Cambria Math" panose="02040503050406030204" pitchFamily="18" charset="0"/>
                                          <a:ea typeface="Times New Roman" panose="02020603050405020304" pitchFamily="18" charset="0"/>
                                        </a:rPr>
                                      </m:ctrlPr>
                                    </m:dPr>
                                    <m:e>
                                      <m:r>
                                        <a:rPr lang="en-US" sz="1800" i="1" baseline="30000">
                                          <a:effectLst/>
                                          <a:latin typeface="Cambria Math" panose="02040503050406030204" pitchFamily="18" charset="0"/>
                                          <a:ea typeface="Times New Roman" panose="02020603050405020304" pitchFamily="18" charset="0"/>
                                        </a:rPr>
                                        <m:t>𝑖</m:t>
                                      </m:r>
                                    </m:e>
                                  </m:d>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m:t>
                                  </m:r>
                                  <m:d>
                                    <m:dPr>
                                      <m:ctrlPr>
                                        <a:rPr lang="en-IN" sz="1800" i="1">
                                          <a:effectLst/>
                                          <a:latin typeface="Cambria Math" panose="02040503050406030204" pitchFamily="18" charset="0"/>
                                          <a:ea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𝑍</m:t>
                                      </m:r>
                                      <m:r>
                                        <a:rPr lang="en-US" sz="1800" i="1" baseline="30000">
                                          <a:effectLst/>
                                          <a:latin typeface="Cambria Math" panose="02040503050406030204" pitchFamily="18" charset="0"/>
                                          <a:ea typeface="Times New Roman" panose="02020603050405020304" pitchFamily="18" charset="0"/>
                                          <a:cs typeface="Cambria Math" panose="02040503050406030204" pitchFamily="18" charset="0"/>
                                        </a:rPr>
                                        <m:t> </m:t>
                                      </m:r>
                                      <m:d>
                                        <m:dPr>
                                          <m:ctrlPr>
                                            <a:rPr lang="en-IN" sz="1800" i="1" baseline="30000">
                                              <a:effectLst/>
                                              <a:latin typeface="Cambria Math" panose="02040503050406030204" pitchFamily="18" charset="0"/>
                                              <a:ea typeface="Times New Roman" panose="02020603050405020304" pitchFamily="18" charset="0"/>
                                            </a:rPr>
                                          </m:ctrlPr>
                                        </m:dPr>
                                        <m:e>
                                          <m:r>
                                            <a:rPr lang="en-US" sz="1800" i="1" baseline="30000">
                                              <a:effectLst/>
                                              <a:latin typeface="Cambria Math" panose="02040503050406030204" pitchFamily="18" charset="0"/>
                                              <a:ea typeface="Times New Roman" panose="02020603050405020304" pitchFamily="18" charset="0"/>
                                            </a:rPr>
                                            <m:t>𝑖</m:t>
                                          </m:r>
                                        </m:e>
                                      </m:d>
                                    </m:e>
                                  </m:d>
                                </m:e>
                              </m:d>
                            </m:e>
                            <m:sup>
                              <m:r>
                                <a:rPr lang="en-US" sz="1800" i="1" baseline="30000">
                                  <a:effectLst/>
                                  <a:latin typeface="Cambria Math" panose="02040503050406030204" pitchFamily="18" charset="0"/>
                                  <a:ea typeface="Times New Roman" panose="02020603050405020304" pitchFamily="18" charset="0"/>
                                </a:rPr>
                                <m:t>2</m:t>
                              </m:r>
                            </m:sup>
                          </m:sSup>
                        </m:e>
                      </m:nary>
                    </m:oMath>
                  </m:oMathPara>
                </a14:m>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 straight line is assumed between the input variables (x) and the output variables (y) showing the relationship between the values. The simple linear regression model is y = a1 + a2*x where a1 and a2 are the coefficients of the linear equation. Estimating the coefficients is given as follows: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𝑎</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1= </m:t>
                      </m:r>
                      <m:f>
                        <m:fPr>
                          <m:ctrlPr>
                            <a:rPr lang="en-IN" sz="1800" i="1">
                              <a:effectLst/>
                              <a:latin typeface="Cambria Math" panose="02040503050406030204" pitchFamily="18" charset="0"/>
                              <a:ea typeface="Times New Roman" panose="02020603050405020304" pitchFamily="18" charset="0"/>
                              <a:cs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𝑠𝑢𝑚</m:t>
                          </m:r>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𝑥</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𝑖</m:t>
                          </m:r>
                          <m:r>
                            <a:rPr lang="en-US" sz="1800" i="1">
                              <a:effectLst/>
                              <a:latin typeface="Cambria Math" panose="02040503050406030204" pitchFamily="18" charset="0"/>
                              <a:ea typeface="Times New Roman" panose="02020603050405020304" pitchFamily="18" charset="0"/>
                            </a:rPr>
                            <m:t>) − </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𝑚𝑒𝑎𝑛</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𝑥</m:t>
                          </m:r>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m:t>
                          </m:r>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𝑦</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𝑖</m:t>
                          </m:r>
                          <m:r>
                            <a:rPr lang="en-US" sz="1800" i="1">
                              <a:effectLst/>
                              <a:latin typeface="Cambria Math" panose="02040503050406030204" pitchFamily="18" charset="0"/>
                              <a:ea typeface="Times New Roman" panose="02020603050405020304" pitchFamily="18" charset="0"/>
                            </a:rPr>
                            <m:t>) − </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𝑚𝑒𝑎𝑛</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𝑦</m:t>
                          </m:r>
                          <m:r>
                            <a:rPr lang="en-US" sz="1800" i="1">
                              <a:effectLst/>
                              <a:latin typeface="Cambria Math" panose="02040503050406030204" pitchFamily="18" charset="0"/>
                              <a:ea typeface="Times New Roman" panose="02020603050405020304" pitchFamily="18" charset="0"/>
                            </a:rPr>
                            <m:t>))) </m:t>
                          </m:r>
                        </m:num>
                        <m:den>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𝑠𝑢𝑚</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m:t>
                          </m:r>
                          <m:sSup>
                            <m:sSupPr>
                              <m:ctrlPr>
                                <a:rPr lang="en-IN" sz="1800" i="1">
                                  <a:effectLst/>
                                  <a:latin typeface="Cambria Math" panose="02040503050406030204" pitchFamily="18" charset="0"/>
                                  <a:ea typeface="Times New Roman" panose="02020603050405020304" pitchFamily="18" charset="0"/>
                                  <a:cs typeface="Cambria Math" panose="02040503050406030204" pitchFamily="18" charset="0"/>
                                </a:rPr>
                              </m:ctrlPr>
                            </m:sSupPr>
                            <m:e>
                              <m:d>
                                <m:dPr>
                                  <m:ctrlPr>
                                    <a:rPr lang="en-IN" sz="1800" i="1">
                                      <a:effectLst/>
                                      <a:latin typeface="Cambria Math" panose="02040503050406030204" pitchFamily="18" charset="0"/>
                                      <a:ea typeface="Times New Roman" panose="02020603050405020304" pitchFamily="18" charset="0"/>
                                      <a:cs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𝑥</m:t>
                                  </m:r>
                                  <m:d>
                                    <m:dPr>
                                      <m:ctrlPr>
                                        <a:rPr lang="en-IN" sz="1800" i="1">
                                          <a:effectLst/>
                                          <a:latin typeface="Cambria Math" panose="02040503050406030204" pitchFamily="18" charset="0"/>
                                          <a:ea typeface="Times New Roman" panose="02020603050405020304" pitchFamily="18" charset="0"/>
                                          <a:cs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𝑖</m:t>
                                      </m:r>
                                    </m:e>
                                  </m:d>
                                  <m:r>
                                    <a:rPr lang="en-US" sz="1800" i="1">
                                      <a:effectLst/>
                                      <a:latin typeface="Cambria Math" panose="02040503050406030204" pitchFamily="18" charset="0"/>
                                      <a:ea typeface="Times New Roman" panose="02020603050405020304" pitchFamily="18" charset="0"/>
                                      <a:cs typeface="Cambria Math" panose="02040503050406030204" pitchFamily="18" charset="0"/>
                                    </a:rPr>
                                    <m:t>−</m:t>
                                  </m:r>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𝑚𝑒𝑎𝑛</m:t>
                                  </m:r>
                                  <m:d>
                                    <m:dPr>
                                      <m:ctrlPr>
                                        <a:rPr lang="en-IN" sz="1800" i="1">
                                          <a:effectLst/>
                                          <a:latin typeface="Cambria Math" panose="02040503050406030204" pitchFamily="18" charset="0"/>
                                          <a:ea typeface="Times New Roman" panose="02020603050405020304" pitchFamily="18" charset="0"/>
                                          <a:cs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Cambria Math" panose="02040503050406030204" pitchFamily="18" charset="0"/>
                                        </a:rPr>
                                        <m:t>𝑥</m:t>
                                      </m:r>
                                    </m:e>
                                  </m:d>
                                </m:e>
                              </m:d>
                            </m:e>
                            <m:sup>
                              <m:r>
                                <a:rPr lang="en-US" sz="1800" i="1">
                                  <a:effectLst/>
                                  <a:latin typeface="Cambria Math" panose="02040503050406030204" pitchFamily="18" charset="0"/>
                                  <a:ea typeface="Times New Roman" panose="02020603050405020304" pitchFamily="18" charset="0"/>
                                  <a:cs typeface="Cambria Math" panose="02040503050406030204" pitchFamily="18" charset="0"/>
                                </a:rPr>
                                <m:t>2</m:t>
                              </m:r>
                            </m:sup>
                          </m:sSup>
                          <m:r>
                            <a:rPr lang="en-US" sz="1800" i="1">
                              <a:effectLst/>
                              <a:latin typeface="Cambria Math" panose="02040503050406030204" pitchFamily="18" charset="0"/>
                              <a:ea typeface="Times New Roman" panose="02020603050405020304" pitchFamily="18" charset="0"/>
                              <a:cs typeface="Cambria Math" panose="02040503050406030204" pitchFamily="18" charset="0"/>
                            </a:rPr>
                            <m:t>)</m:t>
                          </m:r>
                        </m:den>
                      </m:f>
                    </m:oMath>
                  </m:oMathPara>
                </a14:m>
                <a:endParaRPr lang="en-IN" sz="1800" dirty="0">
                  <a:effectLst/>
                  <a:latin typeface="Times New Roman" panose="02020603050405020304" pitchFamily="18" charset="0"/>
                  <a:ea typeface="Times New Roman" panose="02020603050405020304" pitchFamily="18" charset="0"/>
                </a:endParaRPr>
              </a:p>
              <a:p>
                <a:pPr algn="ct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𝑎</a:t>
                </a:r>
                <a:r>
                  <a:rPr lang="en-US" sz="1800" dirty="0">
                    <a:effectLst/>
                    <a:latin typeface="Times New Roman" panose="02020603050405020304" pitchFamily="18" charset="0"/>
                    <a:ea typeface="Times New Roman" panose="02020603050405020304" pitchFamily="18" charset="0"/>
                  </a:rPr>
                  <a:t>0 =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𝑚𝑒𝑎𝑛</a:t>
                </a:r>
                <a:r>
                  <a:rPr lang="en-US" sz="1800" dirty="0">
                    <a:effectLst/>
                    <a:latin typeface="Times New Roman" panose="02020603050405020304" pitchFamily="18" charset="0"/>
                    <a:ea typeface="Times New Roman" panose="02020603050405020304" pitchFamily="18" charset="0"/>
                  </a:rPr>
                  <a:t>(</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𝑦</a:t>
                </a:r>
                <a:r>
                  <a:rPr lang="en-US" sz="1800" dirty="0">
                    <a:effectLst/>
                    <a:latin typeface="Times New Roman" panose="02020603050405020304" pitchFamily="18" charset="0"/>
                    <a:ea typeface="Times New Roman" panose="02020603050405020304" pitchFamily="18" charset="0"/>
                  </a:rPr>
                  <a:t>) −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𝑎</a:t>
                </a:r>
                <a:r>
                  <a:rPr lang="en-US" sz="1800" dirty="0">
                    <a:effectLst/>
                    <a:latin typeface="Times New Roman" panose="02020603050405020304" pitchFamily="18" charset="0"/>
                    <a:ea typeface="Times New Roman" panose="02020603050405020304" pitchFamily="18" charset="0"/>
                  </a:rPr>
                  <a:t>1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𝑚𝑒𝑎𝑛</a:t>
                </a:r>
                <a:r>
                  <a:rPr lang="en-US" sz="1800" dirty="0">
                    <a:effectLst/>
                    <a:latin typeface="Times New Roman" panose="02020603050405020304" pitchFamily="18" charset="0"/>
                    <a:ea typeface="Times New Roman" panose="02020603050405020304" pitchFamily="18" charset="0"/>
                  </a:rPr>
                  <a:t>(</a:t>
                </a:r>
                <a:r>
                  <a:rPr lang="en-US" sz="1800" dirty="0">
                    <a:effectLst/>
                    <a:latin typeface="Cambria Math" panose="02040503050406030204" pitchFamily="18" charset="0"/>
                    <a:ea typeface="Times New Roman" panose="02020603050405020304" pitchFamily="18" charset="0"/>
                    <a:cs typeface="Cambria Math" panose="02040503050406030204" pitchFamily="18" charset="0"/>
                  </a:rPr>
                  <a:t>𝑥</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r>
                  <a:rPr lang="en-IN" dirty="0"/>
                  <a:t> </a:t>
                </a:r>
                <a:r>
                  <a:rPr lang="en-IN" sz="1800" dirty="0">
                    <a:hlinkClick r:id="rId2" action="ppaction://hlinksldjump"/>
                  </a:rPr>
                  <a:t>REFERNCE TO PAPER 1</a:t>
                </a:r>
                <a:endParaRPr lang="en-IN" dirty="0"/>
              </a:p>
            </p:txBody>
          </p:sp>
        </mc:Choice>
        <mc:Fallback>
          <p:sp>
            <p:nvSpPr>
              <p:cNvPr id="4" name="TextBox 3">
                <a:extLst>
                  <a:ext uri="{FF2B5EF4-FFF2-40B4-BE49-F238E27FC236}">
                    <a16:creationId xmlns:a16="http://schemas.microsoft.com/office/drawing/2014/main" id="{B8DE32CF-7424-408C-A96D-8BE13E2CF1EB}"/>
                  </a:ext>
                </a:extLst>
              </p:cNvPr>
              <p:cNvSpPr txBox="1">
                <a:spLocks noRot="1" noChangeAspect="1" noMove="1" noResize="1" noEditPoints="1" noAdjustHandles="1" noChangeArrowheads="1" noChangeShapeType="1" noTextEdit="1"/>
              </p:cNvSpPr>
              <p:nvPr/>
            </p:nvSpPr>
            <p:spPr>
              <a:xfrm>
                <a:off x="506027" y="1589102"/>
                <a:ext cx="10981678" cy="4487382"/>
              </a:xfrm>
              <a:prstGeom prst="rect">
                <a:avLst/>
              </a:prstGeom>
              <a:blipFill>
                <a:blip r:embed="rId3"/>
                <a:stretch>
                  <a:fillRect l="-444" t="-951" r="-999" b="-1223"/>
                </a:stretch>
              </a:blipFill>
            </p:spPr>
            <p:txBody>
              <a:bodyPr/>
              <a:lstStyle/>
              <a:p>
                <a:r>
                  <a:rPr lang="en-IN">
                    <a:noFill/>
                  </a:rPr>
                  <a:t> </a:t>
                </a:r>
              </a:p>
            </p:txBody>
          </p:sp>
        </mc:Fallback>
      </mc:AlternateContent>
    </p:spTree>
    <p:extLst>
      <p:ext uri="{BB962C8B-B14F-4D97-AF65-F5344CB8AC3E}">
        <p14:creationId xmlns:p14="http://schemas.microsoft.com/office/powerpoint/2010/main" val="213031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680EF1-D3A1-421F-ABFA-A65D96237B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14" name="TextBox 13">
            <a:extLst>
              <a:ext uri="{FF2B5EF4-FFF2-40B4-BE49-F238E27FC236}">
                <a16:creationId xmlns:a16="http://schemas.microsoft.com/office/drawing/2014/main" id="{4F8A35E3-B86E-4CED-A407-5B19A16EB35B}"/>
              </a:ext>
            </a:extLst>
          </p:cNvPr>
          <p:cNvSpPr txBox="1"/>
          <p:nvPr/>
        </p:nvSpPr>
        <p:spPr>
          <a:xfrm>
            <a:off x="3950303" y="89916"/>
            <a:ext cx="4429958" cy="754053"/>
          </a:xfrm>
          <a:prstGeom prst="rect">
            <a:avLst/>
          </a:prstGeom>
          <a:noFill/>
        </p:spPr>
        <p:txBody>
          <a:bodyPr wrap="square" rtlCol="0">
            <a:spAutoFit/>
          </a:bodyPr>
          <a:lstStyle/>
          <a:p>
            <a:r>
              <a:rPr lang="en-IN" sz="4300" dirty="0">
                <a:latin typeface="Calibri" panose="020F0502020204030204" pitchFamily="34" charset="0"/>
                <a:cs typeface="Calibri" panose="020F0502020204030204" pitchFamily="34" charset="0"/>
              </a:rPr>
              <a:t>Literature Survey</a:t>
            </a:r>
          </a:p>
        </p:txBody>
      </p:sp>
      <p:sp>
        <p:nvSpPr>
          <p:cNvPr id="16" name="TextBox 15">
            <a:extLst>
              <a:ext uri="{FF2B5EF4-FFF2-40B4-BE49-F238E27FC236}">
                <a16:creationId xmlns:a16="http://schemas.microsoft.com/office/drawing/2014/main" id="{09AB8DF6-7E7B-45DD-879D-E7FE1260020E}"/>
              </a:ext>
            </a:extLst>
          </p:cNvPr>
          <p:cNvSpPr txBox="1"/>
          <p:nvPr/>
        </p:nvSpPr>
        <p:spPr>
          <a:xfrm>
            <a:off x="734997" y="667649"/>
            <a:ext cx="10722006" cy="738664"/>
          </a:xfrm>
          <a:prstGeom prst="rect">
            <a:avLst/>
          </a:prstGeom>
          <a:noFill/>
        </p:spPr>
        <p:txBody>
          <a:bodyPr wrap="square">
            <a:spAutoFit/>
          </a:bodyPr>
          <a:lstStyle/>
          <a:p>
            <a:pPr marL="342900" lvl="0" indent="-342900">
              <a:buFont typeface="Symbol" panose="05050102010706020507" pitchFamily="18" charset="2"/>
              <a:buChar char=""/>
            </a:pPr>
            <a:r>
              <a:rPr lang="en-US" sz="1400" b="1" dirty="0">
                <a:effectLst/>
                <a:latin typeface="Times New Roman" panose="02020603050405020304" pitchFamily="18" charset="0"/>
                <a:ea typeface="Times New Roman" panose="02020603050405020304" pitchFamily="18" charset="0"/>
              </a:rPr>
              <a:t>In paper [2], </a:t>
            </a:r>
            <a:r>
              <a:rPr lang="en-US" sz="1400" dirty="0">
                <a:effectLst/>
                <a:latin typeface="Times New Roman" panose="02020603050405020304" pitchFamily="18" charset="0"/>
                <a:ea typeface="Times New Roman" panose="02020603050405020304" pitchFamily="18" charset="0"/>
              </a:rPr>
              <a:t>The gradient descent algorithm is an optimization algorithm that can be used to minimize the above cost function and find the optimized values for the linear regression model parameters. For just two parameters (as in simple linear regression), the gradient descent algorithm is:			</a:t>
            </a:r>
          </a:p>
        </p:txBody>
      </p:sp>
      <p:pic>
        <p:nvPicPr>
          <p:cNvPr id="17" name="Picture 16">
            <a:extLst>
              <a:ext uri="{FF2B5EF4-FFF2-40B4-BE49-F238E27FC236}">
                <a16:creationId xmlns:a16="http://schemas.microsoft.com/office/drawing/2014/main" id="{C29FBB15-16B8-49B4-BA03-5261EB6C7A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2999" y="1175284"/>
            <a:ext cx="2396490" cy="1219835"/>
          </a:xfrm>
          <a:prstGeom prst="rect">
            <a:avLst/>
          </a:prstGeom>
        </p:spPr>
      </p:pic>
      <p:pic>
        <p:nvPicPr>
          <p:cNvPr id="20" name="Picture 19">
            <a:extLst>
              <a:ext uri="{FF2B5EF4-FFF2-40B4-BE49-F238E27FC236}">
                <a16:creationId xmlns:a16="http://schemas.microsoft.com/office/drawing/2014/main" id="{C459ACD6-D098-4F4D-80A4-E7C2579A2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270" y="2765323"/>
            <a:ext cx="2943860" cy="1184275"/>
          </a:xfrm>
          <a:prstGeom prst="rect">
            <a:avLst/>
          </a:prstGeom>
        </p:spPr>
      </p:pic>
      <p:sp>
        <p:nvSpPr>
          <p:cNvPr id="22" name="TextBox 21">
            <a:extLst>
              <a:ext uri="{FF2B5EF4-FFF2-40B4-BE49-F238E27FC236}">
                <a16:creationId xmlns:a16="http://schemas.microsoft.com/office/drawing/2014/main" id="{07501517-41D7-44DF-99F9-D4BED31C1564}"/>
              </a:ext>
            </a:extLst>
          </p:cNvPr>
          <p:cNvSpPr txBox="1"/>
          <p:nvPr/>
        </p:nvSpPr>
        <p:spPr>
          <a:xfrm>
            <a:off x="515905" y="3878747"/>
            <a:ext cx="10144957" cy="2246769"/>
          </a:xfrm>
          <a:prstGeom prst="rect">
            <a:avLst/>
          </a:prstGeom>
          <a:noFill/>
        </p:spPr>
        <p:txBody>
          <a:bodyPr wrap="square">
            <a:spAutoFit/>
          </a:bodyPr>
          <a:lstStyle/>
          <a:p>
            <a:pPr marL="457200"/>
            <a:r>
              <a:rPr lang="en-US" sz="1400" b="1" dirty="0">
                <a:effectLst/>
                <a:latin typeface="Times New Roman" panose="02020603050405020304" pitchFamily="18" charset="0"/>
                <a:ea typeface="Times New Roman" panose="02020603050405020304" pitchFamily="18" charset="0"/>
              </a:rPr>
              <a:t>Feature scaling</a:t>
            </a:r>
            <a:endParaRPr lang="en-IN" sz="1400" b="1" dirty="0">
              <a:effectLst/>
              <a:latin typeface="Times New Roman" panose="02020603050405020304" pitchFamily="18" charset="0"/>
              <a:ea typeface="Times New Roman" panose="02020603050405020304" pitchFamily="18" charset="0"/>
            </a:endParaRPr>
          </a:p>
          <a:p>
            <a:pPr marL="457200"/>
            <a:r>
              <a:rPr lang="en-US" sz="1400" dirty="0">
                <a:effectLst/>
                <a:latin typeface="Times New Roman" panose="02020603050405020304" pitchFamily="18" charset="0"/>
                <a:ea typeface="Times New Roman" panose="02020603050405020304" pitchFamily="18" charset="0"/>
              </a:rPr>
              <a:t>If you run the algorithm without feature scaling, it will take a very long time to reach </a:t>
            </a:r>
            <a:endParaRPr lang="en-IN" sz="1400" dirty="0">
              <a:effectLst/>
              <a:latin typeface="Times New Roman" panose="02020603050405020304" pitchFamily="18" charset="0"/>
              <a:ea typeface="Times New Roman" panose="02020603050405020304" pitchFamily="18" charset="0"/>
            </a:endParaRPr>
          </a:p>
          <a:p>
            <a:pPr marL="457200"/>
            <a:r>
              <a:rPr lang="en-US" sz="1400" dirty="0">
                <a:effectLst/>
                <a:latin typeface="Times New Roman" panose="02020603050405020304" pitchFamily="18" charset="0"/>
                <a:ea typeface="Times New Roman" panose="02020603050405020304" pitchFamily="18" charset="0"/>
              </a:rPr>
              <a:t>the global minimum.</a:t>
            </a:r>
            <a:endParaRPr lang="en-IN" sz="1400" dirty="0">
              <a:effectLst/>
              <a:latin typeface="Times New Roman" panose="02020603050405020304" pitchFamily="18" charset="0"/>
              <a:ea typeface="Times New Roman" panose="02020603050405020304" pitchFamily="18" charset="0"/>
            </a:endParaRPr>
          </a:p>
          <a:p>
            <a:pPr marL="457200"/>
            <a:r>
              <a:rPr lang="en-US" sz="1400" dirty="0">
                <a:effectLst/>
                <a:latin typeface="Times New Roman" panose="02020603050405020304" pitchFamily="18" charset="0"/>
                <a:ea typeface="Times New Roman" panose="02020603050405020304" pitchFamily="18" charset="0"/>
              </a:rPr>
              <a:t>1. No need to do feature scaling if there is only one predictor variable. </a:t>
            </a:r>
            <a:endParaRPr lang="en-IN" sz="1400" dirty="0">
              <a:effectLst/>
              <a:latin typeface="Times New Roman" panose="02020603050405020304" pitchFamily="18" charset="0"/>
              <a:ea typeface="Times New Roman" panose="02020603050405020304" pitchFamily="18" charset="0"/>
            </a:endParaRPr>
          </a:p>
          <a:p>
            <a:pPr marL="457200"/>
            <a:r>
              <a:rPr lang="en-US" sz="1400" dirty="0">
                <a:effectLst/>
                <a:latin typeface="Times New Roman" panose="02020603050405020304" pitchFamily="18" charset="0"/>
                <a:ea typeface="Times New Roman" panose="02020603050405020304" pitchFamily="18" charset="0"/>
              </a:rPr>
              <a:t>2. Do feature scaling if predictors have very different scales such as 1:100, 1:1000. </a:t>
            </a:r>
            <a:endParaRPr lang="en-IN" sz="1400" dirty="0">
              <a:effectLst/>
              <a:latin typeface="Times New Roman" panose="02020603050405020304" pitchFamily="18" charset="0"/>
              <a:ea typeface="Times New Roman" panose="02020603050405020304" pitchFamily="18" charset="0"/>
            </a:endParaRPr>
          </a:p>
          <a:p>
            <a:pPr marL="457200"/>
            <a:r>
              <a:rPr lang="en-US" sz="1400" dirty="0">
                <a:effectLst/>
                <a:latin typeface="Times New Roman" panose="02020603050405020304" pitchFamily="18" charset="0"/>
                <a:ea typeface="Times New Roman" panose="02020603050405020304" pitchFamily="18" charset="0"/>
              </a:rPr>
              <a:t>3. Do feature scaling only for predictors. No need to apply feature scaling for the response variable even </a:t>
            </a:r>
            <a:endParaRPr lang="en-IN" sz="1400" dirty="0">
              <a:effectLst/>
              <a:latin typeface="Times New Roman" panose="02020603050405020304" pitchFamily="18" charset="0"/>
              <a:ea typeface="Times New Roman" panose="02020603050405020304" pitchFamily="18" charset="0"/>
            </a:endParaRPr>
          </a:p>
          <a:p>
            <a:pPr marL="457200"/>
            <a:r>
              <a:rPr lang="en-US" sz="1400" dirty="0">
                <a:effectLst/>
                <a:latin typeface="Times New Roman" panose="02020603050405020304" pitchFamily="18" charset="0"/>
                <a:ea typeface="Times New Roman" panose="02020603050405020304" pitchFamily="18" charset="0"/>
              </a:rPr>
              <a:t>if it has a very different scale. </a:t>
            </a:r>
            <a:endParaRPr lang="en-IN" sz="1400" dirty="0">
              <a:effectLst/>
              <a:latin typeface="Times New Roman" panose="02020603050405020304" pitchFamily="18" charset="0"/>
              <a:ea typeface="Times New Roman" panose="02020603050405020304" pitchFamily="18" charset="0"/>
            </a:endParaRPr>
          </a:p>
          <a:p>
            <a:pPr marL="457200"/>
            <a:r>
              <a:rPr lang="en-US" sz="1400" dirty="0">
                <a:effectLst/>
                <a:latin typeface="Times New Roman" panose="02020603050405020304" pitchFamily="18" charset="0"/>
                <a:ea typeface="Times New Roman" panose="02020603050405020304" pitchFamily="18" charset="0"/>
              </a:rPr>
              <a:t>4. A common technique for feature scaling is mean normalization which involves subtracting the </a:t>
            </a:r>
            <a:endParaRPr lang="en-IN" sz="1400" dirty="0">
              <a:effectLst/>
              <a:latin typeface="Times New Roman" panose="02020603050405020304" pitchFamily="18" charset="0"/>
              <a:ea typeface="Times New Roman" panose="02020603050405020304" pitchFamily="18" charset="0"/>
            </a:endParaRPr>
          </a:p>
          <a:p>
            <a:pPr marL="457200"/>
            <a:r>
              <a:rPr lang="en-US" sz="1400" dirty="0">
                <a:effectLst/>
                <a:latin typeface="Times New Roman" panose="02020603050405020304" pitchFamily="18" charset="0"/>
                <a:ea typeface="Times New Roman" panose="02020603050405020304" pitchFamily="18" charset="0"/>
              </a:rPr>
              <a:t>average value for an input variable and divide that result by the standard deviation of that variable</a:t>
            </a:r>
          </a:p>
          <a:p>
            <a:pPr marL="457200"/>
            <a:endParaRPr lang="en-IN" sz="14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A05BE5D9-5A83-45F0-9720-864C1205D5EA}"/>
              </a:ext>
            </a:extLst>
          </p:cNvPr>
          <p:cNvSpPr txBox="1"/>
          <p:nvPr/>
        </p:nvSpPr>
        <p:spPr>
          <a:xfrm>
            <a:off x="9233647" y="6202461"/>
            <a:ext cx="2401619" cy="307777"/>
          </a:xfrm>
          <a:prstGeom prst="rect">
            <a:avLst/>
          </a:prstGeom>
          <a:noFill/>
        </p:spPr>
        <p:txBody>
          <a:bodyPr wrap="none" rtlCol="0">
            <a:spAutoFit/>
          </a:bodyPr>
          <a:lstStyle/>
          <a:p>
            <a:r>
              <a:rPr lang="en-US" dirty="0">
                <a:hlinkClick r:id="rId4" action="ppaction://hlinksldjump"/>
              </a:rPr>
              <a:t>REFERENCE TO PAPER 2</a:t>
            </a:r>
            <a:endParaRPr lang="en-IN" dirty="0"/>
          </a:p>
        </p:txBody>
      </p:sp>
      <p:sp>
        <p:nvSpPr>
          <p:cNvPr id="5" name="TextBox 4">
            <a:extLst>
              <a:ext uri="{FF2B5EF4-FFF2-40B4-BE49-F238E27FC236}">
                <a16:creationId xmlns:a16="http://schemas.microsoft.com/office/drawing/2014/main" id="{B195080D-F108-4DBD-AD62-5D6C874545BF}"/>
              </a:ext>
            </a:extLst>
          </p:cNvPr>
          <p:cNvSpPr txBox="1"/>
          <p:nvPr/>
        </p:nvSpPr>
        <p:spPr>
          <a:xfrm>
            <a:off x="1138517" y="2503379"/>
            <a:ext cx="5396754" cy="738664"/>
          </a:xfrm>
          <a:prstGeom prst="rect">
            <a:avLst/>
          </a:prstGeom>
          <a:noFill/>
        </p:spPr>
        <p:txBody>
          <a:bodyPr wrap="square" rtlCol="0">
            <a:spAutoFit/>
          </a:bodyPr>
          <a:lstStyle/>
          <a:p>
            <a:r>
              <a:rPr lang="en-US" dirty="0">
                <a:effectLst/>
                <a:latin typeface="Times New Roman" panose="02020603050405020304" pitchFamily="18" charset="0"/>
                <a:ea typeface="Times New Roman" panose="02020603050405020304" pitchFamily="18" charset="0"/>
              </a:rPr>
              <a:t>After we partially differentiate the cost function J(θ0 , θ1 ) for j=0 and 1, the algorithm is:</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7374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3" name="Picture 2">
            <a:extLst>
              <a:ext uri="{FF2B5EF4-FFF2-40B4-BE49-F238E27FC236}">
                <a16:creationId xmlns:a16="http://schemas.microsoft.com/office/drawing/2014/main" id="{8D3BBF72-E344-47EE-898D-A0CADDA03303}"/>
              </a:ext>
            </a:extLst>
          </p:cNvPr>
          <p:cNvPicPr>
            <a:picLocks noChangeAspect="1"/>
          </p:cNvPicPr>
          <p:nvPr/>
        </p:nvPicPr>
        <p:blipFill>
          <a:blip r:embed="rId3"/>
          <a:stretch>
            <a:fillRect/>
          </a:stretch>
        </p:blipFill>
        <p:spPr>
          <a:xfrm>
            <a:off x="295835" y="523259"/>
            <a:ext cx="11367247" cy="60921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4"/>
        <p:cNvGrpSpPr/>
        <p:nvPr/>
      </p:nvGrpSpPr>
      <p:grpSpPr>
        <a:xfrm>
          <a:off x="0" y="0"/>
          <a:ext cx="0" cy="0"/>
          <a:chOff x="0" y="0"/>
          <a:chExt cx="0" cy="0"/>
        </a:xfrm>
      </p:grpSpPr>
      <p:sp>
        <p:nvSpPr>
          <p:cNvPr id="125" name="Google Shape;125;ga54b01c2dc_0_20"/>
          <p:cNvSpPr txBox="1">
            <a:spLocks noGrp="1"/>
          </p:cNvSpPr>
          <p:nvPr>
            <p:ph type="title" idx="4294967295"/>
          </p:nvPr>
        </p:nvSpPr>
        <p:spPr>
          <a:xfrm>
            <a:off x="3362100" y="164575"/>
            <a:ext cx="5277300" cy="68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dirty="0"/>
              <a:t>  </a:t>
            </a:r>
            <a:r>
              <a:rPr lang="en-US" sz="4300" dirty="0"/>
              <a:t>Design of Experiment</a:t>
            </a:r>
            <a:br>
              <a:rPr lang="en-US" sz="4300" dirty="0"/>
            </a:br>
            <a:r>
              <a:rPr lang="en-US" sz="1200" dirty="0"/>
              <a:t>use case diagram</a:t>
            </a:r>
            <a:endParaRPr sz="1200" dirty="0"/>
          </a:p>
        </p:txBody>
      </p:sp>
      <p:pic>
        <p:nvPicPr>
          <p:cNvPr id="3" name="Picture 2">
            <a:extLst>
              <a:ext uri="{FF2B5EF4-FFF2-40B4-BE49-F238E27FC236}">
                <a16:creationId xmlns:a16="http://schemas.microsoft.com/office/drawing/2014/main" id="{D77C2FA3-4D4D-4C1F-B3EC-EBAA94AEFA96}"/>
              </a:ext>
            </a:extLst>
          </p:cNvPr>
          <p:cNvPicPr>
            <a:picLocks noChangeAspect="1"/>
          </p:cNvPicPr>
          <p:nvPr/>
        </p:nvPicPr>
        <p:blipFill>
          <a:blip r:embed="rId3"/>
          <a:stretch>
            <a:fillRect/>
          </a:stretch>
        </p:blipFill>
        <p:spPr>
          <a:xfrm>
            <a:off x="2024109" y="985940"/>
            <a:ext cx="8353887" cy="55245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1C9B93-5D6A-4399-A65C-8E660F426F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TextBox 4">
            <a:extLst>
              <a:ext uri="{FF2B5EF4-FFF2-40B4-BE49-F238E27FC236}">
                <a16:creationId xmlns:a16="http://schemas.microsoft.com/office/drawing/2014/main" id="{A4335E25-CA6B-4105-9A6F-74257D795C26}"/>
              </a:ext>
            </a:extLst>
          </p:cNvPr>
          <p:cNvSpPr txBox="1"/>
          <p:nvPr/>
        </p:nvSpPr>
        <p:spPr>
          <a:xfrm>
            <a:off x="591671" y="430306"/>
            <a:ext cx="9932894" cy="4568943"/>
          </a:xfrm>
          <a:prstGeom prst="rect">
            <a:avLst/>
          </a:prstGeom>
          <a:noFill/>
        </p:spPr>
        <p:txBody>
          <a:bodyPr wrap="square">
            <a:spAutoFit/>
          </a:bodyPr>
          <a:lstStyle/>
          <a:p>
            <a:pPr algn="l"/>
            <a:r>
              <a:rPr lang="en-IN" sz="2800" b="1" i="0" dirty="0">
                <a:solidFill>
                  <a:srgbClr val="292929"/>
                </a:solidFill>
                <a:effectLst/>
                <a:latin typeface="Times New Roman" panose="02020603050405020304" pitchFamily="18" charset="0"/>
                <a:cs typeface="Times New Roman" panose="02020603050405020304" pitchFamily="18" charset="0"/>
              </a:rPr>
              <a:t>Steps Involved in Linear Regression with Gradient Descent Implementation</a:t>
            </a:r>
          </a:p>
          <a:p>
            <a:pPr algn="l"/>
            <a:endParaRPr lang="en-IN" sz="2800" b="1" i="0" dirty="0">
              <a:solidFill>
                <a:srgbClr val="292929"/>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IN" sz="2000" b="0" i="0" dirty="0">
                <a:solidFill>
                  <a:srgbClr val="292929"/>
                </a:solidFill>
                <a:effectLst/>
                <a:latin typeface="charter"/>
              </a:rPr>
              <a:t>Initialize the weight and bias randomly or with 0(both will work).</a:t>
            </a:r>
          </a:p>
          <a:p>
            <a:pPr algn="l">
              <a:lnSpc>
                <a:spcPct val="150000"/>
              </a:lnSpc>
              <a:buFont typeface="+mj-lt"/>
              <a:buAutoNum type="arabicPeriod"/>
            </a:pPr>
            <a:r>
              <a:rPr lang="en-IN" sz="2000" b="0" i="0" dirty="0">
                <a:solidFill>
                  <a:srgbClr val="292929"/>
                </a:solidFill>
                <a:effectLst/>
                <a:latin typeface="charter"/>
              </a:rPr>
              <a:t>Make predictions with this initial weight and bias.</a:t>
            </a:r>
          </a:p>
          <a:p>
            <a:pPr algn="l">
              <a:lnSpc>
                <a:spcPct val="150000"/>
              </a:lnSpc>
              <a:buFont typeface="+mj-lt"/>
              <a:buAutoNum type="arabicPeriod"/>
            </a:pPr>
            <a:r>
              <a:rPr lang="en-IN" sz="2000" b="0" i="0" dirty="0">
                <a:solidFill>
                  <a:srgbClr val="292929"/>
                </a:solidFill>
                <a:effectLst/>
                <a:latin typeface="charter"/>
              </a:rPr>
              <a:t>Compare these predicted values with the actual values and define the loss function using both these predicted and actual values.</a:t>
            </a:r>
          </a:p>
          <a:p>
            <a:pPr algn="l">
              <a:lnSpc>
                <a:spcPct val="150000"/>
              </a:lnSpc>
              <a:buFont typeface="+mj-lt"/>
              <a:buAutoNum type="arabicPeriod"/>
            </a:pPr>
            <a:r>
              <a:rPr lang="en-IN" sz="2000" b="0" i="0" dirty="0">
                <a:solidFill>
                  <a:srgbClr val="292929"/>
                </a:solidFill>
                <a:effectLst/>
                <a:latin typeface="charter"/>
              </a:rPr>
              <a:t>With the help of differentiation, calculate how loss function changes with respect to weight and bias term.</a:t>
            </a:r>
          </a:p>
          <a:p>
            <a:pPr algn="l">
              <a:lnSpc>
                <a:spcPct val="150000"/>
              </a:lnSpc>
              <a:buFont typeface="+mj-lt"/>
              <a:buAutoNum type="arabicPeriod"/>
            </a:pPr>
            <a:r>
              <a:rPr lang="en-IN" sz="2000" b="0" i="0" dirty="0">
                <a:solidFill>
                  <a:srgbClr val="292929"/>
                </a:solidFill>
                <a:effectLst/>
                <a:latin typeface="charter"/>
              </a:rPr>
              <a:t>Update the weight and bias term so as to minimize the loss function.</a:t>
            </a:r>
          </a:p>
        </p:txBody>
      </p:sp>
    </p:spTree>
    <p:extLst>
      <p:ext uri="{BB962C8B-B14F-4D97-AF65-F5344CB8AC3E}">
        <p14:creationId xmlns:p14="http://schemas.microsoft.com/office/powerpoint/2010/main" val="19737284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Team1-Enigma-ProjectExpo [Autosaved]</Template>
  <TotalTime>411</TotalTime>
  <Words>1027</Words>
  <Application>Microsoft Office PowerPoint</Application>
  <PresentationFormat>Widescreen</PresentationFormat>
  <Paragraphs>103</Paragraphs>
  <Slides>16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 Math</vt:lpstr>
      <vt:lpstr>charter</vt:lpstr>
      <vt:lpstr>Lato</vt:lpstr>
      <vt:lpstr>Symbol</vt:lpstr>
      <vt:lpstr>Times New Roman</vt:lpstr>
      <vt:lpstr>Office Theme</vt:lpstr>
      <vt:lpstr>PowerPoint Presentation</vt:lpstr>
      <vt:lpstr>PowerPoint Presentation</vt:lpstr>
      <vt:lpstr>Introduction</vt:lpstr>
      <vt:lpstr>PowerPoint Presentation</vt:lpstr>
      <vt:lpstr>PowerPoint Presentation</vt:lpstr>
      <vt:lpstr>PowerPoint Presentation</vt:lpstr>
      <vt:lpstr>PowerPoint Presentation</vt:lpstr>
      <vt:lpstr>  Design of Experiment use 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JASLEEN JASLEEN</dc:creator>
  <cp:lastModifiedBy>Dhruv Singhal</cp:lastModifiedBy>
  <cp:revision>24</cp:revision>
  <dcterms:created xsi:type="dcterms:W3CDTF">2021-11-05T13:46:46Z</dcterms:created>
  <dcterms:modified xsi:type="dcterms:W3CDTF">2021-12-14T13:33:36Z</dcterms:modified>
</cp:coreProperties>
</file>