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708" y="-11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r>
              <a:t>“Type a quote here.”</a:t>
            </a:r>
          </a:p>
        </p:txBody>
      </p:sp>
      <p:sp>
        <p:nvSpPr>
          <p:cNvPr id="9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vinvadim1312/WhatsappClone/blob/main/data/ChatRooms.ts" TargetMode="External"/><Relationship Id="rId2" Type="http://schemas.openxmlformats.org/officeDocument/2006/relationships/hyperlink" Target="https://github.com/Savinvadim1312/WhatsappClone/blob/main/data/Chats.t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stant Messenger App"/>
          <p:cNvSpPr txBox="1">
            <a:spLocks noGrp="1"/>
          </p:cNvSpPr>
          <p:nvPr>
            <p:ph type="ctrTitle"/>
          </p:nvPr>
        </p:nvSpPr>
        <p:spPr>
          <a:xfrm>
            <a:off x="2057400" y="2209800"/>
            <a:ext cx="19621500" cy="4648200"/>
          </a:xfrm>
          <a:prstGeom prst="rect">
            <a:avLst/>
          </a:prstGeom>
        </p:spPr>
        <p:txBody>
          <a:bodyPr/>
          <a:lstStyle/>
          <a:p>
            <a:r>
              <a:t>Instant Messenger App</a:t>
            </a:r>
          </a:p>
        </p:txBody>
      </p:sp>
      <p:sp>
        <p:nvSpPr>
          <p:cNvPr id="120" name="Steps to make 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Steps to make it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stallation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Installation 2</a:t>
            </a:r>
          </a:p>
        </p:txBody>
      </p:sp>
      <p:sp>
        <p:nvSpPr>
          <p:cNvPr id="159" name="Install by yarn add or npm install  @react-navigation/material-top-tabs, react-native-tab-view, react native reanimated"/>
          <p:cNvSpPr txBox="1"/>
          <p:nvPr/>
        </p:nvSpPr>
        <p:spPr>
          <a:xfrm>
            <a:off x="131140" y="8039099"/>
            <a:ext cx="24117301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Install by yarn add or npm install  @react-navigation/material-top-tabs, react-native-tab-view, react native reanimated</a:t>
            </a:r>
          </a:p>
          <a:p>
            <a:r>
              <a:t> 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amera Ic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Camera Icon</a:t>
            </a:r>
          </a:p>
        </p:txBody>
      </p:sp>
      <p:sp>
        <p:nvSpPr>
          <p:cNvPr id="162" name="Import {Fontisto} from @expo/vector-icons and then change component basic things in tabBarIcon and tabBarlabel and set it to null and change size of Icon."/>
          <p:cNvSpPr txBox="1"/>
          <p:nvPr/>
        </p:nvSpPr>
        <p:spPr>
          <a:xfrm>
            <a:off x="990600" y="9093199"/>
            <a:ext cx="22857816" cy="250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t>Import {Fontisto} from @expo/vector-icons and then change component basic things in tabBarIcon and tabBarlabel and set it to null and change size of Icon.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yp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</a:t>
            </a:r>
          </a:p>
        </p:txBody>
      </p:sp>
      <p:sp>
        <p:nvSpPr>
          <p:cNvPr id="165" name="In types.tsx add export types of Message Users and ChatRoom"/>
          <p:cNvSpPr txBox="1"/>
          <p:nvPr/>
        </p:nvSpPr>
        <p:spPr>
          <a:xfrm>
            <a:off x="2751887" y="9232900"/>
            <a:ext cx="1888022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 types.tsx add export types of Message Users and ChatRoom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ata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</a:t>
            </a:r>
          </a:p>
        </p:txBody>
      </p:sp>
      <p:sp>
        <p:nvSpPr>
          <p:cNvPr id="168" name="Make folder data in it make file Chats.ts and ChatRooms.ts."/>
          <p:cNvSpPr txBox="1"/>
          <p:nvPr/>
        </p:nvSpPr>
        <p:spPr>
          <a:xfrm>
            <a:off x="3429000" y="8153400"/>
            <a:ext cx="1758452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Make folder data in it make file Chats.ts and ChatRooms.ts.</a:t>
            </a:r>
          </a:p>
        </p:txBody>
      </p:sp>
      <p:sp>
        <p:nvSpPr>
          <p:cNvPr id="169" name="Chats.ts -&gt; https://github.com/Savinvadim1312/WhatsappClone/blob/main/data/Chats.ts"/>
          <p:cNvSpPr txBox="1"/>
          <p:nvPr/>
        </p:nvSpPr>
        <p:spPr>
          <a:xfrm>
            <a:off x="457200" y="9067800"/>
            <a:ext cx="2351280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t>Chats.ts -&gt; </a:t>
            </a:r>
            <a:r>
              <a:rPr u="sng">
                <a:hlinkClick r:id="rId2"/>
              </a:rPr>
              <a:t>https://github.com/Savinvadim1312/WhatsappClone/blob/main/data/Chats.ts</a:t>
            </a:r>
            <a:r>
              <a:t> </a:t>
            </a:r>
          </a:p>
        </p:txBody>
      </p:sp>
      <p:sp>
        <p:nvSpPr>
          <p:cNvPr id="170" name="ChatRooms.ts -&gt; https://github.com/Savinvadim1312/WhatsappClone/blob/main/data/ChatRooms.ts"/>
          <p:cNvSpPr txBox="1"/>
          <p:nvPr/>
        </p:nvSpPr>
        <p:spPr>
          <a:xfrm>
            <a:off x="672337" y="10820400"/>
            <a:ext cx="23711663" cy="250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t>ChatRooms.ts -&gt; </a:t>
            </a:r>
            <a:r>
              <a:rPr u="sng">
                <a:hlinkClick r:id="rId3"/>
              </a:rPr>
              <a:t>https://github.com/Savinvadim1312/WhatsappClone/blob/main/data/ChatRooms.ts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ake ChatList Of ChatListItem"/>
          <p:cNvSpPr txBox="1">
            <a:spLocks noGrp="1"/>
          </p:cNvSpPr>
          <p:nvPr>
            <p:ph type="ctrTitle"/>
          </p:nvPr>
        </p:nvSpPr>
        <p:spPr>
          <a:xfrm>
            <a:off x="2374900" y="2209800"/>
            <a:ext cx="19621500" cy="6654800"/>
          </a:xfrm>
          <a:prstGeom prst="rect">
            <a:avLst/>
          </a:prstGeom>
        </p:spPr>
        <p:txBody>
          <a:bodyPr/>
          <a:lstStyle/>
          <a:p>
            <a:r>
              <a:t>Make ChatList Of ChatListItem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nstallation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Installation 3</a:t>
            </a:r>
          </a:p>
        </p:txBody>
      </p:sp>
      <p:sp>
        <p:nvSpPr>
          <p:cNvPr id="175" name="Run npm install moment or yarn add moment."/>
          <p:cNvSpPr txBox="1"/>
          <p:nvPr/>
        </p:nvSpPr>
        <p:spPr>
          <a:xfrm>
            <a:off x="5394477" y="9283700"/>
            <a:ext cx="1359504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Run npm install moment or yarn add moment.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ont End"/>
          <p:cNvSpPr txBox="1"/>
          <p:nvPr/>
        </p:nvSpPr>
        <p:spPr>
          <a:xfrm>
            <a:off x="1692376" y="1130300"/>
            <a:ext cx="29652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Front End</a:t>
            </a: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9100" y="4432300"/>
            <a:ext cx="2895600" cy="30861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ectangle"/>
          <p:cNvSpPr/>
          <p:nvPr/>
        </p:nvSpPr>
        <p:spPr>
          <a:xfrm>
            <a:off x="6400800" y="4889500"/>
            <a:ext cx="5791200" cy="2184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6604000" y="5219700"/>
            <a:ext cx="5372100" cy="1511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52600" y="9385300"/>
            <a:ext cx="2755900" cy="2755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40500" y="9385300"/>
            <a:ext cx="2755900" cy="2755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947400" y="9410700"/>
            <a:ext cx="7354413" cy="2730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Back End"/>
          <p:cNvSpPr txBox="1"/>
          <p:nvPr/>
        </p:nvSpPr>
        <p:spPr>
          <a:xfrm>
            <a:off x="14996033" y="1130300"/>
            <a:ext cx="29771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Back End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hoosing Terminal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Terminal </a:t>
            </a:r>
          </a:p>
        </p:txBody>
      </p:sp>
      <p:sp>
        <p:nvSpPr>
          <p:cNvPr id="132" name="Window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Windows</a:t>
            </a:r>
          </a:p>
        </p:txBody>
      </p:sp>
      <p:sp>
        <p:nvSpPr>
          <p:cNvPr id="133" name="Windows -&gt; You can use Command Line or Node.js Command Line or Git Bash…"/>
          <p:cNvSpPr txBox="1"/>
          <p:nvPr/>
        </p:nvSpPr>
        <p:spPr>
          <a:xfrm>
            <a:off x="1066800" y="8788400"/>
            <a:ext cx="23133761" cy="4103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t>Windows -&gt; You can use Command Line or Node.js Command Line or Git Bash </a:t>
            </a:r>
          </a:p>
          <a:p>
            <a:r>
              <a:t>or Ubuntu Terminal(Windows subsystem for Linux) or Windows terminal(in that in linux terminal you can customize it with terminal settings,zsh,ohmyzsh,powerlevel10k,zsh-autosuggestion etc. 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hoosing Terminal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Terminal </a:t>
            </a:r>
          </a:p>
        </p:txBody>
      </p:sp>
      <p:sp>
        <p:nvSpPr>
          <p:cNvPr id="136" name="Mac O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5000"/>
              <a:t>Mac</a:t>
            </a:r>
            <a:r>
              <a:t> OS</a:t>
            </a:r>
          </a:p>
        </p:txBody>
      </p:sp>
      <p:sp>
        <p:nvSpPr>
          <p:cNvPr id="137" name="Mac OS -&gt; You can use Mac OS terminal or iterm2 (these can be also used with zsh)"/>
          <p:cNvSpPr txBox="1"/>
          <p:nvPr/>
        </p:nvSpPr>
        <p:spPr>
          <a:xfrm>
            <a:off x="304800" y="8788399"/>
            <a:ext cx="23846232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t>Mac OS -&gt; You can use Mac OS terminal or iterm2 (these can be also used with zsh)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hoosing Terminal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Terminal  </a:t>
            </a:r>
          </a:p>
        </p:txBody>
      </p:sp>
      <p:sp>
        <p:nvSpPr>
          <p:cNvPr id="140" name="Linux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Linux</a:t>
            </a:r>
          </a:p>
        </p:txBody>
      </p:sp>
      <p:sp>
        <p:nvSpPr>
          <p:cNvPr id="141" name="Linux -&gt; You can use Linux Bash (these can be also used with zsh)"/>
          <p:cNvSpPr txBox="1"/>
          <p:nvPr/>
        </p:nvSpPr>
        <p:spPr>
          <a:xfrm>
            <a:off x="2174925" y="8788400"/>
            <a:ext cx="2023735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Linux -&gt; You can use Linux Bash (these can be also used with zsh) 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hoosing Code Editor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Code Editor </a:t>
            </a:r>
          </a:p>
        </p:txBody>
      </p:sp>
      <p:sp>
        <p:nvSpPr>
          <p:cNvPr id="144" name="For All Operating System (Windows,Mac OS,Linux)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For All Operating System (Windows,Mac OS,Linux) </a:t>
            </a:r>
          </a:p>
        </p:txBody>
      </p:sp>
      <p:sp>
        <p:nvSpPr>
          <p:cNvPr id="145" name="You can use Microsoft Visual Studio Code or Sublime Text 3 or any other code editor with some react-native plugins or you can use Jetbrains Webstorm IDE for Java Script,Type Script,HTML,CSS,React.js,React DOM,React Native, Redux etc."/>
          <p:cNvSpPr txBox="1"/>
          <p:nvPr/>
        </p:nvSpPr>
        <p:spPr>
          <a:xfrm>
            <a:off x="173837" y="9182099"/>
            <a:ext cx="24061726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You can use Microsoft Visual Studio Code or Sublime Text 3 or any other code editor with some react-native plugins or you can use Jetbrains Webstorm IDE for Java Script,Type Script,HTML,CSS,React.js,React DOM,React Native, Redux etc.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Installation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4890" y="892637"/>
            <a:ext cx="14833601" cy="8339842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First Open your  Command- Line or Terminal than type expo init instant- messenger (you can install by yarn or npm) and choose tabs with typescript."/>
          <p:cNvSpPr txBox="1"/>
          <p:nvPr/>
        </p:nvSpPr>
        <p:spPr>
          <a:xfrm>
            <a:off x="1066800" y="11455399"/>
            <a:ext cx="22504730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t>First Open your  Command- Line or Terminal than type expo init instant- messenger (you can install by yarn or npm) and choose tabs with typescript.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tarting With React-Navig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Starting With React-Navigation</a:t>
            </a:r>
          </a:p>
        </p:txBody>
      </p:sp>
      <p:sp>
        <p:nvSpPr>
          <p:cNvPr id="152" name="Open in Navigation Folder index.tsx file and change colors accordingly and title"/>
          <p:cNvSpPr txBox="1"/>
          <p:nvPr/>
        </p:nvSpPr>
        <p:spPr>
          <a:xfrm>
            <a:off x="377748" y="8953500"/>
            <a:ext cx="2362850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Open in Navigation Folder index.tsx file and change colors accordingly and title</a:t>
            </a:r>
          </a:p>
        </p:txBody>
      </p:sp>
      <p:sp>
        <p:nvSpPr>
          <p:cNvPr id="153" name="Tint Color = #0C6157"/>
          <p:cNvSpPr txBox="1"/>
          <p:nvPr/>
        </p:nvSpPr>
        <p:spPr>
          <a:xfrm>
            <a:off x="8980449" y="11849100"/>
            <a:ext cx="642310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Tint Color = #0C6157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con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Icons</a:t>
            </a:r>
          </a:p>
        </p:txBody>
      </p:sp>
      <p:sp>
        <p:nvSpPr>
          <p:cNvPr id="156" name="Import Octicons and Material Community Icons from @expo/vector-icons…"/>
          <p:cNvSpPr txBox="1"/>
          <p:nvPr/>
        </p:nvSpPr>
        <p:spPr>
          <a:xfrm>
            <a:off x="1600200" y="7810499"/>
            <a:ext cx="21562061" cy="250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t>Import Octicons and Material Community Icons from @expo/vector-icons</a:t>
            </a:r>
          </a:p>
          <a:p>
            <a:r>
              <a:t>and use them in options in headerRight in view octicons(search)  Material Community Icons(vertical-dots) and give styling adjust space and size.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PresentationFormat>Custom</PresentationFormat>
  <Paragraphs>39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Gradient</vt:lpstr>
      <vt:lpstr>Instant Messenger App</vt:lpstr>
      <vt:lpstr>Slide 2</vt:lpstr>
      <vt:lpstr>Choosing Terminal </vt:lpstr>
      <vt:lpstr>Choosing Terminal </vt:lpstr>
      <vt:lpstr>Choosing Terminal  </vt:lpstr>
      <vt:lpstr>Choosing Code Editor </vt:lpstr>
      <vt:lpstr>Installation</vt:lpstr>
      <vt:lpstr>Starting With React-Navigation</vt:lpstr>
      <vt:lpstr>Icons</vt:lpstr>
      <vt:lpstr>Installation 2</vt:lpstr>
      <vt:lpstr>Camera Icon</vt:lpstr>
      <vt:lpstr>Types</vt:lpstr>
      <vt:lpstr>Data</vt:lpstr>
      <vt:lpstr>Make ChatList Of ChatListItem</vt:lpstr>
      <vt:lpstr>Installation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Messenger App</dc:title>
  <cp:lastModifiedBy>Windows User</cp:lastModifiedBy>
  <cp:revision>1</cp:revision>
  <dcterms:modified xsi:type="dcterms:W3CDTF">2021-07-06T09:47:42Z</dcterms:modified>
</cp:coreProperties>
</file>