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charts/chart1.xml" ContentType="application/vnd.openxmlformats-officedocument.drawingml.char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media/image1.png" ContentType="image/png"/>
  <Override PartName="/ppt/media/image2.png" ContentType="image/png"/>
  <Override PartName="/ppt/media/image4.jpeg" ContentType="image/jpeg"/>
  <Override PartName="/ppt/media/image3.png" ContentType="image/png"/>
  <Override PartName="/ppt/media/image5.png" ContentType="image/png"/>
  <Override PartName="/ppt/media/image6.png" ContentType="image/png"/>
  <Override PartName="/ppt/media/image8.jpeg" ContentType="image/jpeg"/>
  <Override PartName="/ppt/media/image7.png" ContentType="image/png"/>
  <Override PartName="/ppt/media/image9.jpeg" ContentType="image/jpeg"/>
  <Override PartName="/ppt/media/image10.png" ContentType="image/png"/>
  <Override PartName="/ppt/notesSlides/notesSlide1.xml" ContentType="application/vnd.openxmlformats-officedocument.presentationml.notesSlide+xml"/>
  <Override PartName="/ppt/notesSlides/_rels/notesSlide1.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2192000" cy="6858000"/>
  <p:notesSz cx="12192000" cy="6858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presProps" Target="presProps.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sz="1300" strike="noStrike" u="none">
                <a:solidFill>
                  <a:srgbClr val="000000"/>
                </a:solidFill>
                <a:uFillTx/>
                <a:latin typeface="Arial"/>
              </a:defRPr>
            </a:pPr>
            <a:r>
              <a:rPr b="1" lang="en-IN" sz="2400" strike="noStrike" u="sng">
                <a:solidFill>
                  <a:srgbClr val="000000"/>
                </a:solidFill>
                <a:uFillTx/>
                <a:latin typeface="Calibri"/>
              </a:rPr>
              <a:t>Employee analysis chart</a:t>
            </a:r>
          </a:p>
        </c:rich>
      </c:tx>
      <c:overlay val="0"/>
      <c:spPr>
        <a:noFill/>
        <a:ln w="0">
          <a:noFill/>
        </a:ln>
      </c:spPr>
    </c:title>
    <c:autoTitleDeleted val="0"/>
    <c:plotArea>
      <c:layout>
        <c:manualLayout>
          <c:layoutTarget val="inner"/>
          <c:xMode val="edge"/>
          <c:yMode val="edge"/>
          <c:x val="0.0276361411380787"/>
          <c:y val="0.0958846128801198"/>
          <c:w val="0.872798966619077"/>
          <c:h val="0.476590479911441"/>
        </c:manualLayout>
      </c:layout>
      <c:barChart>
        <c:barDir val="col"/>
        <c:grouping val="stacked"/>
        <c:varyColors val="0"/>
        <c:ser>
          <c:idx val="0"/>
          <c:order val="0"/>
          <c:tx>
            <c:strRef>
              <c:f>label 0</c:f>
              <c:strCache>
                <c:ptCount val="1"/>
                <c:pt idx="0">
                  <c:v>HIGH</c:v>
                </c:pt>
              </c:strCache>
            </c:strRef>
          </c:tx>
          <c:spPr>
            <a:solidFill>
              <a:srgbClr val="4f81bd"/>
            </a:solidFill>
            <a:ln w="0">
              <a:noFill/>
            </a:ln>
          </c:spPr>
          <c:invertIfNegative val="0"/>
          <c:dLbls>
            <c:txPr>
              <a:bodyPr wrap="square"/>
              <a:lstStyle/>
              <a:p>
                <a:pPr>
                  <a:defRPr b="0" sz="1000" strike="noStrike" u="none">
                    <a:solidFill>
                      <a:srgbClr val="000000"/>
                    </a:solidFill>
                    <a:uFillTx/>
                    <a:latin typeface="Calibri"/>
                  </a:defRPr>
                </a:pPr>
              </a:p>
            </c:txP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multiLvlStrRef>
              <c:f>categories</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0</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ser>
        <c:ser>
          <c:idx val="1"/>
          <c:order val="1"/>
          <c:tx>
            <c:strRef>
              <c:f>label 1</c:f>
              <c:strCache>
                <c:ptCount val="1"/>
                <c:pt idx="0">
                  <c:v>LOW</c:v>
                </c:pt>
              </c:strCache>
            </c:strRef>
          </c:tx>
          <c:spPr>
            <a:solidFill>
              <a:srgbClr val="c0504d"/>
            </a:solidFill>
            <a:ln w="0">
              <a:noFill/>
            </a:ln>
          </c:spPr>
          <c:invertIfNegative val="0"/>
          <c:dLbls>
            <c:txPr>
              <a:bodyPr wrap="square"/>
              <a:lstStyle/>
              <a:p>
                <a:pPr>
                  <a:defRPr b="0" sz="1000" strike="noStrike" u="none">
                    <a:solidFill>
                      <a:srgbClr val="000000"/>
                    </a:solidFill>
                    <a:uFillTx/>
                    <a:latin typeface="Calibri"/>
                  </a:defRPr>
                </a:pPr>
              </a:p>
            </c:txP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multiLvlStrRef>
              <c:f>categories</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1</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ser>
        <c:ser>
          <c:idx val="2"/>
          <c:order val="2"/>
          <c:tx>
            <c:strRef>
              <c:f>label 2</c:f>
              <c:strCache>
                <c:ptCount val="1"/>
                <c:pt idx="0">
                  <c:v>MED</c:v>
                </c:pt>
              </c:strCache>
            </c:strRef>
          </c:tx>
          <c:spPr>
            <a:solidFill>
              <a:srgbClr val="9bbb59"/>
            </a:solidFill>
            <a:ln w="0">
              <a:noFill/>
            </a:ln>
          </c:spPr>
          <c:invertIfNegative val="0"/>
          <c:dLbls>
            <c:txPr>
              <a:bodyPr wrap="square"/>
              <a:lstStyle/>
              <a:p>
                <a:pPr>
                  <a:defRPr b="0" sz="1000" strike="noStrike" u="none">
                    <a:solidFill>
                      <a:srgbClr val="000000"/>
                    </a:solidFill>
                    <a:uFillTx/>
                    <a:latin typeface="Calibri"/>
                  </a:defRPr>
                </a:pPr>
              </a:p>
            </c:txP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trendline>
            <c:spPr>
              <a:ln cap="rnd" w="19080">
                <a:solidFill>
                  <a:srgbClr val="9bbb59"/>
                </a:solidFill>
                <a:prstDash val="sysDot"/>
                <a:round/>
              </a:ln>
            </c:spPr>
            <c:trendlineType val="linear"/>
            <c:forward val="0"/>
            <c:backward val="0"/>
            <c:dispRSqr val="0"/>
            <c:dispEq val="0"/>
          </c:trendline>
          <c:cat>
            <c:multiLvlStrRef>
              <c:f>categories</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2</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ser>
        <c:ser>
          <c:idx val="3"/>
          <c:order val="3"/>
          <c:tx>
            <c:strRef>
              <c:f>label 3</c:f>
              <c:strCache>
                <c:ptCount val="1"/>
                <c:pt idx="0">
                  <c:v>VERY HIGH</c:v>
                </c:pt>
              </c:strCache>
            </c:strRef>
          </c:tx>
          <c:spPr>
            <a:solidFill>
              <a:srgbClr val="8064a2"/>
            </a:solidFill>
            <a:ln w="0">
              <a:noFill/>
            </a:ln>
          </c:spPr>
          <c:invertIfNegative val="0"/>
          <c:dLbls>
            <c:txPr>
              <a:bodyPr wrap="square"/>
              <a:lstStyle/>
              <a:p>
                <a:pPr>
                  <a:defRPr b="0" sz="1000" strike="noStrike" u="none">
                    <a:solidFill>
                      <a:srgbClr val="000000"/>
                    </a:solidFill>
                    <a:uFillTx/>
                    <a:latin typeface="Calibri"/>
                  </a:defRPr>
                </a:pPr>
              </a:p>
            </c:txP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multiLvlStrRef>
              <c:f>categories</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3</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ser>
        <c:gapWidth val="219"/>
        <c:overlap val="100"/>
        <c:axId val="50039610"/>
        <c:axId val="24754939"/>
      </c:barChart>
      <c:catAx>
        <c:axId val="50039610"/>
        <c:scaling>
          <c:orientation val="minMax"/>
        </c:scaling>
        <c:delete val="0"/>
        <c:axPos val="b"/>
        <c:numFmt formatCode="General" sourceLinked="0"/>
        <c:majorTickMark val="none"/>
        <c:minorTickMark val="none"/>
        <c:tickLblPos val="nextTo"/>
        <c:spPr>
          <a:ln w="9360">
            <a:solidFill>
              <a:srgbClr val="d9d9d9"/>
            </a:solidFill>
            <a:round/>
          </a:ln>
        </c:spPr>
        <c:txPr>
          <a:bodyPr/>
          <a:lstStyle/>
          <a:p>
            <a:pPr>
              <a:defRPr b="0" sz="900" strike="noStrike" u="none">
                <a:solidFill>
                  <a:srgbClr val="595959"/>
                </a:solidFill>
                <a:uFillTx/>
                <a:latin typeface="Calibri"/>
              </a:defRPr>
            </a:pPr>
          </a:p>
        </c:txPr>
        <c:crossAx val="24754939"/>
        <c:crosses val="autoZero"/>
        <c:auto val="1"/>
        <c:lblAlgn val="ctr"/>
        <c:lblOffset val="100"/>
        <c:noMultiLvlLbl val="0"/>
      </c:catAx>
      <c:valAx>
        <c:axId val="24754939"/>
        <c:scaling>
          <c:orientation val="minMax"/>
        </c:scaling>
        <c:delete val="0"/>
        <c:axPos val="l"/>
        <c:majorGridlines>
          <c:spPr>
            <a:ln w="9360">
              <a:solidFill>
                <a:srgbClr val="d9d9d9"/>
              </a:solidFill>
              <a:round/>
            </a:ln>
          </c:spPr>
        </c:majorGridlines>
        <c:numFmt formatCode="General" sourceLinked="1"/>
        <c:majorTickMark val="none"/>
        <c:minorTickMark val="none"/>
        <c:tickLblPos val="nextTo"/>
        <c:spPr>
          <a:ln w="9360">
            <a:noFill/>
          </a:ln>
        </c:spPr>
        <c:txPr>
          <a:bodyPr/>
          <a:lstStyle/>
          <a:p>
            <a:pPr>
              <a:defRPr b="0" sz="900" strike="noStrike" u="none">
                <a:solidFill>
                  <a:srgbClr val="595959"/>
                </a:solidFill>
                <a:uFillTx/>
                <a:latin typeface="Calibri"/>
              </a:defRPr>
            </a:pPr>
          </a:p>
        </c:txPr>
        <c:crossAx val="50039610"/>
        <c:crosses val="autoZero"/>
        <c:crossBetween val="between"/>
      </c:valAx>
      <c:spPr>
        <a:noFill/>
        <a:ln w="0">
          <a:noFill/>
        </a:ln>
      </c:spPr>
    </c:plotArea>
    <c:legend>
      <c:legendPos val="r"/>
      <c:layout>
        <c:manualLayout>
          <c:xMode val="edge"/>
          <c:yMode val="edge"/>
          <c:x val="0.122917941396424"/>
          <c:y val="0.833691476199779"/>
          <c:w val="0.690903528451968"/>
          <c:h val="0.148401380477958"/>
        </c:manualLayout>
      </c:layout>
      <c:overlay val="0"/>
      <c:spPr>
        <a:noFill/>
        <a:ln w="0">
          <a:noFill/>
        </a:ln>
      </c:spPr>
      <c:txPr>
        <a:bodyPr/>
        <a:lstStyle/>
        <a:p>
          <a:pPr>
            <a:defRPr b="0" sz="900" strike="noStrike" u="none">
              <a:solidFill>
                <a:srgbClr val="595959"/>
              </a:solidFill>
              <a:uFillTx/>
              <a:latin typeface="Calibri"/>
            </a:defRPr>
          </a:pPr>
        </a:p>
      </c:txPr>
    </c:legend>
    <c:plotVisOnly val="1"/>
    <c:dispBlanksAs val="gap"/>
  </c:chart>
  <c:spPr>
    <a:noFill/>
    <a:ln w="0">
      <a:noFill/>
    </a:ln>
  </c:spPr>
</c:chartSpace>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trike="noStrike" u="none">
                <a:solidFill>
                  <a:schemeClr val="dk1"/>
                </a:solidFill>
                <a:uFillTx/>
                <a:latin typeface="Calibri"/>
              </a:rPr>
              <a:t>Click to move the slide</a:t>
            </a:r>
            <a:endParaRPr b="0" lang="en-US" sz="1800" strike="noStrike" u="none">
              <a:solidFill>
                <a:schemeClr val="dk1"/>
              </a:solidFill>
              <a:uFillTx/>
              <a:latin typeface="Calibri"/>
            </a:endParaRPr>
          </a:p>
        </p:txBody>
      </p:sp>
      <p:sp>
        <p:nvSpPr>
          <p:cNvPr id="8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trike="noStrike" u="none">
                <a:solidFill>
                  <a:srgbClr val="000000"/>
                </a:solidFill>
                <a:uFillTx/>
                <a:latin typeface="Arial"/>
              </a:rPr>
              <a:t>Click to edit the notes' format</a:t>
            </a:r>
            <a:endParaRPr b="0" lang="en-US" sz="2000" strike="noStrike" u="none">
              <a:solidFill>
                <a:srgbClr val="000000"/>
              </a:solidFill>
              <a:uFillTx/>
              <a:latin typeface="Arial"/>
            </a:endParaRPr>
          </a:p>
        </p:txBody>
      </p:sp>
      <p:sp>
        <p:nvSpPr>
          <p:cNvPr id="84"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trike="noStrike" u="none">
                <a:solidFill>
                  <a:srgbClr val="000000"/>
                </a:solidFill>
                <a:uFillTx/>
                <a:latin typeface="Times New Roman"/>
              </a:rPr>
              <a:t>&lt;header&gt;</a:t>
            </a:r>
            <a:endParaRPr b="0" lang="en-US" sz="1400" strike="noStrike" u="none">
              <a:solidFill>
                <a:srgbClr val="000000"/>
              </a:solidFill>
              <a:uFillTx/>
              <a:latin typeface="Times New Roman"/>
            </a:endParaRPr>
          </a:p>
        </p:txBody>
      </p:sp>
      <p:sp>
        <p:nvSpPr>
          <p:cNvPr id="85" name="PlaceHolder 4"/>
          <p:cNvSpPr>
            <a:spLocks noGrp="1"/>
          </p:cNvSpPr>
          <p:nvPr>
            <p:ph type="dt" idx="16"/>
          </p:nvPr>
        </p:nvSpPr>
        <p:spPr>
          <a:xfrm>
            <a:off x="4278960" y="0"/>
            <a:ext cx="3280680" cy="534240"/>
          </a:xfrm>
          <a:prstGeom prst="rect">
            <a:avLst/>
          </a:prstGeom>
          <a:noFill/>
          <a:ln w="0">
            <a:noFill/>
          </a:ln>
        </p:spPr>
        <p:txBody>
          <a:bodyPr lIns="0" rIns="0" tIns="0" bIns="0" anchor="t">
            <a:noAutofit/>
          </a:bodyPr>
          <a:lstStyle>
            <a:lvl1pPr indent="0" algn="r">
              <a:buNone/>
              <a:defRPr b="0" lang="en-US" sz="1400" strike="noStrike" u="none">
                <a:solidFill>
                  <a:srgbClr val="000000"/>
                </a:solidFill>
                <a:uFillTx/>
                <a:latin typeface="Times New Roman"/>
              </a:defRPr>
            </a:lvl1pPr>
          </a:lstStyle>
          <a:p>
            <a:pPr indent="0" algn="r">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
        <p:nvSpPr>
          <p:cNvPr id="86" name="PlaceHolder 5"/>
          <p:cNvSpPr>
            <a:spLocks noGrp="1"/>
          </p:cNvSpPr>
          <p:nvPr>
            <p:ph type="ftr" idx="17"/>
          </p:nvPr>
        </p:nvSpPr>
        <p:spPr>
          <a:xfrm>
            <a:off x="0" y="10157400"/>
            <a:ext cx="3280680" cy="534240"/>
          </a:xfrm>
          <a:prstGeom prst="rect">
            <a:avLst/>
          </a:prstGeom>
          <a:noFill/>
          <a:ln w="0">
            <a:noFill/>
          </a:ln>
        </p:spPr>
        <p:txBody>
          <a:bodyPr lIns="0" rIns="0" tIns="0" bIns="0" anchor="b">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87" name="PlaceHolder 6"/>
          <p:cNvSpPr>
            <a:spLocks noGrp="1"/>
          </p:cNvSpPr>
          <p:nvPr>
            <p:ph type="sldNum" idx="18"/>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trike="noStrike" u="none">
                <a:solidFill>
                  <a:srgbClr val="000000"/>
                </a:solidFill>
                <a:uFillTx/>
                <a:latin typeface="Times New Roman"/>
              </a:defRPr>
            </a:lvl1pPr>
          </a:lstStyle>
          <a:p>
            <a:pPr indent="0" algn="r">
              <a:buNone/>
            </a:pPr>
            <a:fld id="{7C9D6328-4513-4493-84CB-726FB244EAED}" type="slidenum">
              <a:rPr b="0" lang="en-US" sz="1400" strike="noStrike" u="none">
                <a:solidFill>
                  <a:srgbClr val="000000"/>
                </a:solidFill>
                <a:uFillTx/>
                <a:latin typeface="Times New Roman"/>
              </a:rPr>
              <a:t>&lt;number&gt;</a:t>
            </a:fld>
            <a:endParaRPr b="0" lang="en-US"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sldImg"/>
          </p:nvPr>
        </p:nvSpPr>
        <p:spPr>
          <a:xfrm>
            <a:off x="4038480" y="857160"/>
            <a:ext cx="4114440" cy="2314080"/>
          </a:xfrm>
          <a:prstGeom prst="rect">
            <a:avLst/>
          </a:prstGeom>
          <a:ln w="0">
            <a:noFill/>
          </a:ln>
        </p:spPr>
      </p:sp>
      <p:sp>
        <p:nvSpPr>
          <p:cNvPr id="198" name="PlaceHolder 2"/>
          <p:cNvSpPr>
            <a:spLocks noGrp="1"/>
          </p:cNvSpPr>
          <p:nvPr>
            <p:ph type="body"/>
          </p:nvPr>
        </p:nvSpPr>
        <p:spPr>
          <a:xfrm>
            <a:off x="1219320" y="3300480"/>
            <a:ext cx="9753120" cy="27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99" name="PlaceHolder 3"/>
          <p:cNvSpPr>
            <a:spLocks noGrp="1"/>
          </p:cNvSpPr>
          <p:nvPr>
            <p:ph type="sldNum" idx="26"/>
          </p:nvPr>
        </p:nvSpPr>
        <p:spPr>
          <a:xfrm>
            <a:off x="6905520" y="6513480"/>
            <a:ext cx="5283000" cy="344160"/>
          </a:xfrm>
          <a:prstGeom prst="rect">
            <a:avLst/>
          </a:prstGeom>
          <a:noFill/>
          <a:ln w="0">
            <a:noFill/>
          </a:ln>
        </p:spPr>
        <p:txBody>
          <a:bodyPr lIns="91440" rIns="91440" tIns="45720" bIns="45720" anchor="b">
            <a:noAutofit/>
          </a:bodyPr>
          <a:lstStyle>
            <a:lvl1pPr indent="0" algn="r">
              <a:lnSpc>
                <a:spcPct val="100000"/>
              </a:lnSpc>
              <a:buNone/>
              <a:defRPr b="0" lang="en-IN" sz="1200" strike="noStrike" u="none">
                <a:solidFill>
                  <a:srgbClr val="000000"/>
                </a:solidFill>
                <a:uFillTx/>
                <a:latin typeface="Times New Roman"/>
              </a:defRPr>
            </a:lvl1pPr>
          </a:lstStyle>
          <a:p>
            <a:pPr indent="0" algn="r">
              <a:lnSpc>
                <a:spcPct val="100000"/>
              </a:lnSpc>
              <a:buNone/>
            </a:pPr>
            <a:fld id="{68E9D872-74D6-4D65-BC11-D97B39299E97}" type="slidenum">
              <a:rPr b="0" lang="en-IN"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1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00" strike="noStrike" u="none">
              <a:solidFill>
                <a:schemeClr val="dk1"/>
              </a:solidFill>
              <a:uFillTx/>
              <a:latin typeface="Calibri"/>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1A90537C-4AFD-4306-B03A-20CB7A312EC7}" type="slidenum">
              <a:t>&lt;#&gt;</a:t>
            </a:fld>
          </a:p>
        </p:txBody>
      </p:sp>
      <p:sp>
        <p:nvSpPr>
          <p:cNvPr id="6" name="PlaceHolder 5"/>
          <p:cNvSpPr>
            <a:spLocks noGrp="1"/>
          </p:cNvSpPr>
          <p:nvPr>
            <p:ph type="dt" idx="2"/>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3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00" strike="noStrike" u="none">
              <a:solidFill>
                <a:schemeClr val="dk1"/>
              </a:solidFill>
              <a:uFillTx/>
              <a:latin typeface="Calibri"/>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6"/>
          </p:nvPr>
        </p:nvSpPr>
        <p:spPr/>
        <p:txBody>
          <a:bodyPr/>
          <a:p>
            <a:fld id="{B234BAB3-9EE0-457F-80E5-45AB03C34E1C}" type="slidenum">
              <a:t>&lt;#&gt;</a:t>
            </a:fld>
          </a:p>
        </p:txBody>
      </p:sp>
      <p:sp>
        <p:nvSpPr>
          <p:cNvPr id="6" name="PlaceHolder 5"/>
          <p:cNvSpPr>
            <a:spLocks noGrp="1"/>
          </p:cNvSpPr>
          <p:nvPr>
            <p:ph type="dt" idx="5"/>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wo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5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00" strike="noStrike" u="none">
              <a:solidFill>
                <a:schemeClr val="dk1"/>
              </a:solidFill>
              <a:uFillTx/>
              <a:latin typeface="Calibri"/>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9"/>
          </p:nvPr>
        </p:nvSpPr>
        <p:spPr/>
        <p:txBody>
          <a:bodyPr/>
          <a:p>
            <a:fld id="{9859ED6E-00D8-4D47-83C3-C1F4572841C3}" type="slidenum">
              <a:t>&lt;#&gt;</a:t>
            </a:fld>
          </a:p>
        </p:txBody>
      </p:sp>
      <p:sp>
        <p:nvSpPr>
          <p:cNvPr id="6" name="PlaceHolder 5"/>
          <p:cNvSpPr>
            <a:spLocks noGrp="1"/>
          </p:cNvSpPr>
          <p:nvPr>
            <p:ph type="dt" idx="8"/>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6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00" strike="noStrike" u="none">
              <a:solidFill>
                <a:schemeClr val="dk1"/>
              </a:solidFill>
              <a:uFillTx/>
              <a:latin typeface="Calibri"/>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2"/>
          </p:nvPr>
        </p:nvSpPr>
        <p:spPr/>
        <p:txBody>
          <a:bodyPr/>
          <a:p>
            <a:fld id="{3775E7B0-53B5-4121-B14E-536DB688A921}" type="slidenum">
              <a:t>&lt;#&gt;</a:t>
            </a:fld>
          </a:p>
        </p:txBody>
      </p:sp>
      <p:sp>
        <p:nvSpPr>
          <p:cNvPr id="6" name="PlaceHolder 5"/>
          <p:cNvSpPr>
            <a:spLocks noGrp="1"/>
          </p:cNvSpPr>
          <p:nvPr>
            <p:ph type="dt" idx="1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360">
            <a:solidFill>
              <a:srgbClr val="5fcaee"/>
            </a:solidFill>
            <a:round/>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1"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360">
            <a:solidFill>
              <a:srgbClr val="5fcaee"/>
            </a:solidFill>
            <a:round/>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2"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3"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4"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5"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6"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7"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8"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9"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10" name="PlaceHolder 1"/>
          <p:cNvSpPr>
            <a:spLocks noGrp="1"/>
          </p:cNvSpPr>
          <p:nvPr>
            <p:ph type="title"/>
          </p:nvPr>
        </p:nvSpPr>
        <p:spPr>
          <a:xfrm>
            <a:off x="3195720" y="2067480"/>
            <a:ext cx="5800320" cy="488160"/>
          </a:xfrm>
          <a:prstGeom prst="rect">
            <a:avLst/>
          </a:prstGeom>
          <a:noFill/>
          <a:ln w="0">
            <a:noFill/>
          </a:ln>
        </p:spPr>
        <p:txBody>
          <a:bodyPr lIns="0" rIns="0" tIns="0" bIns="0" anchor="ctr">
            <a:noAutofit/>
          </a:bodyPr>
          <a:p>
            <a:pPr indent="0">
              <a:buNone/>
            </a:pPr>
            <a:r>
              <a:rPr b="0" lang="en-US" sz="1800" strike="noStrike" u="none">
                <a:solidFill>
                  <a:schemeClr val="dk1"/>
                </a:solidFill>
                <a:uFillTx/>
                <a:latin typeface="Calibri"/>
              </a:rPr>
              <a:t>Click to edit the title text format</a:t>
            </a:r>
            <a:endParaRPr b="0" lang="en-US" sz="1800" strike="noStrike" u="none">
              <a:solidFill>
                <a:schemeClr val="dk1"/>
              </a:solidFill>
              <a:uFillTx/>
              <a:latin typeface="Calibri"/>
            </a:endParaRPr>
          </a:p>
        </p:txBody>
      </p:sp>
      <p:sp>
        <p:nvSpPr>
          <p:cNvPr id="11" name="PlaceHolder 2"/>
          <p:cNvSpPr>
            <a:spLocks noGrp="1"/>
          </p:cNvSpPr>
          <p:nvPr>
            <p:ph type="ftr" idx="1"/>
          </p:nvPr>
        </p:nvSpPr>
        <p:spPr>
          <a:xfrm>
            <a:off x="4145400" y="6378120"/>
            <a:ext cx="3900960" cy="342720"/>
          </a:xfrm>
          <a:prstGeom prst="rect">
            <a:avLst/>
          </a:prstGeom>
          <a:noFill/>
          <a:ln w="0">
            <a:noFill/>
          </a:ln>
        </p:spPr>
        <p:txBody>
          <a:bodyPr lIns="0" rIns="0" tIns="0" bIns="0" anchor="t">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2" name="PlaceHolder 3"/>
          <p:cNvSpPr>
            <a:spLocks noGrp="1"/>
          </p:cNvSpPr>
          <p:nvPr>
            <p:ph type="dt" idx="2"/>
          </p:nvPr>
        </p:nvSpPr>
        <p:spPr>
          <a:xfrm>
            <a:off x="609480" y="6378120"/>
            <a:ext cx="2803680" cy="342720"/>
          </a:xfrm>
          <a:prstGeom prst="rect">
            <a:avLst/>
          </a:prstGeom>
          <a:noFill/>
          <a:ln w="0">
            <a:noFill/>
          </a:ln>
        </p:spPr>
        <p:txBody>
          <a:bodyPr lIns="0" rIns="0" tIns="0" bIns="0" anchor="t">
            <a:noAutofit/>
          </a:bodyPr>
          <a:lstStyle>
            <a:lvl1pPr indent="0" defTabSz="914400">
              <a:lnSpc>
                <a:spcPct val="100000"/>
              </a:lnSpc>
              <a:buNone/>
              <a:defRPr b="0" lang="en-US" sz="1800" strike="noStrike" u="none">
                <a:solidFill>
                  <a:schemeClr val="dk1">
                    <a:tint val="75000"/>
                  </a:schemeClr>
                </a:solidFill>
                <a:uFillTx/>
                <a:latin typeface="Calibri"/>
              </a:defRPr>
            </a:lvl1pPr>
          </a:lstStyle>
          <a:p>
            <a:pPr indent="0" defTabSz="914400">
              <a:lnSpc>
                <a:spcPct val="100000"/>
              </a:lnSpc>
              <a:buNone/>
            </a:pPr>
            <a:r>
              <a:rPr b="0" lang="en-US" sz="1800" strike="noStrike" u="none">
                <a:solidFill>
                  <a:schemeClr val="dk1">
                    <a:tint val="75000"/>
                  </a:schemeClr>
                </a:solidFill>
                <a:uFillTx/>
                <a:latin typeface="Calibri"/>
              </a:rPr>
              <a:t>&lt;date/time&gt;</a:t>
            </a:r>
            <a:endParaRPr b="0" lang="en-US" sz="1800" strike="noStrike" u="none">
              <a:solidFill>
                <a:srgbClr val="000000"/>
              </a:solidFill>
              <a:uFillTx/>
              <a:latin typeface="Times New Roman"/>
            </a:endParaRPr>
          </a:p>
        </p:txBody>
      </p:sp>
      <p:sp>
        <p:nvSpPr>
          <p:cNvPr id="13" name="PlaceHolder 4"/>
          <p:cNvSpPr>
            <a:spLocks noGrp="1"/>
          </p:cNvSpPr>
          <p:nvPr>
            <p:ph type="sldNum" idx="3"/>
          </p:nvPr>
        </p:nvSpPr>
        <p:spPr>
          <a:xfrm>
            <a:off x="11353320" y="6473160"/>
            <a:ext cx="150840" cy="191520"/>
          </a:xfrm>
          <a:prstGeom prst="rect">
            <a:avLst/>
          </a:prstGeom>
          <a:noFill/>
          <a:ln w="0">
            <a:noFill/>
          </a:ln>
        </p:spPr>
        <p:txBody>
          <a:bodyPr lIns="0" rIns="0" tIns="0" bIns="0" anchor="t">
            <a:noAutofit/>
          </a:bodyPr>
          <a:lstStyle>
            <a:lvl1pPr marL="38160" indent="0" defTabSz="914400">
              <a:lnSpc>
                <a:spcPct val="100000"/>
              </a:lnSpc>
              <a:spcBef>
                <a:spcPts val="54"/>
              </a:spcBef>
              <a:buNone/>
              <a:defRPr b="0" lang="en-US" sz="1100" spc="11" strike="noStrike" u="none">
                <a:solidFill>
                  <a:srgbClr val="2d936b"/>
                </a:solidFill>
                <a:uFillTx/>
                <a:latin typeface="Trebuchet MS"/>
              </a:defRPr>
            </a:lvl1pPr>
          </a:lstStyle>
          <a:p>
            <a:pPr marL="38160" indent="0" defTabSz="914400">
              <a:lnSpc>
                <a:spcPct val="100000"/>
              </a:lnSpc>
              <a:spcBef>
                <a:spcPts val="54"/>
              </a:spcBef>
              <a:buNone/>
            </a:pPr>
            <a:fld id="{8F446806-DCFC-499D-85C7-69D5705C2493}"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
        <p:nvSpPr>
          <p:cNvPr id="1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chemeClr val="dk1"/>
                </a:solidFill>
                <a:uFillTx/>
                <a:latin typeface="Calibri"/>
              </a:rPr>
              <a:t>Click to edit the outline text format</a:t>
            </a:r>
            <a:endParaRPr b="0" lang="en-US" sz="1800" strike="noStrike" u="none">
              <a:solidFill>
                <a:schemeClr val="dk1"/>
              </a:solidFill>
              <a:uFillTx/>
              <a:latin typeface="Calibri"/>
            </a:endParaRPr>
          </a:p>
          <a:p>
            <a:pPr lvl="1" marL="864000" indent="-324000">
              <a:spcBef>
                <a:spcPts val="1134"/>
              </a:spcBef>
              <a:buClr>
                <a:srgbClr val="000000"/>
              </a:buClr>
              <a:buSzPct val="75000"/>
              <a:buFont typeface="Symbol" charset="2"/>
              <a:buChar char=""/>
            </a:pPr>
            <a:r>
              <a:rPr b="0" lang="en-US" sz="1800" strike="noStrike" u="none">
                <a:solidFill>
                  <a:schemeClr val="dk1"/>
                </a:solidFill>
                <a:uFillTx/>
                <a:latin typeface="Calibri"/>
              </a:rPr>
              <a:t>Second Outline Level</a:t>
            </a:r>
            <a:endParaRPr b="0" lang="en-US" sz="1800" strike="noStrike" u="none">
              <a:solidFill>
                <a:schemeClr val="dk1"/>
              </a:solidFill>
              <a:uFillTx/>
              <a:latin typeface="Calibri"/>
            </a:endParaRPr>
          </a:p>
          <a:p>
            <a:pPr lvl="2" marL="1296000" indent="-288000">
              <a:spcBef>
                <a:spcPts val="850"/>
              </a:spcBef>
              <a:buClr>
                <a:srgbClr val="000000"/>
              </a:buClr>
              <a:buSzPct val="45000"/>
              <a:buFont typeface="Wingdings" charset="2"/>
              <a:buChar char=""/>
            </a:pPr>
            <a:r>
              <a:rPr b="0" lang="en-US" sz="1800" strike="noStrike" u="none">
                <a:solidFill>
                  <a:schemeClr val="dk1"/>
                </a:solidFill>
                <a:uFillTx/>
                <a:latin typeface="Calibri"/>
              </a:rPr>
              <a:t>Third Outline Level</a:t>
            </a:r>
            <a:endParaRPr b="0" lang="en-US" sz="1800" strike="noStrike" u="none">
              <a:solidFill>
                <a:schemeClr val="dk1"/>
              </a:solidFill>
              <a:uFillTx/>
              <a:latin typeface="Calibri"/>
            </a:endParaRPr>
          </a:p>
          <a:p>
            <a:pPr lvl="3" marL="1728000" indent="-216000">
              <a:spcBef>
                <a:spcPts val="567"/>
              </a:spcBef>
              <a:buClr>
                <a:srgbClr val="000000"/>
              </a:buClr>
              <a:buSzPct val="75000"/>
              <a:buFont typeface="Symbol" charset="2"/>
              <a:buChar char=""/>
            </a:pPr>
            <a:r>
              <a:rPr b="0" lang="en-US" sz="1800" strike="noStrike" u="none">
                <a:solidFill>
                  <a:schemeClr val="dk1"/>
                </a:solidFill>
                <a:uFillTx/>
                <a:latin typeface="Calibri"/>
              </a:rPr>
              <a:t>Fourth Outline Level</a:t>
            </a:r>
            <a:endParaRPr b="0" lang="en-US" sz="1800" strike="noStrike" u="none">
              <a:solidFill>
                <a:schemeClr val="dk1"/>
              </a:solidFill>
              <a:uFillTx/>
              <a:latin typeface="Calibri"/>
            </a:endParaRPr>
          </a:p>
          <a:p>
            <a:pPr lvl="4" marL="2160000" indent="-216000">
              <a:spcBef>
                <a:spcPts val="283"/>
              </a:spcBef>
              <a:buClr>
                <a:srgbClr val="000000"/>
              </a:buClr>
              <a:buSzPct val="45000"/>
              <a:buFont typeface="Wingdings" charset="2"/>
              <a:buChar char=""/>
            </a:pPr>
            <a:r>
              <a:rPr b="0" lang="en-US" sz="2000" strike="noStrike" u="none">
                <a:solidFill>
                  <a:schemeClr val="dk1"/>
                </a:solidFill>
                <a:uFillTx/>
                <a:latin typeface="Calibri"/>
              </a:rPr>
              <a:t>Fifth Outline Level</a:t>
            </a:r>
            <a:endParaRPr b="0" lang="en-US" sz="2000" strike="noStrike" u="none">
              <a:solidFill>
                <a:schemeClr val="dk1"/>
              </a:solidFill>
              <a:uFillTx/>
              <a:latin typeface="Calibri"/>
            </a:endParaRPr>
          </a:p>
          <a:p>
            <a:pPr lvl="5" marL="2592000" indent="-216000">
              <a:spcBef>
                <a:spcPts val="283"/>
              </a:spcBef>
              <a:buClr>
                <a:srgbClr val="000000"/>
              </a:buClr>
              <a:buSzPct val="45000"/>
              <a:buFont typeface="Wingdings" charset="2"/>
              <a:buChar char=""/>
            </a:pPr>
            <a:r>
              <a:rPr b="0" lang="en-US" sz="2000" strike="noStrike" u="none">
                <a:solidFill>
                  <a:schemeClr val="dk1"/>
                </a:solidFill>
                <a:uFillTx/>
                <a:latin typeface="Calibri"/>
              </a:rPr>
              <a:t>Sixth Outline Level</a:t>
            </a:r>
            <a:endParaRPr b="0" lang="en-US" sz="2000" strike="noStrike" u="none">
              <a:solidFill>
                <a:schemeClr val="dk1"/>
              </a:solidFill>
              <a:uFillTx/>
              <a:latin typeface="Calibri"/>
            </a:endParaRPr>
          </a:p>
          <a:p>
            <a:pPr lvl="6" marL="3024000" indent="-216000">
              <a:spcBef>
                <a:spcPts val="283"/>
              </a:spcBef>
              <a:buClr>
                <a:srgbClr val="000000"/>
              </a:buClr>
              <a:buSzPct val="45000"/>
              <a:buFont typeface="Wingdings" charset="2"/>
              <a:buChar char=""/>
            </a:pPr>
            <a:r>
              <a:rPr b="0" lang="en-US" sz="2000" strike="noStrike" u="none">
                <a:solidFill>
                  <a:schemeClr val="dk1"/>
                </a:solidFill>
                <a:uFillTx/>
                <a:latin typeface="Calibri"/>
              </a:rPr>
              <a:t>Seventh Outline Level</a:t>
            </a:r>
            <a:endParaRPr b="0" lang="en-US" sz="2000" strike="noStrike" u="none">
              <a:solidFill>
                <a:schemeClr val="dk1"/>
              </a:solidFill>
              <a:uFillTx/>
              <a:latin typeface="Calibri"/>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360">
            <a:solidFill>
              <a:srgbClr val="5fcaee"/>
            </a:solidFill>
            <a:round/>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18"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360">
            <a:solidFill>
              <a:srgbClr val="5fcaee"/>
            </a:solidFill>
            <a:round/>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19"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20"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21"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22"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23"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24"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25"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26"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27"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r>
              <a:rPr b="0" lang="en-US" sz="1800" strike="noStrike" u="none">
                <a:solidFill>
                  <a:schemeClr val="dk1"/>
                </a:solidFill>
                <a:uFillTx/>
                <a:latin typeface="Calibri"/>
              </a:rPr>
              <a:t>Click to edit the title text format</a:t>
            </a:r>
            <a:endParaRPr b="0" lang="en-US" sz="1800" strike="noStrike" u="none">
              <a:solidFill>
                <a:schemeClr val="dk1"/>
              </a:solidFill>
              <a:uFillTx/>
              <a:latin typeface="Calibri"/>
            </a:endParaRPr>
          </a:p>
        </p:txBody>
      </p:sp>
      <p:sp>
        <p:nvSpPr>
          <p:cNvPr id="28" name="PlaceHolder 2"/>
          <p:cNvSpPr>
            <a:spLocks noGrp="1"/>
          </p:cNvSpPr>
          <p:nvPr>
            <p:ph type="body"/>
          </p:nvPr>
        </p:nvSpPr>
        <p:spPr>
          <a:xfrm>
            <a:off x="609480" y="1577520"/>
            <a:ext cx="10972440" cy="452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chemeClr val="dk1"/>
                </a:solidFill>
                <a:uFillTx/>
                <a:latin typeface="Calibri"/>
              </a:rPr>
              <a:t>Click to edit the outline text format</a:t>
            </a:r>
            <a:endParaRPr b="0" lang="en-US" sz="1800" strike="noStrike" u="none">
              <a:solidFill>
                <a:schemeClr val="dk1"/>
              </a:solidFill>
              <a:uFillTx/>
              <a:latin typeface="Calibri"/>
            </a:endParaRPr>
          </a:p>
          <a:p>
            <a:pPr lvl="1" marL="864000" indent="-324000">
              <a:spcBef>
                <a:spcPts val="1134"/>
              </a:spcBef>
              <a:buClr>
                <a:srgbClr val="000000"/>
              </a:buClr>
              <a:buSzPct val="75000"/>
              <a:buFont typeface="Symbol" charset="2"/>
              <a:buChar char=""/>
            </a:pPr>
            <a:r>
              <a:rPr b="0" lang="en-US" sz="1800" strike="noStrike" u="none">
                <a:solidFill>
                  <a:schemeClr val="dk1"/>
                </a:solidFill>
                <a:uFillTx/>
                <a:latin typeface="Calibri"/>
              </a:rPr>
              <a:t>Second Outline Level</a:t>
            </a:r>
            <a:endParaRPr b="0" lang="en-US" sz="1800" strike="noStrike" u="none">
              <a:solidFill>
                <a:schemeClr val="dk1"/>
              </a:solidFill>
              <a:uFillTx/>
              <a:latin typeface="Calibri"/>
            </a:endParaRPr>
          </a:p>
          <a:p>
            <a:pPr lvl="2" marL="1296000" indent="-288000">
              <a:spcBef>
                <a:spcPts val="850"/>
              </a:spcBef>
              <a:buClr>
                <a:srgbClr val="000000"/>
              </a:buClr>
              <a:buSzPct val="45000"/>
              <a:buFont typeface="Wingdings" charset="2"/>
              <a:buChar char=""/>
            </a:pPr>
            <a:r>
              <a:rPr b="0" lang="en-US" sz="1800" strike="noStrike" u="none">
                <a:solidFill>
                  <a:schemeClr val="dk1"/>
                </a:solidFill>
                <a:uFillTx/>
                <a:latin typeface="Calibri"/>
              </a:rPr>
              <a:t>Third Outline Level</a:t>
            </a:r>
            <a:endParaRPr b="0" lang="en-US" sz="1800" strike="noStrike" u="none">
              <a:solidFill>
                <a:schemeClr val="dk1"/>
              </a:solidFill>
              <a:uFillTx/>
              <a:latin typeface="Calibri"/>
            </a:endParaRPr>
          </a:p>
          <a:p>
            <a:pPr lvl="3" marL="1728000" indent="-216000">
              <a:spcBef>
                <a:spcPts val="567"/>
              </a:spcBef>
              <a:buClr>
                <a:srgbClr val="000000"/>
              </a:buClr>
              <a:buSzPct val="75000"/>
              <a:buFont typeface="Symbol" charset="2"/>
              <a:buChar char=""/>
            </a:pPr>
            <a:r>
              <a:rPr b="0" lang="en-US" sz="1800" strike="noStrike" u="none">
                <a:solidFill>
                  <a:schemeClr val="dk1"/>
                </a:solidFill>
                <a:uFillTx/>
                <a:latin typeface="Calibri"/>
              </a:rPr>
              <a:t>Fourth Outline Level</a:t>
            </a:r>
            <a:endParaRPr b="0" lang="en-US" sz="1800" strike="noStrike" u="none">
              <a:solidFill>
                <a:schemeClr val="dk1"/>
              </a:solidFill>
              <a:uFillTx/>
              <a:latin typeface="Calibri"/>
            </a:endParaRPr>
          </a:p>
          <a:p>
            <a:pPr lvl="4" marL="2160000" indent="-216000">
              <a:spcBef>
                <a:spcPts val="283"/>
              </a:spcBef>
              <a:buClr>
                <a:srgbClr val="000000"/>
              </a:buClr>
              <a:buSzPct val="45000"/>
              <a:buFont typeface="Wingdings" charset="2"/>
              <a:buChar char=""/>
            </a:pPr>
            <a:r>
              <a:rPr b="0" lang="en-US" sz="2000" strike="noStrike" u="none">
                <a:solidFill>
                  <a:schemeClr val="dk1"/>
                </a:solidFill>
                <a:uFillTx/>
                <a:latin typeface="Calibri"/>
              </a:rPr>
              <a:t>Fifth Outline Level</a:t>
            </a:r>
            <a:endParaRPr b="0" lang="en-US" sz="2000" strike="noStrike" u="none">
              <a:solidFill>
                <a:schemeClr val="dk1"/>
              </a:solidFill>
              <a:uFillTx/>
              <a:latin typeface="Calibri"/>
            </a:endParaRPr>
          </a:p>
          <a:p>
            <a:pPr lvl="5" marL="2592000" indent="-216000">
              <a:spcBef>
                <a:spcPts val="283"/>
              </a:spcBef>
              <a:buClr>
                <a:srgbClr val="000000"/>
              </a:buClr>
              <a:buSzPct val="45000"/>
              <a:buFont typeface="Wingdings" charset="2"/>
              <a:buChar char=""/>
            </a:pPr>
            <a:r>
              <a:rPr b="0" lang="en-US" sz="2000" strike="noStrike" u="none">
                <a:solidFill>
                  <a:schemeClr val="dk1"/>
                </a:solidFill>
                <a:uFillTx/>
                <a:latin typeface="Calibri"/>
              </a:rPr>
              <a:t>Sixth Outline Level</a:t>
            </a:r>
            <a:endParaRPr b="0" lang="en-US" sz="2000" strike="noStrike" u="none">
              <a:solidFill>
                <a:schemeClr val="dk1"/>
              </a:solidFill>
              <a:uFillTx/>
              <a:latin typeface="Calibri"/>
            </a:endParaRPr>
          </a:p>
          <a:p>
            <a:pPr lvl="6" marL="3024000" indent="-216000">
              <a:spcBef>
                <a:spcPts val="283"/>
              </a:spcBef>
              <a:buClr>
                <a:srgbClr val="000000"/>
              </a:buClr>
              <a:buSzPct val="45000"/>
              <a:buFont typeface="Wingdings" charset="2"/>
              <a:buChar char=""/>
            </a:pPr>
            <a:r>
              <a:rPr b="0" lang="en-US" sz="2000" strike="noStrike" u="none">
                <a:solidFill>
                  <a:schemeClr val="dk1"/>
                </a:solidFill>
                <a:uFillTx/>
                <a:latin typeface="Calibri"/>
              </a:rPr>
              <a:t>Seventh Outline Level</a:t>
            </a:r>
            <a:endParaRPr b="0" lang="en-US" sz="2000" strike="noStrike" u="none">
              <a:solidFill>
                <a:schemeClr val="dk1"/>
              </a:solidFill>
              <a:uFillTx/>
              <a:latin typeface="Calibri"/>
            </a:endParaRPr>
          </a:p>
        </p:txBody>
      </p:sp>
      <p:sp>
        <p:nvSpPr>
          <p:cNvPr id="29" name="PlaceHolder 3"/>
          <p:cNvSpPr>
            <a:spLocks noGrp="1"/>
          </p:cNvSpPr>
          <p:nvPr>
            <p:ph type="ftr" idx="4"/>
          </p:nvPr>
        </p:nvSpPr>
        <p:spPr>
          <a:xfrm>
            <a:off x="4145400" y="6378120"/>
            <a:ext cx="3900960" cy="342720"/>
          </a:xfrm>
          <a:prstGeom prst="rect">
            <a:avLst/>
          </a:prstGeom>
          <a:noFill/>
          <a:ln w="0">
            <a:noFill/>
          </a:ln>
        </p:spPr>
        <p:txBody>
          <a:bodyPr lIns="0" rIns="0" tIns="0" bIns="0" anchor="t">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30" name="PlaceHolder 4"/>
          <p:cNvSpPr>
            <a:spLocks noGrp="1"/>
          </p:cNvSpPr>
          <p:nvPr>
            <p:ph type="dt" idx="5"/>
          </p:nvPr>
        </p:nvSpPr>
        <p:spPr>
          <a:xfrm>
            <a:off x="609480" y="6378120"/>
            <a:ext cx="2803680" cy="342720"/>
          </a:xfrm>
          <a:prstGeom prst="rect">
            <a:avLst/>
          </a:prstGeom>
          <a:noFill/>
          <a:ln w="0">
            <a:noFill/>
          </a:ln>
        </p:spPr>
        <p:txBody>
          <a:bodyPr lIns="0" rIns="0" tIns="0" bIns="0" anchor="t">
            <a:noAutofit/>
          </a:bodyPr>
          <a:lstStyle>
            <a:lvl1pPr indent="0" defTabSz="914400">
              <a:lnSpc>
                <a:spcPct val="100000"/>
              </a:lnSpc>
              <a:buNone/>
              <a:defRPr b="0" lang="en-US" sz="1800" strike="noStrike" u="none">
                <a:solidFill>
                  <a:schemeClr val="dk1">
                    <a:tint val="75000"/>
                  </a:schemeClr>
                </a:solidFill>
                <a:uFillTx/>
                <a:latin typeface="Calibri"/>
              </a:defRPr>
            </a:lvl1pPr>
          </a:lstStyle>
          <a:p>
            <a:pPr indent="0" defTabSz="914400">
              <a:lnSpc>
                <a:spcPct val="100000"/>
              </a:lnSpc>
              <a:buNone/>
            </a:pPr>
            <a:r>
              <a:rPr b="0" lang="en-US" sz="1800" strike="noStrike" u="none">
                <a:solidFill>
                  <a:schemeClr val="dk1">
                    <a:tint val="75000"/>
                  </a:schemeClr>
                </a:solidFill>
                <a:uFillTx/>
                <a:latin typeface="Calibri"/>
              </a:rPr>
              <a:t>&lt;date/time&gt;</a:t>
            </a:r>
            <a:endParaRPr b="0" lang="en-US" sz="1800" strike="noStrike" u="none">
              <a:solidFill>
                <a:srgbClr val="000000"/>
              </a:solidFill>
              <a:uFillTx/>
              <a:latin typeface="Times New Roman"/>
            </a:endParaRPr>
          </a:p>
        </p:txBody>
      </p:sp>
      <p:sp>
        <p:nvSpPr>
          <p:cNvPr id="31" name="PlaceHolder 5"/>
          <p:cNvSpPr>
            <a:spLocks noGrp="1"/>
          </p:cNvSpPr>
          <p:nvPr>
            <p:ph type="sldNum" idx="6"/>
          </p:nvPr>
        </p:nvSpPr>
        <p:spPr>
          <a:xfrm>
            <a:off x="11353320" y="6473160"/>
            <a:ext cx="150840" cy="191520"/>
          </a:xfrm>
          <a:prstGeom prst="rect">
            <a:avLst/>
          </a:prstGeom>
          <a:noFill/>
          <a:ln w="0">
            <a:noFill/>
          </a:ln>
        </p:spPr>
        <p:txBody>
          <a:bodyPr lIns="0" rIns="0" tIns="0" bIns="0" anchor="t">
            <a:noAutofit/>
          </a:bodyPr>
          <a:lstStyle>
            <a:lvl1pPr marL="38160" indent="0" defTabSz="914400">
              <a:lnSpc>
                <a:spcPct val="100000"/>
              </a:lnSpc>
              <a:spcBef>
                <a:spcPts val="54"/>
              </a:spcBef>
              <a:buNone/>
              <a:defRPr b="0" lang="en-US" sz="1100" spc="11" strike="noStrike" u="none">
                <a:solidFill>
                  <a:srgbClr val="2d936b"/>
                </a:solidFill>
                <a:uFillTx/>
                <a:latin typeface="Trebuchet MS"/>
              </a:defRPr>
            </a:lvl1pPr>
          </a:lstStyle>
          <a:p>
            <a:pPr marL="38160" indent="0" defTabSz="914400">
              <a:lnSpc>
                <a:spcPct val="100000"/>
              </a:lnSpc>
              <a:spcBef>
                <a:spcPts val="54"/>
              </a:spcBef>
              <a:buNone/>
            </a:pPr>
            <a:fld id="{99803EFA-2B96-4DF8-B6DE-749E172E2466}"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4"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360">
            <a:solidFill>
              <a:srgbClr val="5fcaee"/>
            </a:solidFill>
            <a:round/>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35"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360">
            <a:solidFill>
              <a:srgbClr val="5fcaee"/>
            </a:solidFill>
            <a:round/>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36"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37"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38"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39"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40"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41"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42"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43"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44"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r>
              <a:rPr b="0" lang="en-US" sz="1800" strike="noStrike" u="none">
                <a:solidFill>
                  <a:schemeClr val="dk1"/>
                </a:solidFill>
                <a:uFillTx/>
                <a:latin typeface="Calibri"/>
              </a:rPr>
              <a:t>Click to edit the title text format</a:t>
            </a:r>
            <a:endParaRPr b="0" lang="en-US" sz="1800" strike="noStrike" u="none">
              <a:solidFill>
                <a:schemeClr val="dk1"/>
              </a:solidFill>
              <a:uFillTx/>
              <a:latin typeface="Calibri"/>
            </a:endParaRPr>
          </a:p>
        </p:txBody>
      </p:sp>
      <p:sp>
        <p:nvSpPr>
          <p:cNvPr id="45" name="PlaceHolder 2"/>
          <p:cNvSpPr>
            <a:spLocks noGrp="1"/>
          </p:cNvSpPr>
          <p:nvPr>
            <p:ph type="body"/>
          </p:nvPr>
        </p:nvSpPr>
        <p:spPr>
          <a:xfrm>
            <a:off x="609480" y="1577520"/>
            <a:ext cx="5303160" cy="235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chemeClr val="dk1"/>
                </a:solidFill>
                <a:uFillTx/>
                <a:latin typeface="Calibri"/>
              </a:rPr>
              <a:t>Click to edit the outline text format</a:t>
            </a:r>
            <a:endParaRPr b="0" lang="en-US" sz="1800" strike="noStrike" u="none">
              <a:solidFill>
                <a:schemeClr val="dk1"/>
              </a:solidFill>
              <a:uFillTx/>
              <a:latin typeface="Calibri"/>
            </a:endParaRPr>
          </a:p>
          <a:p>
            <a:pPr lvl="1" marL="864000" indent="-324000">
              <a:spcBef>
                <a:spcPts val="1134"/>
              </a:spcBef>
              <a:buClr>
                <a:srgbClr val="000000"/>
              </a:buClr>
              <a:buSzPct val="75000"/>
              <a:buFont typeface="Symbol" charset="2"/>
              <a:buChar char=""/>
            </a:pPr>
            <a:r>
              <a:rPr b="0" lang="en-US" sz="1800" strike="noStrike" u="none">
                <a:solidFill>
                  <a:schemeClr val="dk1"/>
                </a:solidFill>
                <a:uFillTx/>
                <a:latin typeface="Calibri"/>
              </a:rPr>
              <a:t>Second Outline Level</a:t>
            </a:r>
            <a:endParaRPr b="0" lang="en-US" sz="1800" strike="noStrike" u="none">
              <a:solidFill>
                <a:schemeClr val="dk1"/>
              </a:solidFill>
              <a:uFillTx/>
              <a:latin typeface="Calibri"/>
            </a:endParaRPr>
          </a:p>
          <a:p>
            <a:pPr lvl="2" marL="1296000" indent="-288000">
              <a:spcBef>
                <a:spcPts val="850"/>
              </a:spcBef>
              <a:buClr>
                <a:srgbClr val="000000"/>
              </a:buClr>
              <a:buSzPct val="45000"/>
              <a:buFont typeface="Wingdings" charset="2"/>
              <a:buChar char=""/>
            </a:pPr>
            <a:r>
              <a:rPr b="0" lang="en-US" sz="1800" strike="noStrike" u="none">
                <a:solidFill>
                  <a:schemeClr val="dk1"/>
                </a:solidFill>
                <a:uFillTx/>
                <a:latin typeface="Calibri"/>
              </a:rPr>
              <a:t>Third Outline Level</a:t>
            </a:r>
            <a:endParaRPr b="0" lang="en-US" sz="1800" strike="noStrike" u="none">
              <a:solidFill>
                <a:schemeClr val="dk1"/>
              </a:solidFill>
              <a:uFillTx/>
              <a:latin typeface="Calibri"/>
            </a:endParaRPr>
          </a:p>
          <a:p>
            <a:pPr lvl="3" marL="1728000" indent="-216000">
              <a:spcBef>
                <a:spcPts val="567"/>
              </a:spcBef>
              <a:buClr>
                <a:srgbClr val="000000"/>
              </a:buClr>
              <a:buSzPct val="75000"/>
              <a:buFont typeface="Symbol" charset="2"/>
              <a:buChar char=""/>
            </a:pPr>
            <a:r>
              <a:rPr b="0" lang="en-US" sz="1800" strike="noStrike" u="none">
                <a:solidFill>
                  <a:schemeClr val="dk1"/>
                </a:solidFill>
                <a:uFillTx/>
                <a:latin typeface="Calibri"/>
              </a:rPr>
              <a:t>Fourth Outline Level</a:t>
            </a:r>
            <a:endParaRPr b="0" lang="en-US" sz="1800" strike="noStrike" u="none">
              <a:solidFill>
                <a:schemeClr val="dk1"/>
              </a:solidFill>
              <a:uFillTx/>
              <a:latin typeface="Calibri"/>
            </a:endParaRPr>
          </a:p>
          <a:p>
            <a:pPr lvl="4" marL="2160000" indent="-216000">
              <a:spcBef>
                <a:spcPts val="283"/>
              </a:spcBef>
              <a:buClr>
                <a:srgbClr val="000000"/>
              </a:buClr>
              <a:buSzPct val="45000"/>
              <a:buFont typeface="Wingdings" charset="2"/>
              <a:buChar char=""/>
            </a:pPr>
            <a:r>
              <a:rPr b="0" lang="en-US" sz="2000" strike="noStrike" u="none">
                <a:solidFill>
                  <a:schemeClr val="dk1"/>
                </a:solidFill>
                <a:uFillTx/>
                <a:latin typeface="Calibri"/>
              </a:rPr>
              <a:t>Fifth Outline Level</a:t>
            </a:r>
            <a:endParaRPr b="0" lang="en-US" sz="2000" strike="noStrike" u="none">
              <a:solidFill>
                <a:schemeClr val="dk1"/>
              </a:solidFill>
              <a:uFillTx/>
              <a:latin typeface="Calibri"/>
            </a:endParaRPr>
          </a:p>
          <a:p>
            <a:pPr lvl="5" marL="2592000" indent="-216000">
              <a:spcBef>
                <a:spcPts val="283"/>
              </a:spcBef>
              <a:buClr>
                <a:srgbClr val="000000"/>
              </a:buClr>
              <a:buSzPct val="45000"/>
              <a:buFont typeface="Wingdings" charset="2"/>
              <a:buChar char=""/>
            </a:pPr>
            <a:r>
              <a:rPr b="0" lang="en-US" sz="2000" strike="noStrike" u="none">
                <a:solidFill>
                  <a:schemeClr val="dk1"/>
                </a:solidFill>
                <a:uFillTx/>
                <a:latin typeface="Calibri"/>
              </a:rPr>
              <a:t>Sixth Outline Level</a:t>
            </a:r>
            <a:endParaRPr b="0" lang="en-US" sz="2000" strike="noStrike" u="none">
              <a:solidFill>
                <a:schemeClr val="dk1"/>
              </a:solidFill>
              <a:uFillTx/>
              <a:latin typeface="Calibri"/>
            </a:endParaRPr>
          </a:p>
          <a:p>
            <a:pPr lvl="6" marL="3024000" indent="-216000">
              <a:spcBef>
                <a:spcPts val="283"/>
              </a:spcBef>
              <a:buClr>
                <a:srgbClr val="000000"/>
              </a:buClr>
              <a:buSzPct val="45000"/>
              <a:buFont typeface="Wingdings" charset="2"/>
              <a:buChar char=""/>
            </a:pPr>
            <a:r>
              <a:rPr b="0" lang="en-US" sz="2000" strike="noStrike" u="none">
                <a:solidFill>
                  <a:schemeClr val="dk1"/>
                </a:solidFill>
                <a:uFillTx/>
                <a:latin typeface="Calibri"/>
              </a:rPr>
              <a:t>Seventh Outline Level</a:t>
            </a:r>
            <a:endParaRPr b="0" lang="en-US" sz="2000" strike="noStrike" u="none">
              <a:solidFill>
                <a:schemeClr val="dk1"/>
              </a:solidFill>
              <a:uFillTx/>
              <a:latin typeface="Calibri"/>
            </a:endParaRPr>
          </a:p>
        </p:txBody>
      </p:sp>
      <p:sp>
        <p:nvSpPr>
          <p:cNvPr id="46" name="PlaceHolder 3"/>
          <p:cNvSpPr>
            <a:spLocks noGrp="1"/>
          </p:cNvSpPr>
          <p:nvPr>
            <p:ph type="body"/>
          </p:nvPr>
        </p:nvSpPr>
        <p:spPr>
          <a:xfrm>
            <a:off x="6278760" y="1577520"/>
            <a:ext cx="5303160" cy="235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chemeClr val="dk1"/>
                </a:solidFill>
                <a:uFillTx/>
                <a:latin typeface="Calibri"/>
              </a:rPr>
              <a:t>Click to edit the outline text format</a:t>
            </a:r>
            <a:endParaRPr b="0" lang="en-US" sz="1800" strike="noStrike" u="none">
              <a:solidFill>
                <a:schemeClr val="dk1"/>
              </a:solidFill>
              <a:uFillTx/>
              <a:latin typeface="Calibri"/>
            </a:endParaRPr>
          </a:p>
          <a:p>
            <a:pPr lvl="1" marL="864000" indent="-324000">
              <a:spcBef>
                <a:spcPts val="1134"/>
              </a:spcBef>
              <a:buClr>
                <a:srgbClr val="000000"/>
              </a:buClr>
              <a:buSzPct val="75000"/>
              <a:buFont typeface="Symbol" charset="2"/>
              <a:buChar char=""/>
            </a:pPr>
            <a:r>
              <a:rPr b="0" lang="en-US" sz="1800" strike="noStrike" u="none">
                <a:solidFill>
                  <a:schemeClr val="dk1"/>
                </a:solidFill>
                <a:uFillTx/>
                <a:latin typeface="Calibri"/>
              </a:rPr>
              <a:t>Second Outline Level</a:t>
            </a:r>
            <a:endParaRPr b="0" lang="en-US" sz="1800" strike="noStrike" u="none">
              <a:solidFill>
                <a:schemeClr val="dk1"/>
              </a:solidFill>
              <a:uFillTx/>
              <a:latin typeface="Calibri"/>
            </a:endParaRPr>
          </a:p>
          <a:p>
            <a:pPr lvl="2" marL="1296000" indent="-288000">
              <a:spcBef>
                <a:spcPts val="850"/>
              </a:spcBef>
              <a:buClr>
                <a:srgbClr val="000000"/>
              </a:buClr>
              <a:buSzPct val="45000"/>
              <a:buFont typeface="Wingdings" charset="2"/>
              <a:buChar char=""/>
            </a:pPr>
            <a:r>
              <a:rPr b="0" lang="en-US" sz="1800" strike="noStrike" u="none">
                <a:solidFill>
                  <a:schemeClr val="dk1"/>
                </a:solidFill>
                <a:uFillTx/>
                <a:latin typeface="Calibri"/>
              </a:rPr>
              <a:t>Third Outline Level</a:t>
            </a:r>
            <a:endParaRPr b="0" lang="en-US" sz="1800" strike="noStrike" u="none">
              <a:solidFill>
                <a:schemeClr val="dk1"/>
              </a:solidFill>
              <a:uFillTx/>
              <a:latin typeface="Calibri"/>
            </a:endParaRPr>
          </a:p>
          <a:p>
            <a:pPr lvl="3" marL="1728000" indent="-216000">
              <a:spcBef>
                <a:spcPts val="567"/>
              </a:spcBef>
              <a:buClr>
                <a:srgbClr val="000000"/>
              </a:buClr>
              <a:buSzPct val="75000"/>
              <a:buFont typeface="Symbol" charset="2"/>
              <a:buChar char=""/>
            </a:pPr>
            <a:r>
              <a:rPr b="0" lang="en-US" sz="1800" strike="noStrike" u="none">
                <a:solidFill>
                  <a:schemeClr val="dk1"/>
                </a:solidFill>
                <a:uFillTx/>
                <a:latin typeface="Calibri"/>
              </a:rPr>
              <a:t>Fourth Outline Level</a:t>
            </a:r>
            <a:endParaRPr b="0" lang="en-US" sz="1800" strike="noStrike" u="none">
              <a:solidFill>
                <a:schemeClr val="dk1"/>
              </a:solidFill>
              <a:uFillTx/>
              <a:latin typeface="Calibri"/>
            </a:endParaRPr>
          </a:p>
          <a:p>
            <a:pPr lvl="4" marL="2160000" indent="-216000">
              <a:spcBef>
                <a:spcPts val="283"/>
              </a:spcBef>
              <a:buClr>
                <a:srgbClr val="000000"/>
              </a:buClr>
              <a:buSzPct val="45000"/>
              <a:buFont typeface="Wingdings" charset="2"/>
              <a:buChar char=""/>
            </a:pPr>
            <a:r>
              <a:rPr b="0" lang="en-US" sz="2000" strike="noStrike" u="none">
                <a:solidFill>
                  <a:schemeClr val="dk1"/>
                </a:solidFill>
                <a:uFillTx/>
                <a:latin typeface="Calibri"/>
              </a:rPr>
              <a:t>Fifth Outline Level</a:t>
            </a:r>
            <a:endParaRPr b="0" lang="en-US" sz="2000" strike="noStrike" u="none">
              <a:solidFill>
                <a:schemeClr val="dk1"/>
              </a:solidFill>
              <a:uFillTx/>
              <a:latin typeface="Calibri"/>
            </a:endParaRPr>
          </a:p>
          <a:p>
            <a:pPr lvl="5" marL="2592000" indent="-216000">
              <a:spcBef>
                <a:spcPts val="283"/>
              </a:spcBef>
              <a:buClr>
                <a:srgbClr val="000000"/>
              </a:buClr>
              <a:buSzPct val="45000"/>
              <a:buFont typeface="Wingdings" charset="2"/>
              <a:buChar char=""/>
            </a:pPr>
            <a:r>
              <a:rPr b="0" lang="en-US" sz="2000" strike="noStrike" u="none">
                <a:solidFill>
                  <a:schemeClr val="dk1"/>
                </a:solidFill>
                <a:uFillTx/>
                <a:latin typeface="Calibri"/>
              </a:rPr>
              <a:t>Sixth Outline Level</a:t>
            </a:r>
            <a:endParaRPr b="0" lang="en-US" sz="2000" strike="noStrike" u="none">
              <a:solidFill>
                <a:schemeClr val="dk1"/>
              </a:solidFill>
              <a:uFillTx/>
              <a:latin typeface="Calibri"/>
            </a:endParaRPr>
          </a:p>
          <a:p>
            <a:pPr lvl="6" marL="3024000" indent="-216000">
              <a:spcBef>
                <a:spcPts val="283"/>
              </a:spcBef>
              <a:buClr>
                <a:srgbClr val="000000"/>
              </a:buClr>
              <a:buSzPct val="45000"/>
              <a:buFont typeface="Wingdings" charset="2"/>
              <a:buChar char=""/>
            </a:pPr>
            <a:r>
              <a:rPr b="0" lang="en-US" sz="2000" strike="noStrike" u="none">
                <a:solidFill>
                  <a:schemeClr val="dk1"/>
                </a:solidFill>
                <a:uFillTx/>
                <a:latin typeface="Calibri"/>
              </a:rPr>
              <a:t>Seventh Outline Level</a:t>
            </a:r>
            <a:endParaRPr b="0" lang="en-US" sz="2000" strike="noStrike" u="none">
              <a:solidFill>
                <a:schemeClr val="dk1"/>
              </a:solidFill>
              <a:uFillTx/>
              <a:latin typeface="Calibri"/>
            </a:endParaRPr>
          </a:p>
        </p:txBody>
      </p:sp>
      <p:sp>
        <p:nvSpPr>
          <p:cNvPr id="47" name="PlaceHolder 4"/>
          <p:cNvSpPr>
            <a:spLocks noGrp="1"/>
          </p:cNvSpPr>
          <p:nvPr>
            <p:ph type="ftr" idx="7"/>
          </p:nvPr>
        </p:nvSpPr>
        <p:spPr>
          <a:xfrm>
            <a:off x="4145400" y="6378120"/>
            <a:ext cx="3900960" cy="342720"/>
          </a:xfrm>
          <a:prstGeom prst="rect">
            <a:avLst/>
          </a:prstGeom>
          <a:noFill/>
          <a:ln w="0">
            <a:noFill/>
          </a:ln>
        </p:spPr>
        <p:txBody>
          <a:bodyPr lIns="0" rIns="0" tIns="0" bIns="0" anchor="t">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48" name="PlaceHolder 5"/>
          <p:cNvSpPr>
            <a:spLocks noGrp="1"/>
          </p:cNvSpPr>
          <p:nvPr>
            <p:ph type="dt" idx="8"/>
          </p:nvPr>
        </p:nvSpPr>
        <p:spPr>
          <a:xfrm>
            <a:off x="609480" y="6378120"/>
            <a:ext cx="2803680" cy="342720"/>
          </a:xfrm>
          <a:prstGeom prst="rect">
            <a:avLst/>
          </a:prstGeom>
          <a:noFill/>
          <a:ln w="0">
            <a:noFill/>
          </a:ln>
        </p:spPr>
        <p:txBody>
          <a:bodyPr lIns="0" rIns="0" tIns="0" bIns="0" anchor="t">
            <a:noAutofit/>
          </a:bodyPr>
          <a:lstStyle>
            <a:lvl1pPr indent="0" defTabSz="914400">
              <a:lnSpc>
                <a:spcPct val="100000"/>
              </a:lnSpc>
              <a:buNone/>
              <a:defRPr b="0" lang="en-US" sz="1800" strike="noStrike" u="none">
                <a:solidFill>
                  <a:schemeClr val="dk1">
                    <a:tint val="75000"/>
                  </a:schemeClr>
                </a:solidFill>
                <a:uFillTx/>
                <a:latin typeface="Calibri"/>
              </a:defRPr>
            </a:lvl1pPr>
          </a:lstStyle>
          <a:p>
            <a:pPr indent="0" defTabSz="914400">
              <a:lnSpc>
                <a:spcPct val="100000"/>
              </a:lnSpc>
              <a:buNone/>
            </a:pPr>
            <a:r>
              <a:rPr b="0" lang="en-US" sz="1800" strike="noStrike" u="none">
                <a:solidFill>
                  <a:schemeClr val="dk1">
                    <a:tint val="75000"/>
                  </a:schemeClr>
                </a:solidFill>
                <a:uFillTx/>
                <a:latin typeface="Calibri"/>
              </a:rPr>
              <a:t>&lt;date/time&gt;</a:t>
            </a:r>
            <a:endParaRPr b="0" lang="en-US" sz="1800" strike="noStrike" u="none">
              <a:solidFill>
                <a:srgbClr val="000000"/>
              </a:solidFill>
              <a:uFillTx/>
              <a:latin typeface="Times New Roman"/>
            </a:endParaRPr>
          </a:p>
        </p:txBody>
      </p:sp>
      <p:sp>
        <p:nvSpPr>
          <p:cNvPr id="49" name="PlaceHolder 6"/>
          <p:cNvSpPr>
            <a:spLocks noGrp="1"/>
          </p:cNvSpPr>
          <p:nvPr>
            <p:ph type="sldNum" idx="9"/>
          </p:nvPr>
        </p:nvSpPr>
        <p:spPr>
          <a:xfrm>
            <a:off x="11353320" y="6473160"/>
            <a:ext cx="150840" cy="191520"/>
          </a:xfrm>
          <a:prstGeom prst="rect">
            <a:avLst/>
          </a:prstGeom>
          <a:noFill/>
          <a:ln w="0">
            <a:noFill/>
          </a:ln>
        </p:spPr>
        <p:txBody>
          <a:bodyPr lIns="0" rIns="0" tIns="0" bIns="0" anchor="t">
            <a:noAutofit/>
          </a:bodyPr>
          <a:lstStyle>
            <a:lvl1pPr marL="38160" indent="0" defTabSz="914400">
              <a:lnSpc>
                <a:spcPct val="100000"/>
              </a:lnSpc>
              <a:spcBef>
                <a:spcPts val="54"/>
              </a:spcBef>
              <a:buNone/>
              <a:defRPr b="0" lang="en-US" sz="1100" spc="11" strike="noStrike" u="none">
                <a:solidFill>
                  <a:srgbClr val="2d936b"/>
                </a:solidFill>
                <a:uFillTx/>
                <a:latin typeface="Trebuchet MS"/>
              </a:defRPr>
            </a:lvl1pPr>
          </a:lstStyle>
          <a:p>
            <a:pPr marL="38160" indent="0" defTabSz="914400">
              <a:lnSpc>
                <a:spcPct val="100000"/>
              </a:lnSpc>
              <a:spcBef>
                <a:spcPts val="54"/>
              </a:spcBef>
              <a:buNone/>
            </a:pPr>
            <a:fld id="{5E3B5A20-B01F-4788-9203-288C6519F07B}"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2"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360">
            <a:solidFill>
              <a:srgbClr val="5fcaee"/>
            </a:solidFill>
            <a:round/>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53"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360">
            <a:solidFill>
              <a:srgbClr val="5fcaee"/>
            </a:solidFill>
            <a:round/>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54"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55"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56"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57"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58"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59"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60"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61"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62"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r>
              <a:rPr b="0" lang="en-US" sz="1800" strike="noStrike" u="none">
                <a:solidFill>
                  <a:schemeClr val="dk1"/>
                </a:solidFill>
                <a:uFillTx/>
                <a:latin typeface="Calibri"/>
              </a:rPr>
              <a:t>Click to edit the title text format</a:t>
            </a:r>
            <a:endParaRPr b="0" lang="en-US" sz="1800" strike="noStrike" u="none">
              <a:solidFill>
                <a:schemeClr val="dk1"/>
              </a:solidFill>
              <a:uFillTx/>
              <a:latin typeface="Calibri"/>
            </a:endParaRPr>
          </a:p>
        </p:txBody>
      </p:sp>
      <p:sp>
        <p:nvSpPr>
          <p:cNvPr id="63" name="PlaceHolder 2"/>
          <p:cNvSpPr>
            <a:spLocks noGrp="1"/>
          </p:cNvSpPr>
          <p:nvPr>
            <p:ph type="ftr" idx="10"/>
          </p:nvPr>
        </p:nvSpPr>
        <p:spPr>
          <a:xfrm>
            <a:off x="4145400" y="6378120"/>
            <a:ext cx="3900960" cy="342720"/>
          </a:xfrm>
          <a:prstGeom prst="rect">
            <a:avLst/>
          </a:prstGeom>
          <a:noFill/>
          <a:ln w="0">
            <a:noFill/>
          </a:ln>
        </p:spPr>
        <p:txBody>
          <a:bodyPr lIns="0" rIns="0" tIns="0" bIns="0" anchor="t">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64" name="PlaceHolder 3"/>
          <p:cNvSpPr>
            <a:spLocks noGrp="1"/>
          </p:cNvSpPr>
          <p:nvPr>
            <p:ph type="dt" idx="11"/>
          </p:nvPr>
        </p:nvSpPr>
        <p:spPr>
          <a:xfrm>
            <a:off x="609480" y="6378120"/>
            <a:ext cx="2803680" cy="342720"/>
          </a:xfrm>
          <a:prstGeom prst="rect">
            <a:avLst/>
          </a:prstGeom>
          <a:noFill/>
          <a:ln w="0">
            <a:noFill/>
          </a:ln>
        </p:spPr>
        <p:txBody>
          <a:bodyPr lIns="0" rIns="0" tIns="0" bIns="0" anchor="t">
            <a:noAutofit/>
          </a:bodyPr>
          <a:lstStyle>
            <a:lvl1pPr indent="0" defTabSz="914400">
              <a:lnSpc>
                <a:spcPct val="100000"/>
              </a:lnSpc>
              <a:buNone/>
              <a:defRPr b="0" lang="en-US" sz="1800" strike="noStrike" u="none">
                <a:solidFill>
                  <a:schemeClr val="dk1">
                    <a:tint val="75000"/>
                  </a:schemeClr>
                </a:solidFill>
                <a:uFillTx/>
                <a:latin typeface="Calibri"/>
              </a:defRPr>
            </a:lvl1pPr>
          </a:lstStyle>
          <a:p>
            <a:pPr indent="0" defTabSz="914400">
              <a:lnSpc>
                <a:spcPct val="100000"/>
              </a:lnSpc>
              <a:buNone/>
            </a:pPr>
            <a:r>
              <a:rPr b="0" lang="en-US" sz="1800" strike="noStrike" u="none">
                <a:solidFill>
                  <a:schemeClr val="dk1">
                    <a:tint val="75000"/>
                  </a:schemeClr>
                </a:solidFill>
                <a:uFillTx/>
                <a:latin typeface="Calibri"/>
              </a:rPr>
              <a:t>&lt;date/time&gt;</a:t>
            </a:r>
            <a:endParaRPr b="0" lang="en-US" sz="1800" strike="noStrike" u="none">
              <a:solidFill>
                <a:srgbClr val="000000"/>
              </a:solidFill>
              <a:uFillTx/>
              <a:latin typeface="Times New Roman"/>
            </a:endParaRPr>
          </a:p>
        </p:txBody>
      </p:sp>
      <p:sp>
        <p:nvSpPr>
          <p:cNvPr id="65" name="PlaceHolder 4"/>
          <p:cNvSpPr>
            <a:spLocks noGrp="1"/>
          </p:cNvSpPr>
          <p:nvPr>
            <p:ph type="sldNum" idx="12"/>
          </p:nvPr>
        </p:nvSpPr>
        <p:spPr>
          <a:xfrm>
            <a:off x="11353320" y="6473160"/>
            <a:ext cx="150840" cy="191520"/>
          </a:xfrm>
          <a:prstGeom prst="rect">
            <a:avLst/>
          </a:prstGeom>
          <a:noFill/>
          <a:ln w="0">
            <a:noFill/>
          </a:ln>
        </p:spPr>
        <p:txBody>
          <a:bodyPr lIns="0" rIns="0" tIns="0" bIns="0" anchor="t">
            <a:noAutofit/>
          </a:bodyPr>
          <a:lstStyle>
            <a:lvl1pPr marL="38160" indent="0" defTabSz="914400">
              <a:lnSpc>
                <a:spcPct val="100000"/>
              </a:lnSpc>
              <a:spcBef>
                <a:spcPts val="54"/>
              </a:spcBef>
              <a:buNone/>
              <a:defRPr b="0" lang="en-US" sz="1100" spc="11" strike="noStrike" u="none">
                <a:solidFill>
                  <a:srgbClr val="2d936b"/>
                </a:solidFill>
                <a:uFillTx/>
                <a:latin typeface="Trebuchet MS"/>
              </a:defRPr>
            </a:lvl1pPr>
          </a:lstStyle>
          <a:p>
            <a:pPr marL="38160" indent="0" defTabSz="914400">
              <a:lnSpc>
                <a:spcPct val="100000"/>
              </a:lnSpc>
              <a:spcBef>
                <a:spcPts val="54"/>
              </a:spcBef>
              <a:buNone/>
            </a:pPr>
            <a:fld id="{92C7C395-1D64-42DF-B92A-FBE60CD9D89D}"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
        <p:nvSpPr>
          <p:cNvPr id="6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chemeClr val="dk1"/>
                </a:solidFill>
                <a:uFillTx/>
                <a:latin typeface="Calibri"/>
              </a:rPr>
              <a:t>Click to edit the outline text format</a:t>
            </a:r>
            <a:endParaRPr b="0" lang="en-US" sz="1800" strike="noStrike" u="none">
              <a:solidFill>
                <a:schemeClr val="dk1"/>
              </a:solidFill>
              <a:uFillTx/>
              <a:latin typeface="Calibri"/>
            </a:endParaRPr>
          </a:p>
          <a:p>
            <a:pPr lvl="1" marL="864000" indent="-324000">
              <a:spcBef>
                <a:spcPts val="1134"/>
              </a:spcBef>
              <a:buClr>
                <a:srgbClr val="000000"/>
              </a:buClr>
              <a:buSzPct val="75000"/>
              <a:buFont typeface="Symbol" charset="2"/>
              <a:buChar char=""/>
            </a:pPr>
            <a:r>
              <a:rPr b="0" lang="en-US" sz="1800" strike="noStrike" u="none">
                <a:solidFill>
                  <a:schemeClr val="dk1"/>
                </a:solidFill>
                <a:uFillTx/>
                <a:latin typeface="Calibri"/>
              </a:rPr>
              <a:t>Second Outline Level</a:t>
            </a:r>
            <a:endParaRPr b="0" lang="en-US" sz="1800" strike="noStrike" u="none">
              <a:solidFill>
                <a:schemeClr val="dk1"/>
              </a:solidFill>
              <a:uFillTx/>
              <a:latin typeface="Calibri"/>
            </a:endParaRPr>
          </a:p>
          <a:p>
            <a:pPr lvl="2" marL="1296000" indent="-288000">
              <a:spcBef>
                <a:spcPts val="850"/>
              </a:spcBef>
              <a:buClr>
                <a:srgbClr val="000000"/>
              </a:buClr>
              <a:buSzPct val="45000"/>
              <a:buFont typeface="Wingdings" charset="2"/>
              <a:buChar char=""/>
            </a:pPr>
            <a:r>
              <a:rPr b="0" lang="en-US" sz="1800" strike="noStrike" u="none">
                <a:solidFill>
                  <a:schemeClr val="dk1"/>
                </a:solidFill>
                <a:uFillTx/>
                <a:latin typeface="Calibri"/>
              </a:rPr>
              <a:t>Third Outline Level</a:t>
            </a:r>
            <a:endParaRPr b="0" lang="en-US" sz="1800" strike="noStrike" u="none">
              <a:solidFill>
                <a:schemeClr val="dk1"/>
              </a:solidFill>
              <a:uFillTx/>
              <a:latin typeface="Calibri"/>
            </a:endParaRPr>
          </a:p>
          <a:p>
            <a:pPr lvl="3" marL="1728000" indent="-216000">
              <a:spcBef>
                <a:spcPts val="567"/>
              </a:spcBef>
              <a:buClr>
                <a:srgbClr val="000000"/>
              </a:buClr>
              <a:buSzPct val="75000"/>
              <a:buFont typeface="Symbol" charset="2"/>
              <a:buChar char=""/>
            </a:pPr>
            <a:r>
              <a:rPr b="0" lang="en-US" sz="1800" strike="noStrike" u="none">
                <a:solidFill>
                  <a:schemeClr val="dk1"/>
                </a:solidFill>
                <a:uFillTx/>
                <a:latin typeface="Calibri"/>
              </a:rPr>
              <a:t>Fourth Outline Level</a:t>
            </a:r>
            <a:endParaRPr b="0" lang="en-US" sz="1800" strike="noStrike" u="none">
              <a:solidFill>
                <a:schemeClr val="dk1"/>
              </a:solidFill>
              <a:uFillTx/>
              <a:latin typeface="Calibri"/>
            </a:endParaRPr>
          </a:p>
          <a:p>
            <a:pPr lvl="4" marL="2160000" indent="-216000">
              <a:spcBef>
                <a:spcPts val="283"/>
              </a:spcBef>
              <a:buClr>
                <a:srgbClr val="000000"/>
              </a:buClr>
              <a:buSzPct val="45000"/>
              <a:buFont typeface="Wingdings" charset="2"/>
              <a:buChar char=""/>
            </a:pPr>
            <a:r>
              <a:rPr b="0" lang="en-US" sz="2000" strike="noStrike" u="none">
                <a:solidFill>
                  <a:schemeClr val="dk1"/>
                </a:solidFill>
                <a:uFillTx/>
                <a:latin typeface="Calibri"/>
              </a:rPr>
              <a:t>Fifth Outline Level</a:t>
            </a:r>
            <a:endParaRPr b="0" lang="en-US" sz="2000" strike="noStrike" u="none">
              <a:solidFill>
                <a:schemeClr val="dk1"/>
              </a:solidFill>
              <a:uFillTx/>
              <a:latin typeface="Calibri"/>
            </a:endParaRPr>
          </a:p>
          <a:p>
            <a:pPr lvl="5" marL="2592000" indent="-216000">
              <a:spcBef>
                <a:spcPts val="283"/>
              </a:spcBef>
              <a:buClr>
                <a:srgbClr val="000000"/>
              </a:buClr>
              <a:buSzPct val="45000"/>
              <a:buFont typeface="Wingdings" charset="2"/>
              <a:buChar char=""/>
            </a:pPr>
            <a:r>
              <a:rPr b="0" lang="en-US" sz="2000" strike="noStrike" u="none">
                <a:solidFill>
                  <a:schemeClr val="dk1"/>
                </a:solidFill>
                <a:uFillTx/>
                <a:latin typeface="Calibri"/>
              </a:rPr>
              <a:t>Sixth Outline Level</a:t>
            </a:r>
            <a:endParaRPr b="0" lang="en-US" sz="2000" strike="noStrike" u="none">
              <a:solidFill>
                <a:schemeClr val="dk1"/>
              </a:solidFill>
              <a:uFillTx/>
              <a:latin typeface="Calibri"/>
            </a:endParaRPr>
          </a:p>
          <a:p>
            <a:pPr lvl="6" marL="3024000" indent="-216000">
              <a:spcBef>
                <a:spcPts val="283"/>
              </a:spcBef>
              <a:buClr>
                <a:srgbClr val="000000"/>
              </a:buClr>
              <a:buSzPct val="45000"/>
              <a:buFont typeface="Wingdings" charset="2"/>
              <a:buChar char=""/>
            </a:pPr>
            <a:r>
              <a:rPr b="0" lang="en-US" sz="2000" strike="noStrike" u="none">
                <a:solidFill>
                  <a:schemeClr val="dk1"/>
                </a:solidFill>
                <a:uFillTx/>
                <a:latin typeface="Calibri"/>
              </a:rPr>
              <a:t>Seventh Outline Level</a:t>
            </a:r>
            <a:endParaRPr b="0" lang="en-US" sz="2000" strike="noStrike" u="none">
              <a:solidFill>
                <a:schemeClr val="dk1"/>
              </a:solidFill>
              <a:uFillTx/>
              <a:latin typeface="Calibri"/>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9"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360">
            <a:solidFill>
              <a:srgbClr val="5fcaee"/>
            </a:solidFill>
            <a:round/>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70"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360">
            <a:solidFill>
              <a:srgbClr val="5fcaee"/>
            </a:solidFill>
            <a:round/>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71"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72"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73"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74"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75"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76"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77"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78"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79" name="PlaceHolder 1"/>
          <p:cNvSpPr>
            <a:spLocks noGrp="1"/>
          </p:cNvSpPr>
          <p:nvPr>
            <p:ph type="ftr" idx="13"/>
          </p:nvPr>
        </p:nvSpPr>
        <p:spPr>
          <a:xfrm>
            <a:off x="4145400" y="6378120"/>
            <a:ext cx="3900960" cy="342720"/>
          </a:xfrm>
          <a:prstGeom prst="rect">
            <a:avLst/>
          </a:prstGeom>
          <a:noFill/>
          <a:ln w="0">
            <a:noFill/>
          </a:ln>
        </p:spPr>
        <p:txBody>
          <a:bodyPr lIns="0" rIns="0" tIns="0" bIns="0" anchor="t">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80" name="PlaceHolder 2"/>
          <p:cNvSpPr>
            <a:spLocks noGrp="1"/>
          </p:cNvSpPr>
          <p:nvPr>
            <p:ph type="dt" idx="14"/>
          </p:nvPr>
        </p:nvSpPr>
        <p:spPr>
          <a:xfrm>
            <a:off x="609480" y="6378120"/>
            <a:ext cx="2803680" cy="342720"/>
          </a:xfrm>
          <a:prstGeom prst="rect">
            <a:avLst/>
          </a:prstGeom>
          <a:noFill/>
          <a:ln w="0">
            <a:noFill/>
          </a:ln>
        </p:spPr>
        <p:txBody>
          <a:bodyPr lIns="0" rIns="0" tIns="0" bIns="0" anchor="t">
            <a:noAutofit/>
          </a:bodyPr>
          <a:lstStyle>
            <a:lvl1pPr indent="0" defTabSz="914400">
              <a:lnSpc>
                <a:spcPct val="100000"/>
              </a:lnSpc>
              <a:buNone/>
              <a:defRPr b="0" lang="en-US" sz="1800" strike="noStrike" u="none">
                <a:solidFill>
                  <a:schemeClr val="dk1">
                    <a:tint val="75000"/>
                  </a:schemeClr>
                </a:solidFill>
                <a:uFillTx/>
                <a:latin typeface="Calibri"/>
              </a:defRPr>
            </a:lvl1pPr>
          </a:lstStyle>
          <a:p>
            <a:pPr indent="0" defTabSz="914400">
              <a:lnSpc>
                <a:spcPct val="100000"/>
              </a:lnSpc>
              <a:buNone/>
            </a:pPr>
            <a:r>
              <a:rPr b="0" lang="en-US" sz="1800" strike="noStrike" u="none">
                <a:solidFill>
                  <a:schemeClr val="dk1">
                    <a:tint val="75000"/>
                  </a:schemeClr>
                </a:solidFill>
                <a:uFillTx/>
                <a:latin typeface="Calibri"/>
              </a:rPr>
              <a:t>&lt;date/time&gt;</a:t>
            </a:r>
            <a:endParaRPr b="0" lang="en-US" sz="1800" strike="noStrike" u="none">
              <a:solidFill>
                <a:srgbClr val="000000"/>
              </a:solidFill>
              <a:uFillTx/>
              <a:latin typeface="Times New Roman"/>
            </a:endParaRPr>
          </a:p>
        </p:txBody>
      </p:sp>
      <p:sp>
        <p:nvSpPr>
          <p:cNvPr id="81" name="PlaceHolder 3"/>
          <p:cNvSpPr>
            <a:spLocks noGrp="1"/>
          </p:cNvSpPr>
          <p:nvPr>
            <p:ph type="sldNum" idx="15"/>
          </p:nvPr>
        </p:nvSpPr>
        <p:spPr>
          <a:xfrm>
            <a:off x="11353320" y="6473160"/>
            <a:ext cx="150840" cy="191520"/>
          </a:xfrm>
          <a:prstGeom prst="rect">
            <a:avLst/>
          </a:prstGeom>
          <a:noFill/>
          <a:ln w="0">
            <a:noFill/>
          </a:ln>
        </p:spPr>
        <p:txBody>
          <a:bodyPr lIns="0" rIns="0" tIns="0" bIns="0" anchor="t">
            <a:noAutofit/>
          </a:bodyPr>
          <a:lstStyle>
            <a:lvl1pPr marL="38160" indent="0" defTabSz="914400">
              <a:lnSpc>
                <a:spcPct val="100000"/>
              </a:lnSpc>
              <a:spcBef>
                <a:spcPts val="54"/>
              </a:spcBef>
              <a:buNone/>
              <a:defRPr b="0" lang="en-US" sz="1100" spc="11" strike="noStrike" u="none">
                <a:solidFill>
                  <a:srgbClr val="2d936b"/>
                </a:solidFill>
                <a:uFillTx/>
                <a:latin typeface="Trebuchet MS"/>
              </a:defRPr>
            </a:lvl1pPr>
          </a:lstStyle>
          <a:p>
            <a:pPr marL="38160" indent="0" defTabSz="914400">
              <a:lnSpc>
                <a:spcPct val="100000"/>
              </a:lnSpc>
              <a:spcBef>
                <a:spcPts val="54"/>
              </a:spcBef>
              <a:buNone/>
            </a:pPr>
            <a:fld id="{A32C96CF-7BA9-446A-BB27-50EBAF6E809F}"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chart" Target="../charts/chart1.xml"/><Relationship Id="rId3"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88" name="object 2"/>
          <p:cNvGrpSpPr/>
          <p:nvPr/>
        </p:nvGrpSpPr>
        <p:grpSpPr>
          <a:xfrm>
            <a:off x="876240" y="990720"/>
            <a:ext cx="1742760" cy="1333080"/>
            <a:chOff x="876240" y="990720"/>
            <a:chExt cx="1742760" cy="1333080"/>
          </a:xfrm>
        </p:grpSpPr>
        <p:sp>
          <p:nvSpPr>
            <p:cNvPr id="89" name="object 3"/>
            <p:cNvSpPr/>
            <p:nvPr/>
          </p:nvSpPr>
          <p:spPr>
            <a:xfrm>
              <a:off x="876240" y="1266840"/>
              <a:ext cx="1228320" cy="1056960"/>
            </a:xfrm>
            <a:custGeom>
              <a:avLst/>
              <a:gdLst>
                <a:gd name="textAreaLeft" fmla="*/ 0 w 1228320"/>
                <a:gd name="textAreaRight" fmla="*/ 1228680 w 1228320"/>
                <a:gd name="textAreaTop" fmla="*/ 0 h 1056960"/>
                <a:gd name="textAreaBottom" fmla="*/ 1057320 h 1056960"/>
              </a:gdLst>
              <a:ahLst/>
              <a:rect l="textAreaLeft" t="textAreaTop" r="textAreaRight" b="textAreaBottom"/>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90" name="object 4"/>
            <p:cNvSpPr/>
            <p:nvPr/>
          </p:nvSpPr>
          <p:spPr>
            <a:xfrm>
              <a:off x="1971720" y="990720"/>
              <a:ext cx="647280" cy="561600"/>
            </a:xfrm>
            <a:custGeom>
              <a:avLst/>
              <a:gdLst>
                <a:gd name="textAreaLeft" fmla="*/ 0 w 647280"/>
                <a:gd name="textAreaRight" fmla="*/ 647640 w 647280"/>
                <a:gd name="textAreaTop" fmla="*/ 0 h 561600"/>
                <a:gd name="textAreaBottom" fmla="*/ 561960 h 561600"/>
              </a:gdLst>
              <a:ahLst/>
              <a:rect l="textAreaLeft" t="textAreaTop" r="textAreaRight" b="textAreaBottom"/>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grpSp>
      <p:sp>
        <p:nvSpPr>
          <p:cNvPr id="91" name="object 5"/>
          <p:cNvSpPr/>
          <p:nvPr/>
        </p:nvSpPr>
        <p:spPr>
          <a:xfrm>
            <a:off x="3753000" y="1190520"/>
            <a:ext cx="1666440" cy="1437840"/>
          </a:xfrm>
          <a:custGeom>
            <a:avLst/>
            <a:gdLst>
              <a:gd name="textAreaLeft" fmla="*/ 0 w 1666440"/>
              <a:gd name="textAreaRight" fmla="*/ 1666800 w 1666440"/>
              <a:gd name="textAreaTop" fmla="*/ 0 h 1437840"/>
              <a:gd name="textAreaBottom" fmla="*/ 1438200 h 1437840"/>
            </a:gdLst>
            <a:ahLst/>
            <a:rect l="textAreaLeft" t="textAreaTop" r="textAreaRight" b="textAreaBottom"/>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92" name="object 6"/>
          <p:cNvSpPr/>
          <p:nvPr/>
        </p:nvSpPr>
        <p:spPr>
          <a:xfrm>
            <a:off x="3800520" y="5229360"/>
            <a:ext cx="723600" cy="618840"/>
          </a:xfrm>
          <a:custGeom>
            <a:avLst/>
            <a:gdLst>
              <a:gd name="textAreaLeft" fmla="*/ 0 w 723600"/>
              <a:gd name="textAreaRight" fmla="*/ 723960 w 723600"/>
              <a:gd name="textAreaTop" fmla="*/ 0 h 618840"/>
              <a:gd name="textAreaBottom" fmla="*/ 619200 h 618840"/>
            </a:gdLst>
            <a:ahLst/>
            <a:rect l="textAreaLeft" t="textAreaTop" r="textAreaRight" b="textAreaBottom"/>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93" name="PlaceHolder 1"/>
          <p:cNvSpPr>
            <a:spLocks noGrp="1"/>
          </p:cNvSpPr>
          <p:nvPr>
            <p:ph type="title"/>
          </p:nvPr>
        </p:nvSpPr>
        <p:spPr>
          <a:xfrm>
            <a:off x="-828720" y="19800"/>
            <a:ext cx="9981720" cy="1108440"/>
          </a:xfrm>
          <a:prstGeom prst="rect">
            <a:avLst/>
          </a:prstGeom>
          <a:noFill/>
          <a:ln w="0">
            <a:noFill/>
          </a:ln>
        </p:spPr>
        <p:txBody>
          <a:bodyPr lIns="0" rIns="0" tIns="16560" bIns="0" anchor="t">
            <a:noAutofit/>
          </a:bodyPr>
          <a:p>
            <a:pPr marL="3213720" indent="0">
              <a:lnSpc>
                <a:spcPct val="100000"/>
              </a:lnSpc>
              <a:spcBef>
                <a:spcPts val="130"/>
              </a:spcBef>
              <a:buNone/>
            </a:pPr>
            <a:r>
              <a:rPr b="1" lang="en-US" sz="3200" strike="noStrike" u="none">
                <a:solidFill>
                  <a:schemeClr val="dk1"/>
                </a:solidFill>
                <a:uFillTx/>
                <a:latin typeface="Times New Roman"/>
              </a:rPr>
              <a:t>Employee Data Analysis using Excel </a:t>
            </a:r>
            <a:br>
              <a:rPr sz="3200"/>
            </a:br>
            <a:endParaRPr b="0" lang="en-US" sz="3200" strike="noStrike" u="none">
              <a:solidFill>
                <a:schemeClr val="dk1"/>
              </a:solidFill>
              <a:uFillTx/>
              <a:latin typeface="Calibri"/>
            </a:endParaRPr>
          </a:p>
        </p:txBody>
      </p:sp>
      <p:pic>
        <p:nvPicPr>
          <p:cNvPr id="94" name="object 9" descr=""/>
          <p:cNvPicPr/>
          <p:nvPr/>
        </p:nvPicPr>
        <p:blipFill>
          <a:blip r:embed="rId1"/>
          <a:stretch/>
        </p:blipFill>
        <p:spPr>
          <a:xfrm>
            <a:off x="676440" y="6467400"/>
            <a:ext cx="2142720" cy="199800"/>
          </a:xfrm>
          <a:prstGeom prst="rect">
            <a:avLst/>
          </a:prstGeom>
          <a:ln w="0">
            <a:noFill/>
          </a:ln>
        </p:spPr>
      </p:pic>
      <p:sp>
        <p:nvSpPr>
          <p:cNvPr id="95" name="PlaceHolder 2"/>
          <p:cNvSpPr>
            <a:spLocks noGrp="1"/>
          </p:cNvSpPr>
          <p:nvPr>
            <p:ph type="sldNum" idx="19"/>
          </p:nvPr>
        </p:nvSpPr>
        <p:spPr>
          <a:xfrm>
            <a:off x="11353320" y="6473160"/>
            <a:ext cx="150840" cy="28872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11" strike="noStrike" u="none">
                <a:solidFill>
                  <a:srgbClr val="2d936b"/>
                </a:solidFill>
                <a:uFillTx/>
                <a:latin typeface="Trebuchet MS"/>
              </a:defRPr>
            </a:lvl1pPr>
          </a:lstStyle>
          <a:p>
            <a:pPr marL="38160" indent="0" defTabSz="914400">
              <a:lnSpc>
                <a:spcPct val="100000"/>
              </a:lnSpc>
              <a:spcBef>
                <a:spcPts val="54"/>
              </a:spcBef>
              <a:buNone/>
            </a:pPr>
            <a:fld id="{B7247433-8C4A-43EA-86D0-9EABE122A98C}"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
        <p:nvSpPr>
          <p:cNvPr id="96" name="TextBox 13"/>
          <p:cNvSpPr/>
          <p:nvPr/>
        </p:nvSpPr>
        <p:spPr>
          <a:xfrm>
            <a:off x="1219680" y="2971800"/>
            <a:ext cx="8610120" cy="17974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2800" strike="noStrike" u="none">
                <a:solidFill>
                  <a:schemeClr val="dk1"/>
                </a:solidFill>
                <a:uFillTx/>
                <a:latin typeface="Calibri"/>
              </a:rPr>
              <a:t>STUDENT NAME: RAJESH KUMAR S V</a:t>
            </a:r>
            <a:endParaRPr b="0" lang="en-US" sz="2800" strike="noStrike" u="none">
              <a:solidFill>
                <a:srgbClr val="000000"/>
              </a:solidFill>
              <a:uFillTx/>
              <a:latin typeface="Arial"/>
            </a:endParaRPr>
          </a:p>
          <a:p>
            <a:pPr defTabSz="914400">
              <a:lnSpc>
                <a:spcPct val="100000"/>
              </a:lnSpc>
            </a:pPr>
            <a:r>
              <a:rPr b="0" lang="en-US" sz="2800" strike="noStrike" u="none">
                <a:solidFill>
                  <a:schemeClr val="dk1"/>
                </a:solidFill>
                <a:uFillTx/>
                <a:latin typeface="Calibri"/>
              </a:rPr>
              <a:t>REGISTER NO: 22AF35 / 31228813</a:t>
            </a:r>
            <a:endParaRPr b="0" lang="en-US" sz="2800" strike="noStrike" u="none">
              <a:solidFill>
                <a:srgbClr val="000000"/>
              </a:solidFill>
              <a:uFillTx/>
              <a:latin typeface="Arial"/>
            </a:endParaRPr>
          </a:p>
          <a:p>
            <a:pPr defTabSz="914400">
              <a:lnSpc>
                <a:spcPct val="100000"/>
              </a:lnSpc>
            </a:pPr>
            <a:r>
              <a:rPr b="0" lang="en-US" sz="2800" strike="noStrike" u="none">
                <a:solidFill>
                  <a:schemeClr val="dk1"/>
                </a:solidFill>
                <a:uFillTx/>
                <a:latin typeface="Calibri"/>
              </a:rPr>
              <a:t>DEPARTMENT: Accounting and finance</a:t>
            </a:r>
            <a:endParaRPr b="0" lang="en-US" sz="2800" strike="noStrike" u="none">
              <a:solidFill>
                <a:srgbClr val="000000"/>
              </a:solidFill>
              <a:uFillTx/>
              <a:latin typeface="Arial"/>
            </a:endParaRPr>
          </a:p>
          <a:p>
            <a:pPr defTabSz="914400">
              <a:lnSpc>
                <a:spcPct val="100000"/>
              </a:lnSpc>
            </a:pPr>
            <a:r>
              <a:rPr b="0" lang="en-US" sz="2800" strike="noStrike" u="none">
                <a:solidFill>
                  <a:schemeClr val="dk1"/>
                </a:solidFill>
                <a:uFillTx/>
                <a:latin typeface="Calibri"/>
              </a:rPr>
              <a:t>COLLEGE: Avichi college of arts and science</a:t>
            </a:r>
            <a:endParaRPr b="0" lang="en-US"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pic>
        <p:nvPicPr>
          <p:cNvPr id="185" name="object 6" descr=""/>
          <p:cNvPicPr/>
          <p:nvPr/>
        </p:nvPicPr>
        <p:blipFill>
          <a:blip r:embed="rId1"/>
          <a:stretch/>
        </p:blipFill>
        <p:spPr>
          <a:xfrm>
            <a:off x="1666800" y="6467400"/>
            <a:ext cx="75960" cy="177480"/>
          </a:xfrm>
          <a:prstGeom prst="rect">
            <a:avLst/>
          </a:prstGeom>
          <a:ln w="0">
            <a:noFill/>
          </a:ln>
        </p:spPr>
      </p:pic>
      <p:sp>
        <p:nvSpPr>
          <p:cNvPr id="186" name="object 9"/>
          <p:cNvSpPr/>
          <p:nvPr/>
        </p:nvSpPr>
        <p:spPr>
          <a:xfrm>
            <a:off x="11277360" y="6473160"/>
            <a:ext cx="228240" cy="174960"/>
          </a:xfrm>
          <a:prstGeom prst="rect">
            <a:avLst/>
          </a:prstGeom>
          <a:noFill/>
          <a:ln w="0">
            <a:noFill/>
          </a:ln>
        </p:spPr>
        <p:style>
          <a:lnRef idx="0"/>
          <a:fillRef idx="0"/>
          <a:effectRef idx="0"/>
          <a:fontRef idx="minor"/>
        </p:style>
        <p:txBody>
          <a:bodyPr lIns="0" rIns="0" tIns="6840" bIns="0" anchor="t">
            <a:spAutoFit/>
          </a:bodyPr>
          <a:p>
            <a:pPr marL="38160" defTabSz="914400">
              <a:lnSpc>
                <a:spcPct val="100000"/>
              </a:lnSpc>
              <a:spcBef>
                <a:spcPts val="54"/>
              </a:spcBef>
            </a:pPr>
            <a:fld id="{26E984EC-C813-470B-B3A5-CA7E07ED383B}"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Arial"/>
            </a:endParaRPr>
          </a:p>
        </p:txBody>
      </p:sp>
      <p:sp>
        <p:nvSpPr>
          <p:cNvPr id="187" name="object 8"/>
          <p:cNvSpPr/>
          <p:nvPr/>
        </p:nvSpPr>
        <p:spPr>
          <a:xfrm>
            <a:off x="739800" y="291240"/>
            <a:ext cx="3303720" cy="745200"/>
          </a:xfrm>
          <a:prstGeom prst="rect">
            <a:avLst/>
          </a:prstGeom>
          <a:noFill/>
          <a:ln w="0">
            <a:noFill/>
          </a:ln>
        </p:spPr>
        <p:style>
          <a:lnRef idx="0"/>
          <a:fillRef idx="0"/>
          <a:effectRef idx="0"/>
          <a:fontRef idx="minor"/>
        </p:style>
        <p:txBody>
          <a:bodyPr lIns="0" rIns="0" tIns="13320" bIns="0" anchor="t">
            <a:spAutoFit/>
          </a:bodyPr>
          <a:p>
            <a:pPr marL="12600" defTabSz="914400">
              <a:lnSpc>
                <a:spcPct val="100000"/>
              </a:lnSpc>
              <a:spcBef>
                <a:spcPts val="105"/>
              </a:spcBef>
            </a:pPr>
            <a:r>
              <a:rPr b="1" lang="en-US" sz="4800" spc="14" strike="noStrike" u="none">
                <a:solidFill>
                  <a:schemeClr val="dk1"/>
                </a:solidFill>
                <a:uFillTx/>
                <a:latin typeface="Trebuchet MS"/>
              </a:rPr>
              <a:t>M</a:t>
            </a:r>
            <a:r>
              <a:rPr b="1" lang="en-US" sz="4800" strike="noStrike" u="none">
                <a:solidFill>
                  <a:schemeClr val="dk1"/>
                </a:solidFill>
                <a:uFillTx/>
                <a:latin typeface="Trebuchet MS"/>
              </a:rPr>
              <a:t>O</a:t>
            </a:r>
            <a:r>
              <a:rPr b="1" lang="en-US" sz="4800" spc="-14" strike="noStrike" u="none">
                <a:solidFill>
                  <a:schemeClr val="dk1"/>
                </a:solidFill>
                <a:uFillTx/>
                <a:latin typeface="Trebuchet MS"/>
              </a:rPr>
              <a:t>D</a:t>
            </a:r>
            <a:r>
              <a:rPr b="1" lang="en-US" sz="4800" spc="-34" strike="noStrike" u="none">
                <a:solidFill>
                  <a:schemeClr val="dk1"/>
                </a:solidFill>
                <a:uFillTx/>
                <a:latin typeface="Trebuchet MS"/>
              </a:rPr>
              <a:t>E</a:t>
            </a:r>
            <a:r>
              <a:rPr b="1" lang="en-US" sz="4800" spc="-31" strike="noStrike" u="none">
                <a:solidFill>
                  <a:schemeClr val="dk1"/>
                </a:solidFill>
                <a:uFillTx/>
                <a:latin typeface="Trebuchet MS"/>
              </a:rPr>
              <a:t>LL</a:t>
            </a:r>
            <a:r>
              <a:rPr b="1" lang="en-US" sz="4800" spc="-6" strike="noStrike" u="none">
                <a:solidFill>
                  <a:schemeClr val="dk1"/>
                </a:solidFill>
                <a:uFillTx/>
                <a:latin typeface="Trebuchet MS"/>
              </a:rPr>
              <a:t>I</a:t>
            </a:r>
            <a:r>
              <a:rPr b="1" lang="en-US" sz="4800" spc="31" strike="noStrike" u="none">
                <a:solidFill>
                  <a:schemeClr val="dk1"/>
                </a:solidFill>
                <a:uFillTx/>
                <a:latin typeface="Trebuchet MS"/>
              </a:rPr>
              <a:t>N</a:t>
            </a:r>
            <a:r>
              <a:rPr b="1" lang="en-US" sz="4800" spc="6" strike="noStrike" u="none">
                <a:solidFill>
                  <a:schemeClr val="dk1"/>
                </a:solidFill>
                <a:uFillTx/>
                <a:latin typeface="Trebuchet MS"/>
              </a:rPr>
              <a:t>G</a:t>
            </a:r>
            <a:endParaRPr b="0" lang="en-US" sz="4800" strike="noStrike" u="none">
              <a:solidFill>
                <a:srgbClr val="000000"/>
              </a:solidFill>
              <a:uFillTx/>
              <a:latin typeface="Arial"/>
            </a:endParaRPr>
          </a:p>
        </p:txBody>
      </p:sp>
      <p:sp>
        <p:nvSpPr>
          <p:cNvPr id="188" name="object 3"/>
          <p:cNvSpPr/>
          <p:nvPr/>
        </p:nvSpPr>
        <p:spPr>
          <a:xfrm>
            <a:off x="10058400" y="52524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189" name=""/>
          <p:cNvSpPr txBox="1"/>
          <p:nvPr/>
        </p:nvSpPr>
        <p:spPr>
          <a:xfrm>
            <a:off x="685800" y="1371600"/>
            <a:ext cx="9372600" cy="4343400"/>
          </a:xfrm>
          <a:prstGeom prst="rect">
            <a:avLst/>
          </a:prstGeom>
          <a:noFill/>
          <a:ln w="0">
            <a:noFill/>
          </a:ln>
        </p:spPr>
        <p:txBody>
          <a:bodyPr lIns="90000" rIns="90000" tIns="45000" bIns="45000" anchor="t">
            <a:noAutofit/>
          </a:bodyPr>
          <a:p>
            <a:pPr defTabSz="914400">
              <a:lnSpc>
                <a:spcPct val="100000"/>
              </a:lnSpc>
            </a:pPr>
            <a:r>
              <a:rPr b="0" lang="en-US" sz="2400" strike="noStrike" u="none">
                <a:solidFill>
                  <a:schemeClr val="dk1"/>
                </a:solidFill>
                <a:uFillTx/>
                <a:latin typeface="Calibri"/>
              </a:rPr>
              <a:t>1. </a:t>
            </a:r>
            <a:r>
              <a:rPr b="1" lang="en-US" sz="2400" strike="noStrike" u="sng">
                <a:solidFill>
                  <a:schemeClr val="dk1"/>
                </a:solidFill>
                <a:uFillTx/>
                <a:latin typeface="Calibri"/>
              </a:rPr>
              <a:t>Descriptive Statistics Mean and Median Attendance</a:t>
            </a:r>
            <a:r>
              <a:rPr b="0" lang="en-US" sz="2400" strike="noStrike" u="none">
                <a:solidFill>
                  <a:schemeClr val="dk1"/>
                </a:solidFill>
                <a:uFillTx/>
                <a:latin typeface="Calibri"/>
              </a:rPr>
              <a:t>: Calculate average and median attendance times to understand typical patterns. Standard Deviation: Measure the variability in attendance times. Excel Functions: AVERAGE(), MEDIAN(), STDEV.P(), STDEV.S()</a:t>
            </a:r>
            <a:endParaRPr b="0" lang="en-US" sz="2400" strike="noStrike" u="none">
              <a:solidFill>
                <a:srgbClr val="000000"/>
              </a:solidFill>
              <a:uFillTx/>
              <a:latin typeface="Arial"/>
            </a:endParaRPr>
          </a:p>
          <a:p>
            <a:pPr defTabSz="914400">
              <a:lnSpc>
                <a:spcPct val="100000"/>
              </a:lnSpc>
            </a:pPr>
            <a:r>
              <a:rPr b="0" lang="en-US" sz="2400" strike="noStrike" u="none">
                <a:solidFill>
                  <a:schemeClr val="dk1"/>
                </a:solidFill>
                <a:uFillTx/>
                <a:latin typeface="Calibri"/>
              </a:rPr>
              <a:t>2. </a:t>
            </a:r>
            <a:r>
              <a:rPr b="1" lang="en-US" sz="2400" strike="noStrike" u="sng">
                <a:solidFill>
                  <a:schemeClr val="dk1"/>
                </a:solidFill>
                <a:uFillTx/>
                <a:latin typeface="Calibri"/>
              </a:rPr>
              <a:t>Time Series Analysis Trend Analysis</a:t>
            </a:r>
            <a:r>
              <a:rPr b="0" lang="en-US" sz="2400" strike="noStrike" u="none">
                <a:solidFill>
                  <a:schemeClr val="dk1"/>
                </a:solidFill>
                <a:uFillTx/>
                <a:latin typeface="Calibri"/>
              </a:rPr>
              <a:t>: Analyze attendance trends over time (daily, weekly, monthly).Seasonality: Identify patterns or recurring trends related to specific days of the week or times of the year . Excel Functions: Use line charts or pivot tables to visualize trends.</a:t>
            </a:r>
            <a:endParaRPr b="0" lang="en-US" sz="2400" strike="noStrike" u="none">
              <a:solidFill>
                <a:srgbClr val="000000"/>
              </a:solidFill>
              <a:uFillTx/>
              <a:latin typeface="Arial"/>
            </a:endParaRPr>
          </a:p>
          <a:p>
            <a:pPr defTabSz="914400">
              <a:lnSpc>
                <a:spcPct val="100000"/>
              </a:lnSpc>
            </a:pPr>
            <a:r>
              <a:rPr b="0" lang="en-US" sz="2400" strike="noStrike" u="none">
                <a:solidFill>
                  <a:schemeClr val="dk1"/>
                </a:solidFill>
                <a:uFillTx/>
                <a:latin typeface="Calibri"/>
              </a:rPr>
              <a:t>3. </a:t>
            </a:r>
            <a:r>
              <a:rPr b="1" lang="en-US" sz="2400" strike="noStrike" u="sng">
                <a:solidFill>
                  <a:schemeClr val="dk1"/>
                </a:solidFill>
                <a:uFillTx/>
                <a:latin typeface="Calibri"/>
              </a:rPr>
              <a:t>Pivot Tables and Charts Attendance Summary</a:t>
            </a:r>
            <a:r>
              <a:rPr b="0" lang="en-US" sz="2400" strike="noStrike" u="none">
                <a:solidFill>
                  <a:schemeClr val="dk1"/>
                </a:solidFill>
                <a:uFillTx/>
                <a:latin typeface="Calibri"/>
              </a:rPr>
              <a:t>: Create pivot tables to summarize attendance data by employee, department, or time period . Visual Representation: Use pivot charts to visualize attendance patterns and anomalies . Excel Functions: PivotTable, PivotChart</a:t>
            </a: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object 4"/>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pic>
        <p:nvPicPr>
          <p:cNvPr id="191" name="object 6" descr=""/>
          <p:cNvPicPr/>
          <p:nvPr/>
        </p:nvPicPr>
        <p:blipFill>
          <a:blip r:embed="rId1"/>
          <a:stretch/>
        </p:blipFill>
        <p:spPr>
          <a:xfrm>
            <a:off x="1666800" y="6467400"/>
            <a:ext cx="75960" cy="177480"/>
          </a:xfrm>
          <a:prstGeom prst="rect">
            <a:avLst/>
          </a:prstGeom>
          <a:ln w="0">
            <a:noFill/>
          </a:ln>
        </p:spPr>
      </p:pic>
      <p:sp>
        <p:nvSpPr>
          <p:cNvPr id="192" name="PlaceHolder 1"/>
          <p:cNvSpPr>
            <a:spLocks noGrp="1"/>
          </p:cNvSpPr>
          <p:nvPr>
            <p:ph type="title"/>
          </p:nvPr>
        </p:nvSpPr>
        <p:spPr>
          <a:xfrm>
            <a:off x="755280" y="385560"/>
            <a:ext cx="2902320" cy="757440"/>
          </a:xfrm>
          <a:prstGeom prst="rect">
            <a:avLst/>
          </a:prstGeom>
          <a:noFill/>
          <a:ln w="0">
            <a:noFill/>
          </a:ln>
        </p:spPr>
        <p:txBody>
          <a:bodyPr lIns="0" rIns="0" tIns="13320" bIns="0" anchor="t">
            <a:noAutofit/>
          </a:bodyPr>
          <a:p>
            <a:pPr marL="12600" indent="0">
              <a:lnSpc>
                <a:spcPct val="100000"/>
              </a:lnSpc>
              <a:spcBef>
                <a:spcPts val="105"/>
              </a:spcBef>
              <a:buNone/>
            </a:pPr>
            <a:r>
              <a:rPr b="1" lang="en-US" sz="4800" strike="noStrike" u="none">
                <a:solidFill>
                  <a:schemeClr val="dk1"/>
                </a:solidFill>
                <a:uFillTx/>
                <a:latin typeface="Trebuchet MS"/>
              </a:rPr>
              <a:t>R</a:t>
            </a:r>
            <a:r>
              <a:rPr b="1" lang="en-US" sz="4800" spc="-40" strike="noStrike" u="none">
                <a:solidFill>
                  <a:schemeClr val="dk1"/>
                </a:solidFill>
                <a:uFillTx/>
                <a:latin typeface="Trebuchet MS"/>
              </a:rPr>
              <a:t>E</a:t>
            </a:r>
            <a:r>
              <a:rPr b="1" lang="en-US" sz="4800" spc="14" strike="noStrike" u="none">
                <a:solidFill>
                  <a:schemeClr val="dk1"/>
                </a:solidFill>
                <a:uFillTx/>
                <a:latin typeface="Trebuchet MS"/>
              </a:rPr>
              <a:t>S</a:t>
            </a:r>
            <a:r>
              <a:rPr b="1" lang="en-US" sz="4800" spc="-31" strike="noStrike" u="none">
                <a:solidFill>
                  <a:schemeClr val="dk1"/>
                </a:solidFill>
                <a:uFillTx/>
                <a:latin typeface="Trebuchet MS"/>
              </a:rPr>
              <a:t>U</a:t>
            </a:r>
            <a:r>
              <a:rPr b="1" lang="en-US" sz="4800" spc="-405" strike="noStrike" u="none">
                <a:solidFill>
                  <a:schemeClr val="dk1"/>
                </a:solidFill>
                <a:uFillTx/>
                <a:latin typeface="Trebuchet MS"/>
              </a:rPr>
              <a:t>L</a:t>
            </a:r>
            <a:r>
              <a:rPr b="1" lang="en-US" sz="4800" strike="noStrike" u="none">
                <a:solidFill>
                  <a:schemeClr val="dk1"/>
                </a:solidFill>
                <a:uFillTx/>
                <a:latin typeface="Trebuchet MS"/>
              </a:rPr>
              <a:t>TS</a:t>
            </a:r>
            <a:endParaRPr b="0" lang="en-US" sz="4800" strike="noStrike" u="none">
              <a:solidFill>
                <a:schemeClr val="dk1"/>
              </a:solidFill>
              <a:uFillTx/>
              <a:latin typeface="Calibri"/>
            </a:endParaRPr>
          </a:p>
        </p:txBody>
      </p:sp>
      <p:sp>
        <p:nvSpPr>
          <p:cNvPr id="193" name="object 9"/>
          <p:cNvSpPr/>
          <p:nvPr/>
        </p:nvSpPr>
        <p:spPr>
          <a:xfrm>
            <a:off x="11277360" y="6473160"/>
            <a:ext cx="228240" cy="174960"/>
          </a:xfrm>
          <a:prstGeom prst="rect">
            <a:avLst/>
          </a:prstGeom>
          <a:noFill/>
          <a:ln w="0">
            <a:noFill/>
          </a:ln>
        </p:spPr>
        <p:style>
          <a:lnRef idx="0"/>
          <a:fillRef idx="0"/>
          <a:effectRef idx="0"/>
          <a:fontRef idx="minor"/>
        </p:style>
        <p:txBody>
          <a:bodyPr lIns="0" rIns="0" tIns="6840" bIns="0" anchor="t">
            <a:spAutoFit/>
          </a:bodyPr>
          <a:p>
            <a:pPr marL="38160" defTabSz="914400">
              <a:lnSpc>
                <a:spcPct val="100000"/>
              </a:lnSpc>
              <a:spcBef>
                <a:spcPts val="54"/>
              </a:spcBef>
            </a:pPr>
            <a:fld id="{EC20AF51-A9DC-4DFA-B697-66808061B56D}"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Arial"/>
            </a:endParaRPr>
          </a:p>
        </p:txBody>
      </p:sp>
      <p:graphicFrame>
        <p:nvGraphicFramePr>
          <p:cNvPr id="194" name="Chart 1"/>
          <p:cNvGraphicFramePr/>
          <p:nvPr/>
        </p:nvGraphicFramePr>
        <p:xfrm>
          <a:off x="457200" y="1100880"/>
          <a:ext cx="10590480" cy="5528520"/>
        </p:xfrm>
        <a:graphic>
          <a:graphicData uri="http://schemas.openxmlformats.org/drawingml/2006/chart">
            <c:chart xmlns:c="http://schemas.openxmlformats.org/drawingml/2006/chart" xmlns:r="http://schemas.openxmlformats.org/officeDocument/2006/relationships" r:id="rId2"/>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755280" y="385560"/>
            <a:ext cx="10680840" cy="757800"/>
          </a:xfrm>
          <a:prstGeom prst="rect">
            <a:avLst/>
          </a:prstGeom>
          <a:noFill/>
          <a:ln w="0">
            <a:noFill/>
          </a:ln>
        </p:spPr>
        <p:txBody>
          <a:bodyPr lIns="0" rIns="0" tIns="0" bIns="0" anchor="t">
            <a:noAutofit/>
          </a:bodyPr>
          <a:p>
            <a:pPr indent="0">
              <a:lnSpc>
                <a:spcPct val="100000"/>
              </a:lnSpc>
              <a:buNone/>
            </a:pPr>
            <a:r>
              <a:rPr b="1" lang="en-US" sz="4800" strike="noStrike" u="none">
                <a:solidFill>
                  <a:schemeClr val="dk1"/>
                </a:solidFill>
                <a:uFillTx/>
                <a:latin typeface="Times New Roman"/>
              </a:rPr>
              <a:t>conclusion</a:t>
            </a:r>
            <a:endParaRPr b="0" lang="en-US" sz="4800" strike="noStrike" u="none">
              <a:solidFill>
                <a:schemeClr val="dk1"/>
              </a:solidFill>
              <a:uFillTx/>
              <a:latin typeface="Calibri"/>
            </a:endParaRPr>
          </a:p>
        </p:txBody>
      </p:sp>
      <p:sp>
        <p:nvSpPr>
          <p:cNvPr id="196" name=""/>
          <p:cNvSpPr txBox="1"/>
          <p:nvPr/>
        </p:nvSpPr>
        <p:spPr>
          <a:xfrm>
            <a:off x="838080" y="1371600"/>
            <a:ext cx="8534520" cy="4800600"/>
          </a:xfrm>
          <a:prstGeom prst="rect">
            <a:avLst/>
          </a:prstGeom>
          <a:noFill/>
          <a:ln w="0">
            <a:noFill/>
          </a:ln>
        </p:spPr>
        <p:txBody>
          <a:bodyPr lIns="90000" rIns="90000" tIns="45000" bIns="45000" anchor="t">
            <a:noAutofit/>
          </a:bodyPr>
          <a:p>
            <a:pPr defTabSz="914400">
              <a:lnSpc>
                <a:spcPct val="100000"/>
              </a:lnSpc>
            </a:pPr>
            <a:r>
              <a:rPr b="0" lang="en-US" sz="2400" strike="noStrike" u="none">
                <a:solidFill>
                  <a:schemeClr val="dk1"/>
                </a:solidFill>
                <a:uFillTx/>
                <a:latin typeface="Calibri"/>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97" name="object 2"/>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Times New Roman"/>
            </a:endParaRPr>
          </a:p>
        </p:txBody>
      </p:sp>
      <p:grpSp>
        <p:nvGrpSpPr>
          <p:cNvPr id="98" name="object 3"/>
          <p:cNvGrpSpPr/>
          <p:nvPr/>
        </p:nvGrpSpPr>
        <p:grpSpPr>
          <a:xfrm>
            <a:off x="7448760" y="0"/>
            <a:ext cx="4743360" cy="6858360"/>
            <a:chOff x="7448760" y="0"/>
            <a:chExt cx="4743360" cy="6858360"/>
          </a:xfrm>
        </p:grpSpPr>
        <p:sp>
          <p:nvSpPr>
            <p:cNvPr id="99" name="object 4"/>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360">
              <a:solidFill>
                <a:srgbClr val="5fcaee"/>
              </a:solidFill>
              <a:round/>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100" name="object 5"/>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360">
              <a:solidFill>
                <a:srgbClr val="5fcaee"/>
              </a:solidFill>
              <a:round/>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101" name="object 6"/>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102" name="object 7"/>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103" name="object 8"/>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104" name="object 9"/>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105" name="object 10"/>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106" name="object 11"/>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107" name="object 12"/>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grpSp>
      <p:sp>
        <p:nvSpPr>
          <p:cNvPr id="108" name="object 13"/>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109" name="object 14"/>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110" name="object 15"/>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111" name="object 16"/>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112" name="PlaceHolder 1"/>
          <p:cNvSpPr>
            <a:spLocks noGrp="1"/>
          </p:cNvSpPr>
          <p:nvPr>
            <p:ph type="title"/>
          </p:nvPr>
        </p:nvSpPr>
        <p:spPr>
          <a:xfrm>
            <a:off x="739800" y="829800"/>
            <a:ext cx="3909240" cy="784800"/>
          </a:xfrm>
          <a:prstGeom prst="rect">
            <a:avLst/>
          </a:prstGeom>
          <a:noFill/>
          <a:ln w="0">
            <a:noFill/>
          </a:ln>
        </p:spPr>
        <p:txBody>
          <a:bodyPr lIns="0" rIns="0" tIns="16560" bIns="0" anchor="t">
            <a:noAutofit/>
          </a:bodyPr>
          <a:p>
            <a:pPr marL="12600" indent="0">
              <a:lnSpc>
                <a:spcPct val="100000"/>
              </a:lnSpc>
              <a:spcBef>
                <a:spcPts val="130"/>
              </a:spcBef>
              <a:buNone/>
            </a:pPr>
            <a:r>
              <a:rPr b="1" lang="en-US" sz="4250" spc="6" strike="noStrike" u="none">
                <a:solidFill>
                  <a:schemeClr val="dk1"/>
                </a:solidFill>
                <a:uFillTx/>
                <a:latin typeface="Trebuchet MS"/>
              </a:rPr>
              <a:t>PROJECT</a:t>
            </a:r>
            <a:r>
              <a:rPr b="1" lang="en-US" sz="4250" spc="-85" strike="noStrike" u="none">
                <a:solidFill>
                  <a:schemeClr val="dk1"/>
                </a:solidFill>
                <a:uFillTx/>
                <a:latin typeface="Trebuchet MS"/>
              </a:rPr>
              <a:t> </a:t>
            </a:r>
            <a:r>
              <a:rPr b="1" lang="en-US" sz="4250" spc="26" strike="noStrike" u="none">
                <a:solidFill>
                  <a:schemeClr val="dk1"/>
                </a:solidFill>
                <a:uFillTx/>
                <a:latin typeface="Trebuchet MS"/>
              </a:rPr>
              <a:t>TITLE</a:t>
            </a:r>
            <a:endParaRPr b="0" lang="en-US" sz="4250" strike="noStrike" u="none">
              <a:solidFill>
                <a:schemeClr val="dk1"/>
              </a:solidFill>
              <a:uFillTx/>
              <a:latin typeface="Calibri"/>
            </a:endParaRPr>
          </a:p>
        </p:txBody>
      </p:sp>
      <p:grpSp>
        <p:nvGrpSpPr>
          <p:cNvPr id="113" name="object 18"/>
          <p:cNvGrpSpPr/>
          <p:nvPr/>
        </p:nvGrpSpPr>
        <p:grpSpPr>
          <a:xfrm>
            <a:off x="466560" y="6410160"/>
            <a:ext cx="3704760" cy="294840"/>
            <a:chOff x="466560" y="6410160"/>
            <a:chExt cx="3704760" cy="294840"/>
          </a:xfrm>
        </p:grpSpPr>
        <p:pic>
          <p:nvPicPr>
            <p:cNvPr id="114" name="object 19" descr=""/>
            <p:cNvPicPr/>
            <p:nvPr/>
          </p:nvPicPr>
          <p:blipFill>
            <a:blip r:embed="rId1"/>
            <a:stretch/>
          </p:blipFill>
          <p:spPr>
            <a:xfrm>
              <a:off x="676440" y="6467400"/>
              <a:ext cx="2142720" cy="199800"/>
            </a:xfrm>
            <a:prstGeom prst="rect">
              <a:avLst/>
            </a:prstGeom>
            <a:ln w="0">
              <a:noFill/>
            </a:ln>
          </p:spPr>
        </p:pic>
        <p:pic>
          <p:nvPicPr>
            <p:cNvPr id="115" name="object 20" descr=""/>
            <p:cNvPicPr/>
            <p:nvPr/>
          </p:nvPicPr>
          <p:blipFill>
            <a:blip r:embed="rId2"/>
            <a:stretch/>
          </p:blipFill>
          <p:spPr>
            <a:xfrm>
              <a:off x="466560" y="6410160"/>
              <a:ext cx="3704760" cy="294840"/>
            </a:xfrm>
            <a:prstGeom prst="rect">
              <a:avLst/>
            </a:prstGeom>
            <a:ln w="0">
              <a:noFill/>
            </a:ln>
          </p:spPr>
        </p:pic>
      </p:grpSp>
      <p:sp>
        <p:nvSpPr>
          <p:cNvPr id="116" name="PlaceHolder 2"/>
          <p:cNvSpPr>
            <a:spLocks noGrp="1"/>
          </p:cNvSpPr>
          <p:nvPr>
            <p:ph type="sldNum" idx="20"/>
          </p:nvPr>
        </p:nvSpPr>
        <p:spPr>
          <a:xfrm>
            <a:off x="11353320" y="6473160"/>
            <a:ext cx="150840" cy="28872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11" strike="noStrike" u="none">
                <a:solidFill>
                  <a:srgbClr val="2d936b"/>
                </a:solidFill>
                <a:uFillTx/>
                <a:latin typeface="Trebuchet MS"/>
              </a:defRPr>
            </a:lvl1pPr>
          </a:lstStyle>
          <a:p>
            <a:pPr marL="38160" indent="0" defTabSz="914400">
              <a:lnSpc>
                <a:spcPct val="100000"/>
              </a:lnSpc>
              <a:spcBef>
                <a:spcPts val="54"/>
              </a:spcBef>
              <a:buNone/>
            </a:pPr>
            <a:fld id="{202E17A7-A4BD-4F59-9441-E69D7EDB8963}"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
        <p:nvSpPr>
          <p:cNvPr id="117" name="TextBox 22"/>
          <p:cNvSpPr/>
          <p:nvPr/>
        </p:nvSpPr>
        <p:spPr>
          <a:xfrm>
            <a:off x="1217520" y="2123280"/>
            <a:ext cx="8592840" cy="14310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4400" strike="noStrike" u="none">
                <a:solidFill>
                  <a:srgbClr val="0f0f0f"/>
                </a:solidFill>
                <a:uFillTx/>
                <a:latin typeface="Times New Roman"/>
              </a:rPr>
              <a:t>Employee Performance Analysis using Excel</a:t>
            </a:r>
            <a:endParaRPr b="0" lang="en-US"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18" name="object 2"/>
          <p:cNvSpPr/>
          <p:nvPr/>
        </p:nvSpPr>
        <p:spPr>
          <a:xfrm>
            <a:off x="-76320" y="28440"/>
            <a:ext cx="12481200" cy="6857640"/>
          </a:xfrm>
          <a:custGeom>
            <a:avLst/>
            <a:gdLst>
              <a:gd name="textAreaLeft" fmla="*/ 0 w 12481200"/>
              <a:gd name="textAreaRight" fmla="*/ 12481560 w 12481200"/>
              <a:gd name="textAreaTop" fmla="*/ 0 h 6857640"/>
              <a:gd name="textAreaBottom" fmla="*/ 6858000 h 685764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grpSp>
        <p:nvGrpSpPr>
          <p:cNvPr id="119" name="object 3"/>
          <p:cNvGrpSpPr/>
          <p:nvPr/>
        </p:nvGrpSpPr>
        <p:grpSpPr>
          <a:xfrm>
            <a:off x="7448760" y="0"/>
            <a:ext cx="4743360" cy="6858360"/>
            <a:chOff x="7448760" y="0"/>
            <a:chExt cx="4743360" cy="6858360"/>
          </a:xfrm>
        </p:grpSpPr>
        <p:sp>
          <p:nvSpPr>
            <p:cNvPr id="120" name="object 4"/>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360">
              <a:solidFill>
                <a:srgbClr val="5fcaee"/>
              </a:solidFill>
              <a:round/>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121" name="object 5"/>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360">
              <a:solidFill>
                <a:srgbClr val="5fcaee"/>
              </a:solidFill>
              <a:round/>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122" name="object 6"/>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123" name="object 7"/>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124" name="object 8"/>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125" name="object 9"/>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126" name="object 10"/>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127" name="object 11"/>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128" name="object 12"/>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grpSp>
      <p:sp>
        <p:nvSpPr>
          <p:cNvPr id="129" name="object 13"/>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130" name="object 14"/>
          <p:cNvSpPr/>
          <p:nvPr/>
        </p:nvSpPr>
        <p:spPr>
          <a:xfrm>
            <a:off x="752400" y="6486120"/>
            <a:ext cx="1773360" cy="324360"/>
          </a:xfrm>
          <a:prstGeom prst="rect">
            <a:avLst/>
          </a:prstGeom>
          <a:noFill/>
          <a:ln w="0">
            <a:noFill/>
          </a:ln>
        </p:spPr>
        <p:style>
          <a:lnRef idx="0"/>
          <a:fillRef idx="0"/>
          <a:effectRef idx="0"/>
          <a:fontRef idx="minor"/>
        </p:style>
        <p:txBody>
          <a:bodyPr lIns="0" rIns="0" tIns="0" bIns="0" anchor="t">
            <a:spAutoFit/>
          </a:bodyPr>
          <a:p>
            <a:pPr defTabSz="914400">
              <a:lnSpc>
                <a:spcPts val="1276"/>
              </a:lnSpc>
            </a:pPr>
            <a:r>
              <a:rPr b="0" lang="en-US" sz="1100" spc="20" strike="noStrike" u="none">
                <a:solidFill>
                  <a:srgbClr val="2d83c3"/>
                </a:solidFill>
                <a:uFillTx/>
                <a:latin typeface="Trebuchet MS"/>
              </a:rPr>
              <a:t>3/21/202</a:t>
            </a:r>
            <a:r>
              <a:rPr b="0" lang="en-US" sz="1100" spc="11" strike="noStrike" u="none">
                <a:solidFill>
                  <a:srgbClr val="2d83c3"/>
                </a:solidFill>
                <a:uFillTx/>
                <a:latin typeface="Trebuchet MS"/>
              </a:rPr>
              <a:t>4</a:t>
            </a:r>
            <a:r>
              <a:rPr b="0" lang="en-US" sz="1100" strike="noStrike" u="none">
                <a:solidFill>
                  <a:srgbClr val="2d83c3"/>
                </a:solidFill>
                <a:uFillTx/>
                <a:latin typeface="Trebuchet MS"/>
              </a:rPr>
              <a:t> </a:t>
            </a:r>
            <a:r>
              <a:rPr b="0" lang="en-US" sz="1100" spc="130" strike="noStrike" u="none">
                <a:solidFill>
                  <a:srgbClr val="2d83c3"/>
                </a:solidFill>
                <a:uFillTx/>
                <a:latin typeface="Trebuchet MS"/>
              </a:rPr>
              <a:t> </a:t>
            </a:r>
            <a:r>
              <a:rPr b="1" lang="en-US" sz="1100" spc="51" strike="noStrike" u="none">
                <a:solidFill>
                  <a:srgbClr val="2d83c3"/>
                </a:solidFill>
                <a:uFillTx/>
                <a:latin typeface="Trebuchet MS"/>
              </a:rPr>
              <a:t>A</a:t>
            </a:r>
            <a:r>
              <a:rPr b="1" lang="en-US" sz="1100" spc="14" strike="noStrike" u="none">
                <a:solidFill>
                  <a:srgbClr val="2d83c3"/>
                </a:solidFill>
                <a:uFillTx/>
                <a:latin typeface="Trebuchet MS"/>
              </a:rPr>
              <a:t>nnu</a:t>
            </a:r>
            <a:r>
              <a:rPr b="1" lang="en-US" sz="1100" spc="11" strike="noStrike" u="none">
                <a:solidFill>
                  <a:srgbClr val="2d83c3"/>
                </a:solidFill>
                <a:uFillTx/>
                <a:latin typeface="Trebuchet MS"/>
              </a:rPr>
              <a:t>al</a:t>
            </a:r>
            <a:r>
              <a:rPr b="1" lang="en-US" sz="1100" spc="-139" strike="noStrike" u="none">
                <a:solidFill>
                  <a:srgbClr val="2d83c3"/>
                </a:solidFill>
                <a:uFillTx/>
                <a:latin typeface="Trebuchet MS"/>
              </a:rPr>
              <a:t> </a:t>
            </a:r>
            <a:r>
              <a:rPr b="1" lang="en-US" sz="1100" strike="noStrike" u="none">
                <a:solidFill>
                  <a:srgbClr val="2d83c3"/>
                </a:solidFill>
                <a:uFillTx/>
                <a:latin typeface="Trebuchet MS"/>
              </a:rPr>
              <a:t>R</a:t>
            </a:r>
            <a:r>
              <a:rPr b="1" lang="en-US" sz="1100" spc="34" strike="noStrike" u="none">
                <a:solidFill>
                  <a:srgbClr val="2d83c3"/>
                </a:solidFill>
                <a:uFillTx/>
                <a:latin typeface="Trebuchet MS"/>
              </a:rPr>
              <a:t>e</a:t>
            </a:r>
            <a:r>
              <a:rPr b="1" lang="en-US" sz="1100" spc="91" strike="noStrike" u="none">
                <a:solidFill>
                  <a:srgbClr val="2d83c3"/>
                </a:solidFill>
                <a:uFillTx/>
                <a:latin typeface="Trebuchet MS"/>
              </a:rPr>
              <a:t>v</a:t>
            </a:r>
            <a:r>
              <a:rPr b="1" lang="en-US" sz="1100" spc="-34" strike="noStrike" u="none">
                <a:solidFill>
                  <a:srgbClr val="2d83c3"/>
                </a:solidFill>
                <a:uFillTx/>
                <a:latin typeface="Trebuchet MS"/>
              </a:rPr>
              <a:t>i</a:t>
            </a:r>
            <a:r>
              <a:rPr b="1" lang="en-US" sz="1100" spc="34" strike="noStrike" u="none">
                <a:solidFill>
                  <a:srgbClr val="2d83c3"/>
                </a:solidFill>
                <a:uFillTx/>
                <a:latin typeface="Trebuchet MS"/>
              </a:rPr>
              <a:t>e</a:t>
            </a:r>
            <a:r>
              <a:rPr b="1" lang="en-US" sz="1100" spc="14" strike="noStrike" u="none">
                <a:solidFill>
                  <a:srgbClr val="2d83c3"/>
                </a:solidFill>
                <a:uFillTx/>
                <a:latin typeface="Trebuchet MS"/>
              </a:rPr>
              <a:t>w</a:t>
            </a:r>
            <a:endParaRPr b="0" lang="en-US" sz="1100" strike="noStrike" u="none">
              <a:solidFill>
                <a:srgbClr val="000000"/>
              </a:solidFill>
              <a:uFillTx/>
              <a:latin typeface="Arial"/>
            </a:endParaRPr>
          </a:p>
        </p:txBody>
      </p:sp>
      <p:sp>
        <p:nvSpPr>
          <p:cNvPr id="131" name="object 15"/>
          <p:cNvSpPr/>
          <p:nvPr/>
        </p:nvSpPr>
        <p:spPr>
          <a:xfrm>
            <a:off x="7362720" y="447840"/>
            <a:ext cx="361440" cy="361440"/>
          </a:xfrm>
          <a:custGeom>
            <a:avLst/>
            <a:gdLst>
              <a:gd name="textAreaLeft" fmla="*/ 0 w 361440"/>
              <a:gd name="textAreaRight" fmla="*/ 361800 w 361440"/>
              <a:gd name="textAreaTop" fmla="*/ 0 h 361440"/>
              <a:gd name="textAreaBottom" fmla="*/ 361800 h 361440"/>
            </a:gdLst>
            <a:ahLst/>
            <a:rect l="textAreaLeft" t="textAreaTop" r="textAreaRight" b="textAreaBottom"/>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132" name="object 16"/>
          <p:cNvSpPr/>
          <p:nvPr/>
        </p:nvSpPr>
        <p:spPr>
          <a:xfrm>
            <a:off x="11010960" y="5610240"/>
            <a:ext cx="647280" cy="647280"/>
          </a:xfrm>
          <a:custGeom>
            <a:avLst/>
            <a:gdLst>
              <a:gd name="textAreaLeft" fmla="*/ 0 w 647280"/>
              <a:gd name="textAreaRight" fmla="*/ 647640 w 647280"/>
              <a:gd name="textAreaTop" fmla="*/ 0 h 647280"/>
              <a:gd name="textAreaBottom" fmla="*/ 647640 h 647280"/>
            </a:gdLst>
            <a:ahLst/>
            <a:rect l="textAreaLeft" t="textAreaTop" r="textAreaRight" b="textAreaBottom"/>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pic>
        <p:nvPicPr>
          <p:cNvPr id="133" name="object 17" descr=""/>
          <p:cNvPicPr/>
          <p:nvPr/>
        </p:nvPicPr>
        <p:blipFill>
          <a:blip r:embed="rId1"/>
          <a:stretch/>
        </p:blipFill>
        <p:spPr>
          <a:xfrm>
            <a:off x="10686960" y="6134040"/>
            <a:ext cx="247320" cy="247320"/>
          </a:xfrm>
          <a:prstGeom prst="rect">
            <a:avLst/>
          </a:prstGeom>
          <a:ln w="0">
            <a:noFill/>
          </a:ln>
        </p:spPr>
      </p:pic>
      <p:grpSp>
        <p:nvGrpSpPr>
          <p:cNvPr id="134" name="object 18"/>
          <p:cNvGrpSpPr/>
          <p:nvPr/>
        </p:nvGrpSpPr>
        <p:grpSpPr>
          <a:xfrm>
            <a:off x="47520" y="3819600"/>
            <a:ext cx="4123800" cy="3009600"/>
            <a:chOff x="47520" y="3819600"/>
            <a:chExt cx="4123800" cy="3009600"/>
          </a:xfrm>
        </p:grpSpPr>
        <p:pic>
          <p:nvPicPr>
            <p:cNvPr id="135" name="object 19" descr=""/>
            <p:cNvPicPr/>
            <p:nvPr/>
          </p:nvPicPr>
          <p:blipFill>
            <a:blip r:embed="rId2"/>
            <a:stretch/>
          </p:blipFill>
          <p:spPr>
            <a:xfrm>
              <a:off x="466560" y="6410160"/>
              <a:ext cx="3704760" cy="294840"/>
            </a:xfrm>
            <a:prstGeom prst="rect">
              <a:avLst/>
            </a:prstGeom>
            <a:ln w="0">
              <a:noFill/>
            </a:ln>
          </p:spPr>
        </p:pic>
        <p:pic>
          <p:nvPicPr>
            <p:cNvPr id="136" name="object 20" descr=""/>
            <p:cNvPicPr/>
            <p:nvPr/>
          </p:nvPicPr>
          <p:blipFill>
            <a:blip r:embed="rId3"/>
            <a:stretch/>
          </p:blipFill>
          <p:spPr>
            <a:xfrm>
              <a:off x="47520" y="3819600"/>
              <a:ext cx="1733040" cy="3009600"/>
            </a:xfrm>
            <a:prstGeom prst="rect">
              <a:avLst/>
            </a:prstGeom>
            <a:ln w="0">
              <a:noFill/>
            </a:ln>
          </p:spPr>
        </p:pic>
      </p:grpSp>
      <p:sp>
        <p:nvSpPr>
          <p:cNvPr id="137" name="PlaceHolder 1"/>
          <p:cNvSpPr>
            <a:spLocks noGrp="1"/>
          </p:cNvSpPr>
          <p:nvPr>
            <p:ph type="title"/>
          </p:nvPr>
        </p:nvSpPr>
        <p:spPr>
          <a:xfrm>
            <a:off x="739800" y="445320"/>
            <a:ext cx="2356920" cy="861840"/>
          </a:xfrm>
          <a:prstGeom prst="rect">
            <a:avLst/>
          </a:prstGeom>
          <a:noFill/>
          <a:ln w="0">
            <a:noFill/>
          </a:ln>
        </p:spPr>
        <p:txBody>
          <a:bodyPr lIns="0" rIns="0" tIns="13320" bIns="0" anchor="t">
            <a:noAutofit/>
          </a:bodyPr>
          <a:p>
            <a:pPr marL="12600" indent="0">
              <a:lnSpc>
                <a:spcPct val="100000"/>
              </a:lnSpc>
              <a:spcBef>
                <a:spcPts val="105"/>
              </a:spcBef>
              <a:buNone/>
            </a:pPr>
            <a:r>
              <a:rPr b="1" lang="en-US" sz="4800" spc="26" strike="noStrike" u="none">
                <a:solidFill>
                  <a:schemeClr val="dk1"/>
                </a:solidFill>
                <a:uFillTx/>
                <a:latin typeface="Trebuchet MS"/>
              </a:rPr>
              <a:t>A</a:t>
            </a:r>
            <a:r>
              <a:rPr b="1" lang="en-US" sz="4800" spc="-6" strike="noStrike" u="none">
                <a:solidFill>
                  <a:schemeClr val="dk1"/>
                </a:solidFill>
                <a:uFillTx/>
                <a:latin typeface="Trebuchet MS"/>
              </a:rPr>
              <a:t>G</a:t>
            </a:r>
            <a:r>
              <a:rPr b="1" lang="en-US" sz="4800" spc="-34" strike="noStrike" u="none">
                <a:solidFill>
                  <a:schemeClr val="dk1"/>
                </a:solidFill>
                <a:uFillTx/>
                <a:latin typeface="Trebuchet MS"/>
              </a:rPr>
              <a:t>E</a:t>
            </a:r>
            <a:r>
              <a:rPr b="1" lang="en-US" sz="4800" spc="14" strike="noStrike" u="none">
                <a:solidFill>
                  <a:schemeClr val="dk1"/>
                </a:solidFill>
                <a:uFillTx/>
                <a:latin typeface="Trebuchet MS"/>
              </a:rPr>
              <a:t>N</a:t>
            </a:r>
            <a:r>
              <a:rPr b="1" lang="en-US" sz="4800" strike="noStrike" u="none">
                <a:solidFill>
                  <a:schemeClr val="dk1"/>
                </a:solidFill>
                <a:uFillTx/>
                <a:latin typeface="Trebuchet MS"/>
              </a:rPr>
              <a:t>DA</a:t>
            </a:r>
            <a:endParaRPr b="0" lang="en-US" sz="4800" strike="noStrike" u="none">
              <a:solidFill>
                <a:schemeClr val="dk1"/>
              </a:solidFill>
              <a:uFillTx/>
              <a:latin typeface="Calibri"/>
            </a:endParaRPr>
          </a:p>
        </p:txBody>
      </p:sp>
      <p:sp>
        <p:nvSpPr>
          <p:cNvPr id="138" name="PlaceHolder 2"/>
          <p:cNvSpPr>
            <a:spLocks noGrp="1"/>
          </p:cNvSpPr>
          <p:nvPr>
            <p:ph type="sldNum" idx="21"/>
          </p:nvPr>
        </p:nvSpPr>
        <p:spPr>
          <a:xfrm>
            <a:off x="11353320" y="6473160"/>
            <a:ext cx="150840" cy="28872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11" strike="noStrike" u="none">
                <a:solidFill>
                  <a:srgbClr val="2d936b"/>
                </a:solidFill>
                <a:uFillTx/>
                <a:latin typeface="Trebuchet MS"/>
              </a:defRPr>
            </a:lvl1pPr>
          </a:lstStyle>
          <a:p>
            <a:pPr marL="38160" indent="0" defTabSz="914400">
              <a:lnSpc>
                <a:spcPct val="100000"/>
              </a:lnSpc>
              <a:spcBef>
                <a:spcPts val="54"/>
              </a:spcBef>
              <a:buNone/>
            </a:pPr>
            <a:fld id="{B7E403D6-F886-4EBE-897A-5F14D68D3304}"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
        <p:nvSpPr>
          <p:cNvPr id="139" name="TextBox 22"/>
          <p:cNvSpPr/>
          <p:nvPr/>
        </p:nvSpPr>
        <p:spPr>
          <a:xfrm>
            <a:off x="2509920" y="1041480"/>
            <a:ext cx="5028840" cy="4359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endParaRPr b="0" lang="en-US" sz="2800" strike="noStrike" u="none">
              <a:solidFill>
                <a:srgbClr val="000000"/>
              </a:solidFill>
              <a:uFillTx/>
              <a:latin typeface="Arial"/>
            </a:endParaRPr>
          </a:p>
          <a:p>
            <a:pPr indent="-216000" defTabSz="914400">
              <a:lnSpc>
                <a:spcPct val="100000"/>
              </a:lnSpc>
              <a:buClr>
                <a:srgbClr val="0d0d0d"/>
              </a:buClr>
              <a:buFont typeface="OpenSymbol"/>
              <a:buAutoNum type="arabicPeriod"/>
            </a:pPr>
            <a:r>
              <a:rPr b="0" lang="en-US" sz="2800" strike="noStrike" u="none">
                <a:solidFill>
                  <a:srgbClr val="0d0d0d"/>
                </a:solidFill>
                <a:uFillTx/>
                <a:latin typeface="Times New Roman"/>
              </a:rPr>
              <a:t>Problem Statement</a:t>
            </a:r>
            <a:endParaRPr b="0" lang="en-US" sz="2800" strike="noStrike" u="none">
              <a:solidFill>
                <a:srgbClr val="000000"/>
              </a:solidFill>
              <a:uFillTx/>
              <a:latin typeface="Arial"/>
            </a:endParaRPr>
          </a:p>
          <a:p>
            <a:pPr indent="-216000" defTabSz="914400">
              <a:lnSpc>
                <a:spcPct val="100000"/>
              </a:lnSpc>
              <a:buClr>
                <a:srgbClr val="0d0d0d"/>
              </a:buClr>
              <a:buFont typeface="OpenSymbol"/>
              <a:buAutoNum type="arabicPeriod"/>
            </a:pPr>
            <a:r>
              <a:rPr b="0" lang="en-US" sz="2800" strike="noStrike" u="none">
                <a:solidFill>
                  <a:srgbClr val="0d0d0d"/>
                </a:solidFill>
                <a:uFillTx/>
                <a:latin typeface="Times New Roman"/>
              </a:rPr>
              <a:t>Project Overview</a:t>
            </a:r>
            <a:endParaRPr b="0" lang="en-US" sz="2800" strike="noStrike" u="none">
              <a:solidFill>
                <a:srgbClr val="000000"/>
              </a:solidFill>
              <a:uFillTx/>
              <a:latin typeface="Arial"/>
            </a:endParaRPr>
          </a:p>
          <a:p>
            <a:pPr indent="-216000" defTabSz="914400">
              <a:lnSpc>
                <a:spcPct val="100000"/>
              </a:lnSpc>
              <a:buClr>
                <a:srgbClr val="0d0d0d"/>
              </a:buClr>
              <a:buFont typeface="OpenSymbol"/>
              <a:buAutoNum type="arabicPeriod"/>
            </a:pPr>
            <a:r>
              <a:rPr b="0" lang="en-US" sz="2800" strike="noStrike" u="none">
                <a:solidFill>
                  <a:srgbClr val="0d0d0d"/>
                </a:solidFill>
                <a:uFillTx/>
                <a:latin typeface="Times New Roman"/>
              </a:rPr>
              <a:t>End Users</a:t>
            </a:r>
            <a:endParaRPr b="0" lang="en-US" sz="2800" strike="noStrike" u="none">
              <a:solidFill>
                <a:srgbClr val="000000"/>
              </a:solidFill>
              <a:uFillTx/>
              <a:latin typeface="Arial"/>
            </a:endParaRPr>
          </a:p>
          <a:p>
            <a:pPr indent="-216000" defTabSz="914400">
              <a:lnSpc>
                <a:spcPct val="100000"/>
              </a:lnSpc>
              <a:buClr>
                <a:srgbClr val="0d0d0d"/>
              </a:buClr>
              <a:buFont typeface="OpenSymbol"/>
              <a:buAutoNum type="arabicPeriod"/>
            </a:pPr>
            <a:r>
              <a:rPr b="0" lang="en-US" sz="2800" strike="noStrike" u="none">
                <a:solidFill>
                  <a:srgbClr val="0d0d0d"/>
                </a:solidFill>
                <a:uFillTx/>
                <a:latin typeface="Times New Roman"/>
              </a:rPr>
              <a:t>Our Solution and Proposition</a:t>
            </a:r>
            <a:endParaRPr b="0" lang="en-US" sz="2800" strike="noStrike" u="none">
              <a:solidFill>
                <a:srgbClr val="000000"/>
              </a:solidFill>
              <a:uFillTx/>
              <a:latin typeface="Arial"/>
            </a:endParaRPr>
          </a:p>
          <a:p>
            <a:pPr indent="-216000" defTabSz="914400">
              <a:lnSpc>
                <a:spcPct val="100000"/>
              </a:lnSpc>
              <a:buClr>
                <a:srgbClr val="0d0d0d"/>
              </a:buClr>
              <a:buFont typeface="OpenSymbol"/>
              <a:buAutoNum type="arabicPeriod"/>
            </a:pPr>
            <a:r>
              <a:rPr b="0" lang="en-US" sz="2800" strike="noStrike" u="none">
                <a:solidFill>
                  <a:srgbClr val="0d0d0d"/>
                </a:solidFill>
                <a:uFillTx/>
                <a:latin typeface="Times New Roman"/>
              </a:rPr>
              <a:t>Dataset Description</a:t>
            </a:r>
            <a:endParaRPr b="0" lang="en-US" sz="2800" strike="noStrike" u="none">
              <a:solidFill>
                <a:srgbClr val="000000"/>
              </a:solidFill>
              <a:uFillTx/>
              <a:latin typeface="Arial"/>
            </a:endParaRPr>
          </a:p>
          <a:p>
            <a:pPr indent="-216000" defTabSz="914400">
              <a:lnSpc>
                <a:spcPct val="100000"/>
              </a:lnSpc>
              <a:buClr>
                <a:srgbClr val="0d0d0d"/>
              </a:buClr>
              <a:buFont typeface="OpenSymbol"/>
              <a:buAutoNum type="arabicPeriod"/>
            </a:pPr>
            <a:r>
              <a:rPr b="0" lang="en-US" sz="2800" strike="noStrike" u="none">
                <a:solidFill>
                  <a:srgbClr val="0d0d0d"/>
                </a:solidFill>
                <a:uFillTx/>
                <a:latin typeface="Times New Roman"/>
              </a:rPr>
              <a:t>Modelling Approach</a:t>
            </a:r>
            <a:endParaRPr b="0" lang="en-US" sz="2800" strike="noStrike" u="none">
              <a:solidFill>
                <a:srgbClr val="000000"/>
              </a:solidFill>
              <a:uFillTx/>
              <a:latin typeface="Arial"/>
            </a:endParaRPr>
          </a:p>
          <a:p>
            <a:pPr indent="-216000" defTabSz="914400">
              <a:lnSpc>
                <a:spcPct val="100000"/>
              </a:lnSpc>
              <a:buClr>
                <a:srgbClr val="0d0d0d"/>
              </a:buClr>
              <a:buFont typeface="OpenSymbol"/>
              <a:buAutoNum type="arabicPeriod"/>
            </a:pPr>
            <a:r>
              <a:rPr b="0" lang="en-US" sz="2800" strike="noStrike" u="none">
                <a:solidFill>
                  <a:srgbClr val="0d0d0d"/>
                </a:solidFill>
                <a:uFillTx/>
                <a:latin typeface="Times New Roman"/>
              </a:rPr>
              <a:t>Results and Discussion</a:t>
            </a:r>
            <a:endParaRPr b="0" lang="en-US" sz="2800" strike="noStrike" u="none">
              <a:solidFill>
                <a:srgbClr val="000000"/>
              </a:solidFill>
              <a:uFillTx/>
              <a:latin typeface="Arial"/>
            </a:endParaRPr>
          </a:p>
          <a:p>
            <a:pPr indent="-216000" defTabSz="914400">
              <a:lnSpc>
                <a:spcPct val="100000"/>
              </a:lnSpc>
              <a:buClr>
                <a:srgbClr val="0d0d0d"/>
              </a:buClr>
              <a:buFont typeface="OpenSymbol"/>
              <a:buAutoNum type="arabicPeriod"/>
            </a:pPr>
            <a:r>
              <a:rPr b="0" lang="en-US" sz="2800" strike="noStrike" u="none">
                <a:solidFill>
                  <a:srgbClr val="0d0d0d"/>
                </a:solidFill>
                <a:uFillTx/>
                <a:latin typeface="Times New Roman"/>
              </a:rPr>
              <a:t>Conclusion</a:t>
            </a:r>
            <a:endParaRPr b="0" lang="en-US" sz="2800" strike="noStrike" u="none">
              <a:solidFill>
                <a:srgbClr val="000000"/>
              </a:solidFill>
              <a:uFillTx/>
              <a:latin typeface="Arial"/>
            </a:endParaRPr>
          </a:p>
          <a:p>
            <a:pPr defTabSz="914400">
              <a:lnSpc>
                <a:spcPct val="100000"/>
              </a:lnSpc>
            </a:pPr>
            <a:endParaRPr b="0" lang="en-US"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40" name="object 2"/>
          <p:cNvGrpSpPr/>
          <p:nvPr/>
        </p:nvGrpSpPr>
        <p:grpSpPr>
          <a:xfrm>
            <a:off x="7991640" y="2933640"/>
            <a:ext cx="2761920" cy="3257280"/>
            <a:chOff x="7991640" y="2933640"/>
            <a:chExt cx="2761920" cy="3257280"/>
          </a:xfrm>
        </p:grpSpPr>
        <p:sp>
          <p:nvSpPr>
            <p:cNvPr id="141"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142"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pic>
          <p:nvPicPr>
            <p:cNvPr id="143" name="object 5" descr=""/>
            <p:cNvPicPr/>
            <p:nvPr/>
          </p:nvPicPr>
          <p:blipFill>
            <a:blip r:embed="rId1"/>
            <a:stretch/>
          </p:blipFill>
          <p:spPr>
            <a:xfrm>
              <a:off x="7991640" y="2933640"/>
              <a:ext cx="2761920" cy="3257280"/>
            </a:xfrm>
            <a:prstGeom prst="rect">
              <a:avLst/>
            </a:prstGeom>
            <a:ln w="0">
              <a:noFill/>
            </a:ln>
          </p:spPr>
        </p:pic>
      </p:grpSp>
      <p:sp>
        <p:nvSpPr>
          <p:cNvPr id="144" name="object 6"/>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145" name="PlaceHolder 1"/>
          <p:cNvSpPr>
            <a:spLocks noGrp="1"/>
          </p:cNvSpPr>
          <p:nvPr>
            <p:ph type="title"/>
          </p:nvPr>
        </p:nvSpPr>
        <p:spPr>
          <a:xfrm>
            <a:off x="834120" y="574920"/>
            <a:ext cx="5636520" cy="1312200"/>
          </a:xfrm>
          <a:prstGeom prst="rect">
            <a:avLst/>
          </a:prstGeom>
          <a:noFill/>
          <a:ln w="0">
            <a:noFill/>
          </a:ln>
        </p:spPr>
        <p:txBody>
          <a:bodyPr lIns="0" rIns="0" tIns="16560" bIns="0" anchor="t">
            <a:noAutofit/>
          </a:bodyPr>
          <a:p>
            <a:pPr marL="12600" indent="0">
              <a:lnSpc>
                <a:spcPct val="100000"/>
              </a:lnSpc>
              <a:spcBef>
                <a:spcPts val="130"/>
              </a:spcBef>
              <a:buNone/>
              <a:tabLst>
                <a:tab algn="l" pos="2728080"/>
              </a:tabLst>
            </a:pPr>
            <a:r>
              <a:rPr b="1" lang="en-US" sz="4250" spc="-20" strike="noStrike" u="none">
                <a:solidFill>
                  <a:schemeClr val="dk1"/>
                </a:solidFill>
                <a:uFillTx/>
                <a:latin typeface="Trebuchet MS"/>
              </a:rPr>
              <a:t>P</a:t>
            </a:r>
            <a:r>
              <a:rPr b="1" lang="en-US" sz="4250" spc="14" strike="noStrike" u="none">
                <a:solidFill>
                  <a:schemeClr val="dk1"/>
                </a:solidFill>
                <a:uFillTx/>
                <a:latin typeface="Trebuchet MS"/>
              </a:rPr>
              <a:t>ROB</a:t>
            </a:r>
            <a:r>
              <a:rPr b="1" lang="en-US" sz="4250" spc="54" strike="noStrike" u="none">
                <a:solidFill>
                  <a:schemeClr val="dk1"/>
                </a:solidFill>
                <a:uFillTx/>
                <a:latin typeface="Trebuchet MS"/>
              </a:rPr>
              <a:t>L</a:t>
            </a:r>
            <a:r>
              <a:rPr b="1" lang="en-US" sz="4250" spc="-20" strike="noStrike" u="none">
                <a:solidFill>
                  <a:schemeClr val="dk1"/>
                </a:solidFill>
                <a:uFillTx/>
                <a:latin typeface="Trebuchet MS"/>
              </a:rPr>
              <a:t>E</a:t>
            </a:r>
            <a:r>
              <a:rPr b="1" lang="en-US" sz="4250" spc="20" strike="noStrike" u="none">
                <a:solidFill>
                  <a:schemeClr val="dk1"/>
                </a:solidFill>
                <a:uFillTx/>
                <a:latin typeface="Trebuchet MS"/>
              </a:rPr>
              <a:t>M</a:t>
            </a:r>
            <a:r>
              <a:rPr b="1" lang="en-US" sz="4250" strike="noStrike" u="none">
                <a:solidFill>
                  <a:schemeClr val="dk1"/>
                </a:solidFill>
                <a:uFillTx/>
                <a:latin typeface="Trebuchet MS"/>
              </a:rPr>
              <a:t>	</a:t>
            </a:r>
            <a:r>
              <a:rPr b="1" lang="en-US" sz="4250" spc="11" strike="noStrike" u="none">
                <a:solidFill>
                  <a:schemeClr val="dk1"/>
                </a:solidFill>
                <a:uFillTx/>
                <a:latin typeface="Trebuchet MS"/>
              </a:rPr>
              <a:t>S</a:t>
            </a:r>
            <a:r>
              <a:rPr b="1" lang="en-US" sz="4250" spc="-371" strike="noStrike" u="none">
                <a:solidFill>
                  <a:schemeClr val="dk1"/>
                </a:solidFill>
                <a:uFillTx/>
                <a:latin typeface="Trebuchet MS"/>
              </a:rPr>
              <a:t>T</a:t>
            </a:r>
            <a:r>
              <a:rPr b="1" lang="en-US" sz="4250" spc="-374" strike="noStrike" u="none">
                <a:solidFill>
                  <a:schemeClr val="dk1"/>
                </a:solidFill>
                <a:uFillTx/>
                <a:latin typeface="Trebuchet MS"/>
              </a:rPr>
              <a:t>A</a:t>
            </a:r>
            <a:r>
              <a:rPr b="1" lang="en-US" sz="4250" spc="14" strike="noStrike" u="none">
                <a:solidFill>
                  <a:schemeClr val="dk1"/>
                </a:solidFill>
                <a:uFillTx/>
                <a:latin typeface="Trebuchet MS"/>
              </a:rPr>
              <a:t>T</a:t>
            </a:r>
            <a:r>
              <a:rPr b="1" lang="en-US" sz="4250" spc="-11" strike="noStrike" u="none">
                <a:solidFill>
                  <a:schemeClr val="dk1"/>
                </a:solidFill>
                <a:uFillTx/>
                <a:latin typeface="Trebuchet MS"/>
              </a:rPr>
              <a:t>E</a:t>
            </a:r>
            <a:r>
              <a:rPr b="1" lang="en-US" sz="4250" spc="-20" strike="noStrike" u="none">
                <a:solidFill>
                  <a:schemeClr val="dk1"/>
                </a:solidFill>
                <a:uFillTx/>
                <a:latin typeface="Trebuchet MS"/>
              </a:rPr>
              <a:t>ME</a:t>
            </a:r>
            <a:r>
              <a:rPr b="1" lang="en-US" sz="4250" spc="11" strike="noStrike" u="none">
                <a:solidFill>
                  <a:schemeClr val="dk1"/>
                </a:solidFill>
                <a:uFillTx/>
                <a:latin typeface="Trebuchet MS"/>
              </a:rPr>
              <a:t>NT</a:t>
            </a:r>
            <a:endParaRPr b="0" lang="en-US" sz="4250" strike="noStrike" u="none">
              <a:solidFill>
                <a:schemeClr val="dk1"/>
              </a:solidFill>
              <a:uFillTx/>
              <a:latin typeface="Calibri"/>
            </a:endParaRPr>
          </a:p>
        </p:txBody>
      </p:sp>
      <p:pic>
        <p:nvPicPr>
          <p:cNvPr id="146" name="object 8" descr=""/>
          <p:cNvPicPr/>
          <p:nvPr/>
        </p:nvPicPr>
        <p:blipFill>
          <a:blip r:embed="rId2"/>
          <a:stretch/>
        </p:blipFill>
        <p:spPr>
          <a:xfrm>
            <a:off x="676440" y="6467400"/>
            <a:ext cx="2142720" cy="199800"/>
          </a:xfrm>
          <a:prstGeom prst="rect">
            <a:avLst/>
          </a:prstGeom>
          <a:ln w="0">
            <a:noFill/>
          </a:ln>
        </p:spPr>
      </p:pic>
      <p:sp>
        <p:nvSpPr>
          <p:cNvPr id="147" name="PlaceHolder 2"/>
          <p:cNvSpPr>
            <a:spLocks noGrp="1"/>
          </p:cNvSpPr>
          <p:nvPr>
            <p:ph type="sldNum" idx="22"/>
          </p:nvPr>
        </p:nvSpPr>
        <p:spPr>
          <a:xfrm>
            <a:off x="11353320" y="6473160"/>
            <a:ext cx="150840" cy="28872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11" strike="noStrike" u="none">
                <a:solidFill>
                  <a:srgbClr val="2d936b"/>
                </a:solidFill>
                <a:uFillTx/>
                <a:latin typeface="Trebuchet MS"/>
              </a:defRPr>
            </a:lvl1pPr>
          </a:lstStyle>
          <a:p>
            <a:pPr marL="38160" indent="0" defTabSz="914400">
              <a:lnSpc>
                <a:spcPct val="100000"/>
              </a:lnSpc>
              <a:spcBef>
                <a:spcPts val="54"/>
              </a:spcBef>
              <a:buNone/>
            </a:pPr>
            <a:fld id="{F8F6F896-1134-4B99-9C79-EF9C1D1B4931}"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
        <p:nvSpPr>
          <p:cNvPr id="148" name=""/>
          <p:cNvSpPr txBox="1"/>
          <p:nvPr/>
        </p:nvSpPr>
        <p:spPr>
          <a:xfrm>
            <a:off x="914400" y="2743200"/>
            <a:ext cx="8995680" cy="602280"/>
          </a:xfrm>
          <a:prstGeom prst="rect">
            <a:avLst/>
          </a:prstGeom>
          <a:noFill/>
          <a:ln w="0">
            <a:noFill/>
          </a:ln>
        </p:spPr>
        <p:txBody>
          <a:bodyPr wrap="none" lIns="90000" rIns="90000" tIns="45000" bIns="45000" anchor="t">
            <a:noAutofit/>
          </a:bodyPr>
          <a:p>
            <a:r>
              <a:rPr b="0" lang="en-US" sz="1800" strike="noStrike" u="none">
                <a:solidFill>
                  <a:srgbClr val="000000"/>
                </a:solidFill>
                <a:uFillTx/>
                <a:latin typeface="Arial"/>
              </a:rPr>
              <a:t>In an large organisation querying large datasets like employee data can be very difficult</a:t>
            </a:r>
            <a:endParaRPr b="0" lang="en-US" sz="1800" strike="noStrike" u="none">
              <a:solidFill>
                <a:srgbClr val="000000"/>
              </a:solidFill>
              <a:uFillTx/>
              <a:latin typeface="Arial"/>
            </a:endParaRPr>
          </a:p>
          <a:p>
            <a:r>
              <a:rPr b="0" lang="en-US" sz="1800" strike="noStrike" u="none">
                <a:solidFill>
                  <a:srgbClr val="000000"/>
                </a:solidFill>
                <a:uFillTx/>
                <a:latin typeface="Arial"/>
              </a:rPr>
              <a:t>To overcome this situation excel can be used to make our job easier. </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49" name="object 2"/>
          <p:cNvGrpSpPr/>
          <p:nvPr/>
        </p:nvGrpSpPr>
        <p:grpSpPr>
          <a:xfrm>
            <a:off x="8658360" y="2647800"/>
            <a:ext cx="3533400" cy="3809520"/>
            <a:chOff x="8658360" y="2647800"/>
            <a:chExt cx="3533400" cy="3809520"/>
          </a:xfrm>
        </p:grpSpPr>
        <p:sp>
          <p:nvSpPr>
            <p:cNvPr id="150"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151"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pic>
          <p:nvPicPr>
            <p:cNvPr id="152" name="object 5" descr=""/>
            <p:cNvPicPr/>
            <p:nvPr/>
          </p:nvPicPr>
          <p:blipFill>
            <a:blip r:embed="rId1"/>
            <a:stretch/>
          </p:blipFill>
          <p:spPr>
            <a:xfrm>
              <a:off x="8658360" y="2647800"/>
              <a:ext cx="3533400" cy="3809520"/>
            </a:xfrm>
            <a:prstGeom prst="rect">
              <a:avLst/>
            </a:prstGeom>
            <a:ln w="0">
              <a:noFill/>
            </a:ln>
          </p:spPr>
        </p:pic>
      </p:grpSp>
      <p:sp>
        <p:nvSpPr>
          <p:cNvPr id="153" name="object 6"/>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154" name="PlaceHolder 1"/>
          <p:cNvSpPr>
            <a:spLocks noGrp="1"/>
          </p:cNvSpPr>
          <p:nvPr>
            <p:ph type="title"/>
          </p:nvPr>
        </p:nvSpPr>
        <p:spPr>
          <a:xfrm>
            <a:off x="739800" y="829800"/>
            <a:ext cx="5263200" cy="784800"/>
          </a:xfrm>
          <a:prstGeom prst="rect">
            <a:avLst/>
          </a:prstGeom>
          <a:noFill/>
          <a:ln w="0">
            <a:noFill/>
          </a:ln>
        </p:spPr>
        <p:txBody>
          <a:bodyPr lIns="0" rIns="0" tIns="16560" bIns="0" anchor="t">
            <a:noAutofit/>
          </a:bodyPr>
          <a:p>
            <a:pPr marL="12600" indent="0">
              <a:lnSpc>
                <a:spcPct val="100000"/>
              </a:lnSpc>
              <a:spcBef>
                <a:spcPts val="130"/>
              </a:spcBef>
              <a:buNone/>
              <a:tabLst>
                <a:tab algn="l" pos="2642760"/>
              </a:tabLst>
            </a:pPr>
            <a:r>
              <a:rPr b="1" lang="en-US" sz="4250" spc="6" strike="noStrike" u="none">
                <a:solidFill>
                  <a:schemeClr val="dk1"/>
                </a:solidFill>
                <a:uFillTx/>
                <a:latin typeface="Trebuchet MS"/>
              </a:rPr>
              <a:t>PROJECT</a:t>
            </a:r>
            <a:r>
              <a:rPr b="1" lang="en-US" sz="4250" spc="6" strike="noStrike" u="none">
                <a:solidFill>
                  <a:schemeClr val="dk1"/>
                </a:solidFill>
                <a:uFillTx/>
                <a:latin typeface="Trebuchet MS"/>
              </a:rPr>
              <a:t>	</a:t>
            </a:r>
            <a:r>
              <a:rPr b="1" lang="en-US" sz="4250" spc="-20" strike="noStrike" u="none">
                <a:solidFill>
                  <a:schemeClr val="dk1"/>
                </a:solidFill>
                <a:uFillTx/>
                <a:latin typeface="Trebuchet MS"/>
              </a:rPr>
              <a:t>OVERVIEW</a:t>
            </a:r>
            <a:endParaRPr b="0" lang="en-US" sz="4250" strike="noStrike" u="none">
              <a:solidFill>
                <a:schemeClr val="dk1"/>
              </a:solidFill>
              <a:uFillTx/>
              <a:latin typeface="Calibri"/>
            </a:endParaRPr>
          </a:p>
        </p:txBody>
      </p:sp>
      <p:pic>
        <p:nvPicPr>
          <p:cNvPr id="155" name="object 8" descr=""/>
          <p:cNvPicPr/>
          <p:nvPr/>
        </p:nvPicPr>
        <p:blipFill>
          <a:blip r:embed="rId2"/>
          <a:stretch/>
        </p:blipFill>
        <p:spPr>
          <a:xfrm>
            <a:off x="676440" y="6467400"/>
            <a:ext cx="2142720" cy="199800"/>
          </a:xfrm>
          <a:prstGeom prst="rect">
            <a:avLst/>
          </a:prstGeom>
          <a:ln w="0">
            <a:noFill/>
          </a:ln>
        </p:spPr>
      </p:pic>
      <p:sp>
        <p:nvSpPr>
          <p:cNvPr id="156" name="PlaceHolder 2"/>
          <p:cNvSpPr>
            <a:spLocks noGrp="1"/>
          </p:cNvSpPr>
          <p:nvPr>
            <p:ph type="sldNum" idx="23"/>
          </p:nvPr>
        </p:nvSpPr>
        <p:spPr>
          <a:xfrm>
            <a:off x="11353320" y="6473160"/>
            <a:ext cx="150840" cy="28872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11" strike="noStrike" u="none">
                <a:solidFill>
                  <a:srgbClr val="2d936b"/>
                </a:solidFill>
                <a:uFillTx/>
                <a:latin typeface="Trebuchet MS"/>
              </a:defRPr>
            </a:lvl1pPr>
          </a:lstStyle>
          <a:p>
            <a:pPr marL="38160" indent="0" defTabSz="914400">
              <a:lnSpc>
                <a:spcPct val="100000"/>
              </a:lnSpc>
              <a:spcBef>
                <a:spcPts val="54"/>
              </a:spcBef>
              <a:buNone/>
            </a:pPr>
            <a:fld id="{EF9421E6-F064-4FC4-9D45-BEF2CB80A9E7}"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
        <p:nvSpPr>
          <p:cNvPr id="157" name="TextBox 10"/>
          <p:cNvSpPr/>
          <p:nvPr/>
        </p:nvSpPr>
        <p:spPr>
          <a:xfrm>
            <a:off x="990720" y="2133720"/>
            <a:ext cx="7924320" cy="3382200"/>
          </a:xfrm>
          <a:prstGeom prst="rect">
            <a:avLst/>
          </a:prstGeom>
          <a:noFill/>
          <a:ln w="0">
            <a:noFill/>
          </a:ln>
        </p:spPr>
        <p:style>
          <a:lnRef idx="0"/>
          <a:fillRef idx="0"/>
          <a:effectRef idx="0"/>
          <a:fontRef idx="minor"/>
        </p:style>
        <p:txBody>
          <a:bodyPr lIns="90000" rIns="90000" tIns="45000" bIns="45000" anchor="t">
            <a:spAutoFit/>
          </a:bodyPr>
          <a:p>
            <a:pPr indent="-216000" defTabSz="914400">
              <a:lnSpc>
                <a:spcPct val="100000"/>
              </a:lnSpc>
              <a:buClr>
                <a:srgbClr val="0d0d0d"/>
              </a:buClr>
              <a:buFont typeface="Arial"/>
              <a:buChar char="•"/>
            </a:pPr>
            <a:r>
              <a:rPr b="0" lang="en-US" sz="2400" strike="noStrike" u="none">
                <a:solidFill>
                  <a:srgbClr val="0d0d0d"/>
                </a:solidFill>
                <a:uFillTx/>
                <a:latin typeface="Times New Roman"/>
              </a:rPr>
              <a:t> </a:t>
            </a:r>
            <a:r>
              <a:rPr b="0" lang="en-US" sz="2400" strike="noStrike" u="none">
                <a:solidFill>
                  <a:srgbClr val="0d0d0d"/>
                </a:solidFill>
                <a:uFillTx/>
                <a:latin typeface="Times New Roman"/>
              </a:rPr>
              <a:t>This analysis brings large datasets for easy analysis regarding its size and complexity.</a:t>
            </a:r>
            <a:endParaRPr b="0" lang="en-US" sz="2400" strike="noStrike" u="none">
              <a:solidFill>
                <a:srgbClr val="000000"/>
              </a:solidFill>
              <a:uFillTx/>
              <a:latin typeface="Arial"/>
            </a:endParaRPr>
          </a:p>
          <a:p>
            <a:pPr indent="-216000" defTabSz="914400">
              <a:lnSpc>
                <a:spcPct val="100000"/>
              </a:lnSpc>
              <a:buClr>
                <a:srgbClr val="0d0d0d"/>
              </a:buClr>
              <a:buFont typeface="Arial"/>
              <a:buChar char="•"/>
            </a:pPr>
            <a:r>
              <a:rPr b="0" lang="en-US" sz="2400" strike="noStrike" u="none">
                <a:solidFill>
                  <a:srgbClr val="0d0d0d"/>
                </a:solidFill>
                <a:uFillTx/>
                <a:latin typeface="Times New Roman"/>
              </a:rPr>
              <a:t>Updating data will automatically visualized in the form of graph.</a:t>
            </a:r>
            <a:endParaRPr b="0" lang="en-US" sz="2400" strike="noStrike" u="none">
              <a:solidFill>
                <a:srgbClr val="000000"/>
              </a:solidFill>
              <a:uFillTx/>
              <a:latin typeface="Arial"/>
            </a:endParaRPr>
          </a:p>
          <a:p>
            <a:pPr indent="-216000" defTabSz="914400">
              <a:lnSpc>
                <a:spcPct val="100000"/>
              </a:lnSpc>
              <a:buClr>
                <a:srgbClr val="0d0d0d"/>
              </a:buClr>
              <a:buFont typeface="Arial"/>
              <a:buChar char="•"/>
            </a:pPr>
            <a:r>
              <a:rPr b="0" lang="en-US" sz="2400" strike="noStrike" u="none">
                <a:solidFill>
                  <a:srgbClr val="0d0d0d"/>
                </a:solidFill>
                <a:uFillTx/>
                <a:latin typeface="Times New Roman"/>
              </a:rPr>
              <a:t>Analysis included various key data groups such </a:t>
            </a:r>
            <a:endParaRPr b="0" lang="en-US" sz="2400" strike="noStrike" u="none">
              <a:solidFill>
                <a:srgbClr val="000000"/>
              </a:solidFill>
              <a:uFillTx/>
              <a:latin typeface="Arial"/>
            </a:endParaRPr>
          </a:p>
          <a:p>
            <a:pPr indent="-216000" defTabSz="914400">
              <a:lnSpc>
                <a:spcPct val="100000"/>
              </a:lnSpc>
              <a:buClr>
                <a:srgbClr val="0d0d0d"/>
              </a:buClr>
              <a:buFont typeface="OpenSymbol"/>
              <a:buAutoNum type="arabicParenR"/>
            </a:pPr>
            <a:r>
              <a:rPr b="0" lang="en-US" sz="2400" strike="noStrike" u="none">
                <a:solidFill>
                  <a:srgbClr val="0d0d0d"/>
                </a:solidFill>
                <a:uFillTx/>
                <a:latin typeface="Times New Roman"/>
              </a:rPr>
              <a:t>No of Male / Female</a:t>
            </a:r>
            <a:endParaRPr b="0" lang="en-US" sz="2400" strike="noStrike" u="none">
              <a:solidFill>
                <a:srgbClr val="000000"/>
              </a:solidFill>
              <a:uFillTx/>
              <a:latin typeface="Arial"/>
            </a:endParaRPr>
          </a:p>
          <a:p>
            <a:pPr indent="-216000" defTabSz="914400">
              <a:lnSpc>
                <a:spcPct val="100000"/>
              </a:lnSpc>
              <a:buClr>
                <a:srgbClr val="0d0d0d"/>
              </a:buClr>
              <a:buFont typeface="OpenSymbol"/>
              <a:buAutoNum type="arabicParenR"/>
            </a:pPr>
            <a:r>
              <a:rPr b="0" lang="en-US" sz="2400" strike="noStrike" u="none">
                <a:solidFill>
                  <a:srgbClr val="0d0d0d"/>
                </a:solidFill>
                <a:uFillTx/>
                <a:latin typeface="Times New Roman"/>
              </a:rPr>
              <a:t>Employees in various department</a:t>
            </a:r>
            <a:endParaRPr b="0" lang="en-US" sz="2400" strike="noStrike" u="none">
              <a:solidFill>
                <a:srgbClr val="000000"/>
              </a:solidFill>
              <a:uFillTx/>
              <a:latin typeface="Arial"/>
            </a:endParaRPr>
          </a:p>
          <a:p>
            <a:pPr indent="-216000" defTabSz="914400">
              <a:lnSpc>
                <a:spcPct val="100000"/>
              </a:lnSpc>
              <a:buClr>
                <a:srgbClr val="0d0d0d"/>
              </a:buClr>
              <a:buFont typeface="OpenSymbol"/>
              <a:buAutoNum type="arabicParenR"/>
            </a:pPr>
            <a:r>
              <a:rPr b="0" lang="en-US" sz="2400" strike="noStrike" u="none">
                <a:solidFill>
                  <a:srgbClr val="0d0d0d"/>
                </a:solidFill>
                <a:uFillTx/>
                <a:latin typeface="Times New Roman"/>
              </a:rPr>
              <a:t>Employment nature &amp; location</a:t>
            </a:r>
            <a:endParaRPr b="0" lang="en-US" sz="2400" strike="noStrike" u="none">
              <a:solidFill>
                <a:srgbClr val="000000"/>
              </a:solidFill>
              <a:uFillTx/>
              <a:latin typeface="Arial"/>
            </a:endParaRPr>
          </a:p>
          <a:p>
            <a:pPr defTabSz="914400">
              <a:lnSpc>
                <a:spcPct val="100000"/>
              </a:lnSpc>
            </a:pP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object 2"/>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159" name="object 3"/>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160"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161" name="PlaceHolder 1"/>
          <p:cNvSpPr>
            <a:spLocks noGrp="1"/>
          </p:cNvSpPr>
          <p:nvPr>
            <p:ph type="title"/>
          </p:nvPr>
        </p:nvSpPr>
        <p:spPr>
          <a:xfrm>
            <a:off x="699480" y="891720"/>
            <a:ext cx="5014080" cy="992520"/>
          </a:xfrm>
          <a:prstGeom prst="rect">
            <a:avLst/>
          </a:prstGeom>
          <a:noFill/>
          <a:ln w="0">
            <a:noFill/>
          </a:ln>
        </p:spPr>
        <p:txBody>
          <a:bodyPr lIns="0" rIns="0" tIns="16560" bIns="0" anchor="t">
            <a:noAutofit/>
          </a:bodyPr>
          <a:p>
            <a:pPr marL="12600" indent="0">
              <a:lnSpc>
                <a:spcPct val="100000"/>
              </a:lnSpc>
              <a:spcBef>
                <a:spcPts val="130"/>
              </a:spcBef>
              <a:buNone/>
            </a:pPr>
            <a:r>
              <a:rPr b="1" lang="en-US" sz="3200" spc="26" strike="noStrike" u="none">
                <a:solidFill>
                  <a:schemeClr val="dk1"/>
                </a:solidFill>
                <a:uFillTx/>
                <a:latin typeface="Trebuchet MS"/>
              </a:rPr>
              <a:t>W</a:t>
            </a:r>
            <a:r>
              <a:rPr b="1" lang="en-US" sz="3200" spc="-20" strike="noStrike" u="none">
                <a:solidFill>
                  <a:schemeClr val="dk1"/>
                </a:solidFill>
                <a:uFillTx/>
                <a:latin typeface="Trebuchet MS"/>
              </a:rPr>
              <a:t>H</a:t>
            </a:r>
            <a:r>
              <a:rPr b="1" lang="en-US" sz="3200" spc="20" strike="noStrike" u="none">
                <a:solidFill>
                  <a:schemeClr val="dk1"/>
                </a:solidFill>
                <a:uFillTx/>
                <a:latin typeface="Trebuchet MS"/>
              </a:rPr>
              <a:t>O</a:t>
            </a:r>
            <a:r>
              <a:rPr b="1" lang="en-US" sz="3200" spc="-235" strike="noStrike" u="none">
                <a:solidFill>
                  <a:schemeClr val="dk1"/>
                </a:solidFill>
                <a:uFillTx/>
                <a:latin typeface="Trebuchet MS"/>
              </a:rPr>
              <a:t> </a:t>
            </a:r>
            <a:r>
              <a:rPr b="1" lang="en-US" sz="3200" spc="-11" strike="noStrike" u="none">
                <a:solidFill>
                  <a:schemeClr val="dk1"/>
                </a:solidFill>
                <a:uFillTx/>
                <a:latin typeface="Trebuchet MS"/>
              </a:rPr>
              <a:t>AR</a:t>
            </a:r>
            <a:r>
              <a:rPr b="1" lang="en-US" sz="3200" spc="14" strike="noStrike" u="none">
                <a:solidFill>
                  <a:schemeClr val="dk1"/>
                </a:solidFill>
                <a:uFillTx/>
                <a:latin typeface="Trebuchet MS"/>
              </a:rPr>
              <a:t>E</a:t>
            </a:r>
            <a:r>
              <a:rPr b="1" lang="en-US" sz="3200" spc="-34" strike="noStrike" u="none">
                <a:solidFill>
                  <a:schemeClr val="dk1"/>
                </a:solidFill>
                <a:uFillTx/>
                <a:latin typeface="Trebuchet MS"/>
              </a:rPr>
              <a:t> </a:t>
            </a:r>
            <a:r>
              <a:rPr b="1" lang="en-US" sz="3200" spc="-11" strike="noStrike" u="none">
                <a:solidFill>
                  <a:schemeClr val="dk1"/>
                </a:solidFill>
                <a:uFillTx/>
                <a:latin typeface="Trebuchet MS"/>
              </a:rPr>
              <a:t>T</a:t>
            </a:r>
            <a:r>
              <a:rPr b="1" lang="en-US" sz="3200" spc="-14" strike="noStrike" u="none">
                <a:solidFill>
                  <a:schemeClr val="dk1"/>
                </a:solidFill>
                <a:uFillTx/>
                <a:latin typeface="Trebuchet MS"/>
              </a:rPr>
              <a:t>H</a:t>
            </a:r>
            <a:r>
              <a:rPr b="1" lang="en-US" sz="3200" spc="14" strike="noStrike" u="none">
                <a:solidFill>
                  <a:schemeClr val="dk1"/>
                </a:solidFill>
                <a:uFillTx/>
                <a:latin typeface="Trebuchet MS"/>
              </a:rPr>
              <a:t>E</a:t>
            </a:r>
            <a:r>
              <a:rPr b="1" lang="en-US" sz="3200" spc="-34" strike="noStrike" u="none">
                <a:solidFill>
                  <a:schemeClr val="dk1"/>
                </a:solidFill>
                <a:uFillTx/>
                <a:latin typeface="Trebuchet MS"/>
              </a:rPr>
              <a:t> </a:t>
            </a:r>
            <a:r>
              <a:rPr b="1" lang="en-US" sz="3200" spc="-20" strike="noStrike" u="none">
                <a:solidFill>
                  <a:schemeClr val="dk1"/>
                </a:solidFill>
                <a:uFillTx/>
                <a:latin typeface="Trebuchet MS"/>
              </a:rPr>
              <a:t>E</a:t>
            </a:r>
            <a:r>
              <a:rPr b="1" lang="en-US" sz="3200" spc="31" strike="noStrike" u="none">
                <a:solidFill>
                  <a:schemeClr val="dk1"/>
                </a:solidFill>
                <a:uFillTx/>
                <a:latin typeface="Trebuchet MS"/>
              </a:rPr>
              <a:t>N</a:t>
            </a:r>
            <a:r>
              <a:rPr b="1" lang="en-US" sz="3200" spc="14" strike="noStrike" u="none">
                <a:solidFill>
                  <a:schemeClr val="dk1"/>
                </a:solidFill>
                <a:uFillTx/>
                <a:latin typeface="Trebuchet MS"/>
              </a:rPr>
              <a:t>D</a:t>
            </a:r>
            <a:r>
              <a:rPr b="1" lang="en-US" sz="3200" spc="-45" strike="noStrike" u="none">
                <a:solidFill>
                  <a:schemeClr val="dk1"/>
                </a:solidFill>
                <a:uFillTx/>
                <a:latin typeface="Trebuchet MS"/>
              </a:rPr>
              <a:t> </a:t>
            </a:r>
            <a:r>
              <a:rPr b="1" lang="en-US" sz="3200" strike="noStrike" u="none">
                <a:solidFill>
                  <a:schemeClr val="dk1"/>
                </a:solidFill>
                <a:uFillTx/>
                <a:latin typeface="Trebuchet MS"/>
              </a:rPr>
              <a:t>U</a:t>
            </a:r>
            <a:r>
              <a:rPr b="1" lang="en-US" sz="3200" spc="11" strike="noStrike" u="none">
                <a:solidFill>
                  <a:schemeClr val="dk1"/>
                </a:solidFill>
                <a:uFillTx/>
                <a:latin typeface="Trebuchet MS"/>
              </a:rPr>
              <a:t>S</a:t>
            </a:r>
            <a:r>
              <a:rPr b="1" lang="en-US" sz="3200" spc="-26" strike="noStrike" u="none">
                <a:solidFill>
                  <a:schemeClr val="dk1"/>
                </a:solidFill>
                <a:uFillTx/>
                <a:latin typeface="Trebuchet MS"/>
              </a:rPr>
              <a:t>E</a:t>
            </a:r>
            <a:r>
              <a:rPr b="1" lang="en-US" sz="3200" spc="-11" strike="noStrike" u="none">
                <a:solidFill>
                  <a:schemeClr val="dk1"/>
                </a:solidFill>
                <a:uFillTx/>
                <a:latin typeface="Trebuchet MS"/>
              </a:rPr>
              <a:t>R</a:t>
            </a:r>
            <a:r>
              <a:rPr b="1" lang="en-US" sz="3200" spc="6" strike="noStrike" u="none">
                <a:solidFill>
                  <a:schemeClr val="dk1"/>
                </a:solidFill>
                <a:uFillTx/>
                <a:latin typeface="Trebuchet MS"/>
              </a:rPr>
              <a:t>S?</a:t>
            </a:r>
            <a:endParaRPr b="0" lang="en-US" sz="3200" strike="noStrike" u="none">
              <a:solidFill>
                <a:schemeClr val="dk1"/>
              </a:solidFill>
              <a:uFillTx/>
              <a:latin typeface="Calibri"/>
            </a:endParaRPr>
          </a:p>
        </p:txBody>
      </p:sp>
      <p:pic>
        <p:nvPicPr>
          <p:cNvPr id="162" name="object 6" descr=""/>
          <p:cNvPicPr/>
          <p:nvPr/>
        </p:nvPicPr>
        <p:blipFill>
          <a:blip r:embed="rId1"/>
          <a:stretch/>
        </p:blipFill>
        <p:spPr>
          <a:xfrm>
            <a:off x="723960" y="6172200"/>
            <a:ext cx="2180880" cy="485280"/>
          </a:xfrm>
          <a:prstGeom prst="rect">
            <a:avLst/>
          </a:prstGeom>
          <a:ln w="0">
            <a:noFill/>
          </a:ln>
        </p:spPr>
      </p:pic>
      <p:sp>
        <p:nvSpPr>
          <p:cNvPr id="163" name="PlaceHolder 2"/>
          <p:cNvSpPr>
            <a:spLocks noGrp="1"/>
          </p:cNvSpPr>
          <p:nvPr>
            <p:ph type="sldNum" idx="24"/>
          </p:nvPr>
        </p:nvSpPr>
        <p:spPr>
          <a:xfrm>
            <a:off x="11353320" y="6473160"/>
            <a:ext cx="150840" cy="28872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11" strike="noStrike" u="none">
                <a:solidFill>
                  <a:srgbClr val="2d936b"/>
                </a:solidFill>
                <a:uFillTx/>
                <a:latin typeface="Trebuchet MS"/>
              </a:defRPr>
            </a:lvl1pPr>
          </a:lstStyle>
          <a:p>
            <a:pPr marL="38160" indent="0" defTabSz="914400">
              <a:lnSpc>
                <a:spcPct val="100000"/>
              </a:lnSpc>
              <a:spcBef>
                <a:spcPts val="54"/>
              </a:spcBef>
              <a:buNone/>
            </a:pPr>
            <a:fld id="{A5A2052D-6DD8-4F94-8B7B-0B7B276F8DB8}"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
        <p:nvSpPr>
          <p:cNvPr id="164" name=""/>
          <p:cNvSpPr txBox="1"/>
          <p:nvPr/>
        </p:nvSpPr>
        <p:spPr>
          <a:xfrm>
            <a:off x="685800" y="2286000"/>
            <a:ext cx="9144000" cy="3657600"/>
          </a:xfrm>
          <a:prstGeom prst="rect">
            <a:avLst/>
          </a:prstGeom>
          <a:noFill/>
          <a:ln w="0">
            <a:noFill/>
          </a:ln>
        </p:spPr>
        <p:txBody>
          <a:bodyPr lIns="90000" rIns="90000" tIns="45000" bIns="45000" anchor="t">
            <a:noAutofit/>
          </a:bodyPr>
          <a:p>
            <a:pPr defTabSz="914400">
              <a:lnSpc>
                <a:spcPct val="100000"/>
              </a:lnSpc>
            </a:pPr>
            <a:r>
              <a:rPr b="1" lang="en-US" sz="2400" strike="noStrike" u="sng">
                <a:solidFill>
                  <a:schemeClr val="dk1"/>
                </a:solidFill>
                <a:uFillTx/>
                <a:latin typeface="Calibri"/>
              </a:rPr>
              <a:t>Human Resources (HR) Managers</a:t>
            </a:r>
            <a:r>
              <a:rPr b="0" lang="en-US" sz="2400" strike="noStrike" u="none">
                <a:solidFill>
                  <a:schemeClr val="dk1"/>
                </a:solidFill>
                <a:uFillTx/>
                <a:latin typeface="Calibri"/>
              </a:rPr>
              <a:t>: They use data to manage employee data, performance , recruitment operation etc.</a:t>
            </a:r>
            <a:endParaRPr b="0" lang="en-US" sz="2400" strike="noStrike" u="none">
              <a:solidFill>
                <a:srgbClr val="000000"/>
              </a:solidFill>
              <a:uFillTx/>
              <a:latin typeface="Arial"/>
            </a:endParaRPr>
          </a:p>
          <a:p>
            <a:pPr defTabSz="914400">
              <a:lnSpc>
                <a:spcPct val="100000"/>
              </a:lnSpc>
            </a:pPr>
            <a:r>
              <a:rPr b="1" lang="en-US" sz="2400" strike="noStrike" u="sng">
                <a:solidFill>
                  <a:schemeClr val="dk1"/>
                </a:solidFill>
                <a:uFillTx/>
                <a:latin typeface="Calibri"/>
              </a:rPr>
              <a:t>Department Heads </a:t>
            </a:r>
            <a:r>
              <a:rPr b="0" lang="en-US" sz="2400" strike="noStrike" u="none">
                <a:solidFill>
                  <a:schemeClr val="dk1"/>
                </a:solidFill>
                <a:uFillTx/>
                <a:latin typeface="Calibri"/>
              </a:rPr>
              <a:t>: They leverage data insights to optimize team scheduling, manage workload distribution, and address performance issues.</a:t>
            </a:r>
            <a:endParaRPr b="0" lang="en-US" sz="2400" strike="noStrike" u="none">
              <a:solidFill>
                <a:srgbClr val="000000"/>
              </a:solidFill>
              <a:uFillTx/>
              <a:latin typeface="Arial"/>
            </a:endParaRPr>
          </a:p>
          <a:p>
            <a:pPr defTabSz="914400">
              <a:lnSpc>
                <a:spcPct val="100000"/>
              </a:lnSpc>
            </a:pPr>
            <a:r>
              <a:rPr b="1" lang="en-US" sz="2400" strike="noStrike" u="sng">
                <a:solidFill>
                  <a:schemeClr val="dk1"/>
                </a:solidFill>
                <a:uFillTx/>
                <a:latin typeface="Calibri"/>
              </a:rPr>
              <a:t>Employees</a:t>
            </a:r>
            <a:r>
              <a:rPr b="1" lang="en-US" sz="2400" strike="noStrike" u="none">
                <a:solidFill>
                  <a:schemeClr val="dk1"/>
                </a:solidFill>
                <a:uFillTx/>
                <a:latin typeface="Calibri"/>
              </a:rPr>
              <a:t> </a:t>
            </a:r>
            <a:r>
              <a:rPr b="0" lang="en-US" sz="2400" strike="noStrike" u="none">
                <a:solidFill>
                  <a:schemeClr val="dk1"/>
                </a:solidFill>
                <a:uFillTx/>
                <a:latin typeface="Calibri"/>
              </a:rPr>
              <a:t>: They may access their own  records for personal tracking, understanding patterns, and improving task management.</a:t>
            </a:r>
            <a:endParaRPr b="0" lang="en-US" sz="2400" strike="noStrike" u="none">
              <a:solidFill>
                <a:srgbClr val="000000"/>
              </a:solidFill>
              <a:uFillTx/>
              <a:latin typeface="Arial"/>
            </a:endParaRPr>
          </a:p>
          <a:p>
            <a:pPr defTabSz="914400">
              <a:lnSpc>
                <a:spcPct val="100000"/>
              </a:lnSpc>
            </a:pPr>
            <a:r>
              <a:rPr b="1" lang="en-US" sz="2400" strike="noStrike" u="sng">
                <a:solidFill>
                  <a:schemeClr val="dk1"/>
                </a:solidFill>
                <a:uFillTx/>
                <a:latin typeface="Calibri"/>
              </a:rPr>
              <a:t>Executives and Decision Makers</a:t>
            </a:r>
            <a:r>
              <a:rPr b="0" lang="en-US" sz="2400" strike="noStrike" u="none">
                <a:solidFill>
                  <a:schemeClr val="dk1"/>
                </a:solidFill>
                <a:uFillTx/>
                <a:latin typeface="Calibri"/>
              </a:rPr>
              <a:t>: They use visualized data to make strategic decisions about workforce management, resource allocation, and overall organizational effectiveness.</a:t>
            </a: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5" name="object 2" descr=""/>
          <p:cNvPicPr/>
          <p:nvPr/>
        </p:nvPicPr>
        <p:blipFill>
          <a:blip r:embed="rId1"/>
          <a:stretch/>
        </p:blipFill>
        <p:spPr>
          <a:xfrm>
            <a:off x="0" y="1476360"/>
            <a:ext cx="2695320" cy="3247560"/>
          </a:xfrm>
          <a:prstGeom prst="rect">
            <a:avLst/>
          </a:prstGeom>
          <a:ln w="0">
            <a:noFill/>
          </a:ln>
        </p:spPr>
      </p:pic>
      <p:sp>
        <p:nvSpPr>
          <p:cNvPr id="166"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167" name="object 4"/>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168"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169" name="PlaceHolder 1"/>
          <p:cNvSpPr>
            <a:spLocks noGrp="1"/>
          </p:cNvSpPr>
          <p:nvPr>
            <p:ph type="title"/>
          </p:nvPr>
        </p:nvSpPr>
        <p:spPr>
          <a:xfrm>
            <a:off x="558000" y="857880"/>
            <a:ext cx="9762840" cy="678960"/>
          </a:xfrm>
          <a:prstGeom prst="rect">
            <a:avLst/>
          </a:prstGeom>
          <a:noFill/>
          <a:ln w="0">
            <a:noFill/>
          </a:ln>
        </p:spPr>
        <p:txBody>
          <a:bodyPr lIns="0" rIns="0" tIns="13320" bIns="0" anchor="t">
            <a:noAutofit/>
          </a:bodyPr>
          <a:p>
            <a:pPr marL="12600" indent="0">
              <a:lnSpc>
                <a:spcPct val="100000"/>
              </a:lnSpc>
              <a:spcBef>
                <a:spcPts val="105"/>
              </a:spcBef>
              <a:buNone/>
            </a:pPr>
            <a:r>
              <a:rPr b="1" lang="en-US" sz="3600" spc="11" strike="noStrike" u="none">
                <a:solidFill>
                  <a:schemeClr val="dk1"/>
                </a:solidFill>
                <a:uFillTx/>
                <a:latin typeface="Trebuchet MS"/>
              </a:rPr>
              <a:t>O</a:t>
            </a:r>
            <a:r>
              <a:rPr b="1" lang="en-US" sz="3600" spc="26" strike="noStrike" u="none">
                <a:solidFill>
                  <a:schemeClr val="dk1"/>
                </a:solidFill>
                <a:uFillTx/>
                <a:latin typeface="Trebuchet MS"/>
              </a:rPr>
              <a:t>U</a:t>
            </a:r>
            <a:r>
              <a:rPr b="1" lang="en-US" sz="3600" strike="noStrike" u="none">
                <a:solidFill>
                  <a:schemeClr val="dk1"/>
                </a:solidFill>
                <a:uFillTx/>
                <a:latin typeface="Trebuchet MS"/>
              </a:rPr>
              <a:t>R</a:t>
            </a:r>
            <a:r>
              <a:rPr b="1" lang="en-US" sz="3600" spc="6" strike="noStrike" u="none">
                <a:solidFill>
                  <a:schemeClr val="dk1"/>
                </a:solidFill>
                <a:uFillTx/>
                <a:latin typeface="Trebuchet MS"/>
              </a:rPr>
              <a:t> </a:t>
            </a:r>
            <a:r>
              <a:rPr b="1" lang="en-US" sz="3600" spc="26" strike="noStrike" u="none">
                <a:solidFill>
                  <a:schemeClr val="dk1"/>
                </a:solidFill>
                <a:uFillTx/>
                <a:latin typeface="Trebuchet MS"/>
              </a:rPr>
              <a:t>S</a:t>
            </a:r>
            <a:r>
              <a:rPr b="1" lang="en-US" sz="3600" spc="11" strike="noStrike" u="none">
                <a:solidFill>
                  <a:schemeClr val="dk1"/>
                </a:solidFill>
                <a:uFillTx/>
                <a:latin typeface="Trebuchet MS"/>
              </a:rPr>
              <a:t>O</a:t>
            </a:r>
            <a:r>
              <a:rPr b="1" lang="en-US" sz="3600" spc="26" strike="noStrike" u="none">
                <a:solidFill>
                  <a:schemeClr val="dk1"/>
                </a:solidFill>
                <a:uFillTx/>
                <a:latin typeface="Trebuchet MS"/>
              </a:rPr>
              <a:t>LU</a:t>
            </a:r>
            <a:r>
              <a:rPr b="1" lang="en-US" sz="3600" spc="-34" strike="noStrike" u="none">
                <a:solidFill>
                  <a:schemeClr val="dk1"/>
                </a:solidFill>
                <a:uFillTx/>
                <a:latin typeface="Trebuchet MS"/>
              </a:rPr>
              <a:t>T</a:t>
            </a:r>
            <a:r>
              <a:rPr b="1" lang="en-US" sz="3600" spc="-31" strike="noStrike" u="none">
                <a:solidFill>
                  <a:schemeClr val="dk1"/>
                </a:solidFill>
                <a:uFillTx/>
                <a:latin typeface="Trebuchet MS"/>
              </a:rPr>
              <a:t>I</a:t>
            </a:r>
            <a:r>
              <a:rPr b="1" lang="en-US" sz="3600" spc="11" strike="noStrike" u="none">
                <a:solidFill>
                  <a:schemeClr val="dk1"/>
                </a:solidFill>
                <a:uFillTx/>
                <a:latin typeface="Trebuchet MS"/>
              </a:rPr>
              <a:t>O</a:t>
            </a:r>
            <a:r>
              <a:rPr b="1" lang="en-US" sz="3600" strike="noStrike" u="none">
                <a:solidFill>
                  <a:schemeClr val="dk1"/>
                </a:solidFill>
                <a:uFillTx/>
                <a:latin typeface="Trebuchet MS"/>
              </a:rPr>
              <a:t>N</a:t>
            </a:r>
            <a:r>
              <a:rPr b="1" lang="en-US" sz="3600" spc="-346" strike="noStrike" u="none">
                <a:solidFill>
                  <a:schemeClr val="dk1"/>
                </a:solidFill>
                <a:uFillTx/>
                <a:latin typeface="Trebuchet MS"/>
              </a:rPr>
              <a:t> </a:t>
            </a:r>
            <a:r>
              <a:rPr b="1" lang="en-US" sz="3600" spc="-34" strike="noStrike" u="none">
                <a:solidFill>
                  <a:schemeClr val="dk1"/>
                </a:solidFill>
                <a:uFillTx/>
                <a:latin typeface="Trebuchet MS"/>
              </a:rPr>
              <a:t>A</a:t>
            </a:r>
            <a:r>
              <a:rPr b="1" lang="en-US" sz="3600" spc="-6" strike="noStrike" u="none">
                <a:solidFill>
                  <a:schemeClr val="dk1"/>
                </a:solidFill>
                <a:uFillTx/>
                <a:latin typeface="Trebuchet MS"/>
              </a:rPr>
              <a:t>N</a:t>
            </a:r>
            <a:r>
              <a:rPr b="1" lang="en-US" sz="3600" strike="noStrike" u="none">
                <a:solidFill>
                  <a:schemeClr val="dk1"/>
                </a:solidFill>
                <a:uFillTx/>
                <a:latin typeface="Trebuchet MS"/>
              </a:rPr>
              <a:t>D</a:t>
            </a:r>
            <a:r>
              <a:rPr b="1" lang="en-US" sz="3600" spc="34" strike="noStrike" u="none">
                <a:solidFill>
                  <a:schemeClr val="dk1"/>
                </a:solidFill>
                <a:uFillTx/>
                <a:latin typeface="Trebuchet MS"/>
              </a:rPr>
              <a:t> </a:t>
            </a:r>
            <a:r>
              <a:rPr b="1" lang="en-US" sz="3600" spc="-31" strike="noStrike" u="none">
                <a:solidFill>
                  <a:schemeClr val="dk1"/>
                </a:solidFill>
                <a:uFillTx/>
                <a:latin typeface="Trebuchet MS"/>
              </a:rPr>
              <a:t>I</a:t>
            </a:r>
            <a:r>
              <a:rPr b="1" lang="en-US" sz="3600" spc="-34" strike="noStrike" u="none">
                <a:solidFill>
                  <a:schemeClr val="dk1"/>
                </a:solidFill>
                <a:uFillTx/>
                <a:latin typeface="Trebuchet MS"/>
              </a:rPr>
              <a:t>T</a:t>
            </a:r>
            <a:r>
              <a:rPr b="1" lang="en-US" sz="3600" strike="noStrike" u="none">
                <a:solidFill>
                  <a:schemeClr val="dk1"/>
                </a:solidFill>
                <a:uFillTx/>
                <a:latin typeface="Trebuchet MS"/>
              </a:rPr>
              <a:t>S</a:t>
            </a:r>
            <a:r>
              <a:rPr b="1" lang="en-US" sz="3600" spc="60" strike="noStrike" u="none">
                <a:solidFill>
                  <a:schemeClr val="dk1"/>
                </a:solidFill>
                <a:uFillTx/>
                <a:latin typeface="Trebuchet MS"/>
              </a:rPr>
              <a:t> </a:t>
            </a:r>
            <a:r>
              <a:rPr b="1" lang="en-US" sz="3600" spc="-295" strike="noStrike" u="none">
                <a:solidFill>
                  <a:schemeClr val="dk1"/>
                </a:solidFill>
                <a:uFillTx/>
                <a:latin typeface="Trebuchet MS"/>
              </a:rPr>
              <a:t>V</a:t>
            </a:r>
            <a:r>
              <a:rPr b="1" lang="en-US" sz="3600" spc="-34" strike="noStrike" u="none">
                <a:solidFill>
                  <a:schemeClr val="dk1"/>
                </a:solidFill>
                <a:uFillTx/>
                <a:latin typeface="Trebuchet MS"/>
              </a:rPr>
              <a:t>A</a:t>
            </a:r>
            <a:r>
              <a:rPr b="1" lang="en-US" sz="3600" spc="26" strike="noStrike" u="none">
                <a:solidFill>
                  <a:schemeClr val="dk1"/>
                </a:solidFill>
                <a:uFillTx/>
                <a:latin typeface="Trebuchet MS"/>
              </a:rPr>
              <a:t>LU</a:t>
            </a:r>
            <a:r>
              <a:rPr b="1" lang="en-US" sz="3600" strike="noStrike" u="none">
                <a:solidFill>
                  <a:schemeClr val="dk1"/>
                </a:solidFill>
                <a:uFillTx/>
                <a:latin typeface="Trebuchet MS"/>
              </a:rPr>
              <a:t>E</a:t>
            </a:r>
            <a:r>
              <a:rPr b="1" lang="en-US" sz="3600" spc="-65" strike="noStrike" u="none">
                <a:solidFill>
                  <a:schemeClr val="dk1"/>
                </a:solidFill>
                <a:uFillTx/>
                <a:latin typeface="Trebuchet MS"/>
              </a:rPr>
              <a:t> </a:t>
            </a:r>
            <a:r>
              <a:rPr b="1" lang="en-US" sz="3600" spc="-14" strike="noStrike" u="none">
                <a:solidFill>
                  <a:schemeClr val="dk1"/>
                </a:solidFill>
                <a:uFillTx/>
                <a:latin typeface="Trebuchet MS"/>
              </a:rPr>
              <a:t>P</a:t>
            </a:r>
            <a:r>
              <a:rPr b="1" lang="en-US" sz="3600" spc="-31" strike="noStrike" u="none">
                <a:solidFill>
                  <a:schemeClr val="dk1"/>
                </a:solidFill>
                <a:uFillTx/>
                <a:latin typeface="Trebuchet MS"/>
              </a:rPr>
              <a:t>R</a:t>
            </a:r>
            <a:r>
              <a:rPr b="1" lang="en-US" sz="3600" spc="11" strike="noStrike" u="none">
                <a:solidFill>
                  <a:schemeClr val="dk1"/>
                </a:solidFill>
                <a:uFillTx/>
                <a:latin typeface="Trebuchet MS"/>
              </a:rPr>
              <a:t>O</a:t>
            </a:r>
            <a:r>
              <a:rPr b="1" lang="en-US" sz="3600" spc="-14" strike="noStrike" u="none">
                <a:solidFill>
                  <a:schemeClr val="dk1"/>
                </a:solidFill>
                <a:uFillTx/>
                <a:latin typeface="Trebuchet MS"/>
              </a:rPr>
              <a:t>P</a:t>
            </a:r>
            <a:r>
              <a:rPr b="1" lang="en-US" sz="3600" spc="11" strike="noStrike" u="none">
                <a:solidFill>
                  <a:schemeClr val="dk1"/>
                </a:solidFill>
                <a:uFillTx/>
                <a:latin typeface="Trebuchet MS"/>
              </a:rPr>
              <a:t>O</a:t>
            </a:r>
            <a:r>
              <a:rPr b="1" lang="en-US" sz="3600" spc="26" strike="noStrike" u="none">
                <a:solidFill>
                  <a:schemeClr val="dk1"/>
                </a:solidFill>
                <a:uFillTx/>
                <a:latin typeface="Trebuchet MS"/>
              </a:rPr>
              <a:t>S</a:t>
            </a:r>
            <a:r>
              <a:rPr b="1" lang="en-US" sz="3600" spc="-31" strike="noStrike" u="none">
                <a:solidFill>
                  <a:schemeClr val="dk1"/>
                </a:solidFill>
                <a:uFillTx/>
                <a:latin typeface="Trebuchet MS"/>
              </a:rPr>
              <a:t>I</a:t>
            </a:r>
            <a:r>
              <a:rPr b="1" lang="en-US" sz="3600" spc="-34" strike="noStrike" u="none">
                <a:solidFill>
                  <a:schemeClr val="dk1"/>
                </a:solidFill>
                <a:uFillTx/>
                <a:latin typeface="Trebuchet MS"/>
              </a:rPr>
              <a:t>T</a:t>
            </a:r>
            <a:r>
              <a:rPr b="1" lang="en-US" sz="3600" spc="-31" strike="noStrike" u="none">
                <a:solidFill>
                  <a:schemeClr val="dk1"/>
                </a:solidFill>
                <a:uFillTx/>
                <a:latin typeface="Trebuchet MS"/>
              </a:rPr>
              <a:t>I</a:t>
            </a:r>
            <a:r>
              <a:rPr b="1" lang="en-US" sz="3600" spc="11" strike="noStrike" u="none">
                <a:solidFill>
                  <a:schemeClr val="dk1"/>
                </a:solidFill>
                <a:uFillTx/>
                <a:latin typeface="Trebuchet MS"/>
              </a:rPr>
              <a:t>O</a:t>
            </a:r>
            <a:r>
              <a:rPr b="1" lang="en-US" sz="3600" strike="noStrike" u="none">
                <a:solidFill>
                  <a:schemeClr val="dk1"/>
                </a:solidFill>
                <a:uFillTx/>
                <a:latin typeface="Trebuchet MS"/>
              </a:rPr>
              <a:t>N</a:t>
            </a:r>
            <a:endParaRPr b="0" lang="en-US" sz="3600" strike="noStrike" u="none">
              <a:solidFill>
                <a:schemeClr val="dk1"/>
              </a:solidFill>
              <a:uFillTx/>
              <a:latin typeface="Calibri"/>
            </a:endParaRPr>
          </a:p>
        </p:txBody>
      </p:sp>
      <p:pic>
        <p:nvPicPr>
          <p:cNvPr id="170" name="object 7" descr=""/>
          <p:cNvPicPr/>
          <p:nvPr/>
        </p:nvPicPr>
        <p:blipFill>
          <a:blip r:embed="rId2"/>
          <a:stretch/>
        </p:blipFill>
        <p:spPr>
          <a:xfrm>
            <a:off x="676440" y="6467400"/>
            <a:ext cx="2142720" cy="199800"/>
          </a:xfrm>
          <a:prstGeom prst="rect">
            <a:avLst/>
          </a:prstGeom>
          <a:ln w="0">
            <a:noFill/>
          </a:ln>
        </p:spPr>
      </p:pic>
      <p:sp>
        <p:nvSpPr>
          <p:cNvPr id="171" name="PlaceHolder 2"/>
          <p:cNvSpPr>
            <a:spLocks noGrp="1"/>
          </p:cNvSpPr>
          <p:nvPr>
            <p:ph type="sldNum" idx="25"/>
          </p:nvPr>
        </p:nvSpPr>
        <p:spPr>
          <a:xfrm>
            <a:off x="11353320" y="6473160"/>
            <a:ext cx="150840" cy="28872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11" strike="noStrike" u="none">
                <a:solidFill>
                  <a:srgbClr val="2d936b"/>
                </a:solidFill>
                <a:uFillTx/>
                <a:latin typeface="Trebuchet MS"/>
              </a:defRPr>
            </a:lvl1pPr>
          </a:lstStyle>
          <a:p>
            <a:pPr marL="38160" indent="0" defTabSz="914400">
              <a:lnSpc>
                <a:spcPct val="100000"/>
              </a:lnSpc>
              <a:spcBef>
                <a:spcPts val="54"/>
              </a:spcBef>
              <a:buNone/>
            </a:pPr>
            <a:fld id="{B52A7794-0450-4616-A97D-C63A5533A132}"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
        <p:nvSpPr>
          <p:cNvPr id="172" name="TextBox 7"/>
          <p:cNvSpPr/>
          <p:nvPr/>
        </p:nvSpPr>
        <p:spPr>
          <a:xfrm>
            <a:off x="2971800" y="1828800"/>
            <a:ext cx="6095520" cy="2649960"/>
          </a:xfrm>
          <a:prstGeom prst="rect">
            <a:avLst/>
          </a:prstGeom>
          <a:noFill/>
          <a:ln w="0">
            <a:noFill/>
          </a:ln>
        </p:spPr>
        <p:style>
          <a:lnRef idx="0"/>
          <a:fillRef idx="0"/>
          <a:effectRef idx="0"/>
          <a:fontRef idx="minor"/>
        </p:style>
        <p:txBody>
          <a:bodyPr lIns="90000" rIns="90000" tIns="45000" bIns="45000" anchor="t">
            <a:spAutoFit/>
          </a:bodyPr>
          <a:p>
            <a:pPr marL="285840" indent="-285840" defTabSz="914400">
              <a:lnSpc>
                <a:spcPct val="100000"/>
              </a:lnSpc>
              <a:buClr>
                <a:srgbClr val="000000"/>
              </a:buClr>
              <a:buFont typeface="Arial"/>
              <a:buChar char="•"/>
            </a:pPr>
            <a:endParaRPr b="0" lang="en-US" sz="2400" strike="noStrike" u="none">
              <a:solidFill>
                <a:srgbClr val="000000"/>
              </a:solidFill>
              <a:uFillTx/>
              <a:latin typeface="Arial"/>
            </a:endParaRPr>
          </a:p>
          <a:p>
            <a:pPr marL="285840" indent="-285840" defTabSz="914400">
              <a:lnSpc>
                <a:spcPct val="100000"/>
              </a:lnSpc>
              <a:buClr>
                <a:srgbClr val="000000"/>
              </a:buClr>
              <a:buFont typeface="Arial"/>
              <a:buChar char="•"/>
            </a:pPr>
            <a:r>
              <a:rPr b="1" lang="en-IN" sz="2400" strike="noStrike" u="sng">
                <a:solidFill>
                  <a:schemeClr val="dk1"/>
                </a:solidFill>
                <a:uFillTx/>
                <a:latin typeface="Calibri"/>
              </a:rPr>
              <a:t>Filter</a:t>
            </a:r>
            <a:r>
              <a:rPr b="0" lang="en-IN" sz="2400" strike="noStrike" u="none">
                <a:solidFill>
                  <a:schemeClr val="dk1"/>
                </a:solidFill>
                <a:uFillTx/>
                <a:latin typeface="Calibri"/>
              </a:rPr>
              <a:t>: filter components of the data.</a:t>
            </a:r>
            <a:endParaRPr b="0" lang="en-US" sz="2400" strike="noStrike" u="none">
              <a:solidFill>
                <a:srgbClr val="000000"/>
              </a:solidFill>
              <a:uFillTx/>
              <a:latin typeface="Arial"/>
            </a:endParaRPr>
          </a:p>
          <a:p>
            <a:pPr marL="285840" indent="-285840" defTabSz="914400">
              <a:lnSpc>
                <a:spcPct val="100000"/>
              </a:lnSpc>
              <a:buClr>
                <a:srgbClr val="000000"/>
              </a:buClr>
              <a:buFont typeface="Arial"/>
              <a:buChar char="•"/>
            </a:pPr>
            <a:r>
              <a:rPr b="1" lang="en-IN" sz="2400" strike="noStrike" u="sng">
                <a:solidFill>
                  <a:schemeClr val="dk1"/>
                </a:solidFill>
                <a:uFillTx/>
                <a:latin typeface="Calibri"/>
              </a:rPr>
              <a:t>Formula</a:t>
            </a:r>
            <a:r>
              <a:rPr b="0" lang="en-IN" sz="2400" strike="noStrike" u="none">
                <a:solidFill>
                  <a:schemeClr val="dk1"/>
                </a:solidFill>
                <a:uFillTx/>
                <a:latin typeface="Calibri"/>
              </a:rPr>
              <a:t>:Perform calculation that is adaptable for new insertion of data.</a:t>
            </a:r>
            <a:endParaRPr b="0" lang="en-US" sz="2400" strike="noStrike" u="none">
              <a:solidFill>
                <a:srgbClr val="000000"/>
              </a:solidFill>
              <a:uFillTx/>
              <a:latin typeface="Arial"/>
            </a:endParaRPr>
          </a:p>
          <a:p>
            <a:pPr marL="285840" indent="-285840" defTabSz="914400">
              <a:lnSpc>
                <a:spcPct val="100000"/>
              </a:lnSpc>
              <a:buClr>
                <a:srgbClr val="000000"/>
              </a:buClr>
              <a:buFont typeface="Arial"/>
              <a:buChar char="•"/>
            </a:pPr>
            <a:r>
              <a:rPr b="1" lang="en-IN" sz="2400" strike="noStrike" u="sng">
                <a:solidFill>
                  <a:schemeClr val="dk1"/>
                </a:solidFill>
                <a:uFillTx/>
                <a:latin typeface="Calibri"/>
              </a:rPr>
              <a:t>Pivot</a:t>
            </a:r>
            <a:r>
              <a:rPr b="0" lang="en-IN" sz="2400" strike="noStrike" u="none">
                <a:solidFill>
                  <a:schemeClr val="dk1"/>
                </a:solidFill>
                <a:uFillTx/>
                <a:latin typeface="Calibri"/>
              </a:rPr>
              <a:t>: summarises the dataset.</a:t>
            </a:r>
            <a:endParaRPr b="0" lang="en-US" sz="2400" strike="noStrike" u="none">
              <a:solidFill>
                <a:srgbClr val="000000"/>
              </a:solidFill>
              <a:uFillTx/>
              <a:latin typeface="Arial"/>
            </a:endParaRPr>
          </a:p>
          <a:p>
            <a:pPr marL="285840" indent="-285840" defTabSz="914400">
              <a:lnSpc>
                <a:spcPct val="100000"/>
              </a:lnSpc>
              <a:buClr>
                <a:srgbClr val="000000"/>
              </a:buClr>
              <a:buFont typeface="Arial"/>
              <a:buChar char="•"/>
            </a:pPr>
            <a:r>
              <a:rPr b="1" lang="en-IN" sz="2400" strike="noStrike" u="sng">
                <a:solidFill>
                  <a:schemeClr val="dk1"/>
                </a:solidFill>
                <a:uFillTx/>
                <a:latin typeface="Calibri"/>
              </a:rPr>
              <a:t>Graph</a:t>
            </a:r>
            <a:r>
              <a:rPr b="1" lang="en-IN" sz="2400" strike="noStrike" u="none">
                <a:solidFill>
                  <a:schemeClr val="dk1"/>
                </a:solidFill>
                <a:uFillTx/>
                <a:latin typeface="Calibri"/>
              </a:rPr>
              <a:t>:</a:t>
            </a:r>
            <a:r>
              <a:rPr b="0" lang="en-IN" sz="2400" strike="noStrike" u="none">
                <a:solidFill>
                  <a:schemeClr val="dk1"/>
                </a:solidFill>
                <a:uFillTx/>
                <a:latin typeface="Calibri"/>
              </a:rPr>
              <a:t> Visualise the clarified data using graph will improve productivity                     </a:t>
            </a: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755280" y="385560"/>
            <a:ext cx="10680840" cy="757800"/>
          </a:xfrm>
          <a:prstGeom prst="rect">
            <a:avLst/>
          </a:prstGeom>
          <a:noFill/>
          <a:ln w="0">
            <a:noFill/>
          </a:ln>
        </p:spPr>
        <p:txBody>
          <a:bodyPr lIns="0" rIns="0" tIns="0" bIns="0" anchor="t">
            <a:noAutofit/>
          </a:bodyPr>
          <a:p>
            <a:pPr indent="0">
              <a:lnSpc>
                <a:spcPct val="100000"/>
              </a:lnSpc>
              <a:buNone/>
            </a:pPr>
            <a:r>
              <a:rPr b="1" lang="en-IN" sz="4800" strike="noStrike" u="none">
                <a:solidFill>
                  <a:schemeClr val="dk1"/>
                </a:solidFill>
                <a:uFillTx/>
                <a:latin typeface="Trebuchet MS"/>
              </a:rPr>
              <a:t>Dataset Description</a:t>
            </a:r>
            <a:endParaRPr b="0" lang="en-US" sz="4800" strike="noStrike" u="none">
              <a:solidFill>
                <a:schemeClr val="dk1"/>
              </a:solidFill>
              <a:uFillTx/>
              <a:latin typeface="Calibri"/>
            </a:endParaRPr>
          </a:p>
        </p:txBody>
      </p:sp>
      <p:sp>
        <p:nvSpPr>
          <p:cNvPr id="174" name=""/>
          <p:cNvSpPr txBox="1"/>
          <p:nvPr/>
        </p:nvSpPr>
        <p:spPr>
          <a:xfrm>
            <a:off x="1143000" y="1600200"/>
            <a:ext cx="8866800" cy="3444480"/>
          </a:xfrm>
          <a:prstGeom prst="rect">
            <a:avLst/>
          </a:prstGeom>
          <a:noFill/>
          <a:ln w="0">
            <a:noFill/>
          </a:ln>
        </p:spPr>
        <p:txBody>
          <a:bodyPr wrap="none" lIns="90000" rIns="90000" tIns="45000" bIns="45000" anchor="t">
            <a:noAutofit/>
          </a:bodyPr>
          <a:p>
            <a:pPr defTabSz="914400">
              <a:lnSpc>
                <a:spcPct val="100000"/>
              </a:lnSpc>
            </a:pPr>
            <a:r>
              <a:rPr b="0" lang="en-IN" sz="2400" strike="noStrike" u="none">
                <a:solidFill>
                  <a:schemeClr val="dk1"/>
                </a:solidFill>
                <a:uFillTx/>
                <a:latin typeface="Calibri"/>
              </a:rPr>
              <a:t>The dataset contains 26 features and  8 features are taken for analysis.</a:t>
            </a:r>
            <a:endParaRPr b="0" lang="en-US" sz="2400" strike="noStrike" u="none">
              <a:solidFill>
                <a:srgbClr val="000000"/>
              </a:solidFill>
              <a:uFillTx/>
              <a:latin typeface="Arial"/>
            </a:endParaRPr>
          </a:p>
          <a:p>
            <a:pPr defTabSz="914400">
              <a:lnSpc>
                <a:spcPct val="100000"/>
              </a:lnSpc>
            </a:pPr>
            <a:r>
              <a:rPr b="0" lang="en-IN" sz="2400" strike="noStrike" u="none">
                <a:solidFill>
                  <a:schemeClr val="dk1"/>
                </a:solidFill>
                <a:uFillTx/>
                <a:latin typeface="Calibri"/>
              </a:rPr>
              <a:t>It contains:</a:t>
            </a:r>
            <a:endParaRPr b="0" lang="en-US" sz="2400" strike="noStrike" u="none">
              <a:solidFill>
                <a:srgbClr val="000000"/>
              </a:solidFill>
              <a:uFillTx/>
              <a:latin typeface="Arial"/>
            </a:endParaRPr>
          </a:p>
          <a:p>
            <a:pPr defTabSz="914400">
              <a:lnSpc>
                <a:spcPct val="100000"/>
              </a:lnSpc>
            </a:pPr>
            <a:endParaRPr b="0" lang="en-US" sz="2400" strike="noStrike" u="none">
              <a:solidFill>
                <a:srgbClr val="000000"/>
              </a:solidFill>
              <a:uFillTx/>
              <a:latin typeface="Arial"/>
            </a:endParaRPr>
          </a:p>
          <a:p>
            <a:pPr marL="216000" indent="-216000">
              <a:buClr>
                <a:srgbClr val="000000"/>
              </a:buClr>
              <a:buFont typeface="OpenSymbol"/>
              <a:buAutoNum type="arabicParenR"/>
            </a:pPr>
            <a:r>
              <a:rPr b="1" lang="en-IN" sz="2400" strike="noStrike" u="none">
                <a:solidFill>
                  <a:schemeClr val="dk1"/>
                </a:solidFill>
                <a:uFillTx/>
                <a:latin typeface="Calibri"/>
                <a:ea typeface="Calibri"/>
              </a:rPr>
              <a:t>Emp ID :String</a:t>
            </a:r>
            <a:endParaRPr b="0" lang="en-US" sz="2400" strike="noStrike" u="none">
              <a:solidFill>
                <a:srgbClr val="000000"/>
              </a:solidFill>
              <a:uFillTx/>
              <a:latin typeface="Arial"/>
            </a:endParaRPr>
          </a:p>
          <a:p>
            <a:pPr marL="216000" indent="-216000">
              <a:buClr>
                <a:srgbClr val="000000"/>
              </a:buClr>
              <a:buFont typeface="OpenSymbol"/>
              <a:buAutoNum type="arabicParenR"/>
            </a:pPr>
            <a:r>
              <a:rPr b="1" lang="en-IN" sz="2400" strike="noStrike" u="none">
                <a:solidFill>
                  <a:schemeClr val="dk1"/>
                </a:solidFill>
                <a:uFillTx/>
                <a:latin typeface="Calibri"/>
                <a:ea typeface="Calibri"/>
              </a:rPr>
              <a:t>Name :String</a:t>
            </a:r>
            <a:endParaRPr b="0" lang="en-US" sz="2400" strike="noStrike" u="none">
              <a:solidFill>
                <a:srgbClr val="000000"/>
              </a:solidFill>
              <a:uFillTx/>
              <a:latin typeface="Arial"/>
            </a:endParaRPr>
          </a:p>
          <a:p>
            <a:pPr marL="216000" indent="-216000">
              <a:buClr>
                <a:srgbClr val="000000"/>
              </a:buClr>
              <a:buFont typeface="OpenSymbol"/>
              <a:buAutoNum type="arabicParenR"/>
            </a:pPr>
            <a:r>
              <a:rPr b="1" lang="en-IN" sz="2400" strike="noStrike" u="none">
                <a:solidFill>
                  <a:schemeClr val="dk1"/>
                </a:solidFill>
                <a:uFillTx/>
                <a:latin typeface="Calibri"/>
                <a:ea typeface="Calibri"/>
              </a:rPr>
              <a:t>Gender :String</a:t>
            </a:r>
            <a:endParaRPr b="0" lang="en-US" sz="2400" strike="noStrike" u="none">
              <a:solidFill>
                <a:srgbClr val="000000"/>
              </a:solidFill>
              <a:uFillTx/>
              <a:latin typeface="Arial"/>
            </a:endParaRPr>
          </a:p>
          <a:p>
            <a:pPr marL="216000" indent="-216000">
              <a:buClr>
                <a:srgbClr val="000000"/>
              </a:buClr>
              <a:buFont typeface="OpenSymbol"/>
              <a:buAutoNum type="arabicParenR"/>
            </a:pPr>
            <a:r>
              <a:rPr b="1" lang="en-IN" sz="2400" strike="noStrike" u="none">
                <a:solidFill>
                  <a:schemeClr val="dk1"/>
                </a:solidFill>
                <a:uFillTx/>
                <a:latin typeface="Calibri"/>
                <a:ea typeface="Calibri"/>
              </a:rPr>
              <a:t>Department :String</a:t>
            </a:r>
            <a:endParaRPr b="0" lang="en-US" sz="2400" strike="noStrike" u="none">
              <a:solidFill>
                <a:srgbClr val="000000"/>
              </a:solidFill>
              <a:uFillTx/>
              <a:latin typeface="Arial"/>
            </a:endParaRPr>
          </a:p>
          <a:p>
            <a:pPr marL="216000" indent="-216000">
              <a:buClr>
                <a:srgbClr val="000000"/>
              </a:buClr>
              <a:buFont typeface="OpenSymbol"/>
              <a:buAutoNum type="arabicParenR"/>
            </a:pPr>
            <a:r>
              <a:rPr b="1" lang="en-IN" sz="2400" strike="noStrike" u="none">
                <a:solidFill>
                  <a:schemeClr val="dk1"/>
                </a:solidFill>
                <a:uFillTx/>
                <a:latin typeface="Calibri"/>
                <a:ea typeface="Calibri"/>
              </a:rPr>
              <a:t>Salary :numeral</a:t>
            </a:r>
            <a:endParaRPr b="0" lang="en-US" sz="2400" strike="noStrike" u="none">
              <a:solidFill>
                <a:srgbClr val="000000"/>
              </a:solidFill>
              <a:uFillTx/>
              <a:latin typeface="Arial"/>
            </a:endParaRPr>
          </a:p>
          <a:p>
            <a:pPr marL="216000" indent="-216000">
              <a:buClr>
                <a:srgbClr val="000000"/>
              </a:buClr>
              <a:buFont typeface="OpenSymbol"/>
              <a:buAutoNum type="arabicParenR"/>
            </a:pPr>
            <a:r>
              <a:rPr b="1" lang="en-IN" sz="2400" strike="noStrike" u="none">
                <a:solidFill>
                  <a:schemeClr val="dk1"/>
                </a:solidFill>
                <a:uFillTx/>
                <a:latin typeface="Calibri"/>
                <a:ea typeface="Calibri"/>
              </a:rPr>
              <a:t>FTE :numeral</a:t>
            </a:r>
            <a:endParaRPr b="0" lang="en-US" sz="2400" strike="noStrike" u="none">
              <a:solidFill>
                <a:srgbClr val="000000"/>
              </a:solidFill>
              <a:uFillTx/>
              <a:latin typeface="Arial"/>
            </a:endParaRPr>
          </a:p>
          <a:p>
            <a:pPr marL="216000" indent="-216000">
              <a:buClr>
                <a:srgbClr val="000000"/>
              </a:buClr>
              <a:buFont typeface="OpenSymbol"/>
              <a:buAutoNum type="arabicParenR"/>
            </a:pPr>
            <a:r>
              <a:rPr b="1" lang="en-IN" sz="2400" strike="noStrike" u="none">
                <a:solidFill>
                  <a:schemeClr val="dk1"/>
                </a:solidFill>
                <a:uFillTx/>
                <a:latin typeface="Calibri"/>
                <a:ea typeface="Calibri"/>
              </a:rPr>
              <a:t>Employee type :string</a:t>
            </a:r>
            <a:endParaRPr b="0" lang="en-US" sz="2400" strike="noStrike" u="none">
              <a:solidFill>
                <a:srgbClr val="000000"/>
              </a:solidFill>
              <a:uFillTx/>
              <a:latin typeface="Arial"/>
            </a:endParaRPr>
          </a:p>
          <a:p>
            <a:pPr marL="216000" indent="-216000">
              <a:buClr>
                <a:srgbClr val="000000"/>
              </a:buClr>
              <a:buFont typeface="OpenSymbol"/>
              <a:buAutoNum type="arabicParenR"/>
            </a:pPr>
            <a:r>
              <a:rPr b="1" lang="en-IN" sz="2400" strike="noStrike" u="none">
                <a:solidFill>
                  <a:schemeClr val="dk1"/>
                </a:solidFill>
                <a:uFillTx/>
                <a:latin typeface="Calibri"/>
                <a:ea typeface="Calibri"/>
              </a:rPr>
              <a:t>Work location :string</a:t>
            </a: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object 2"/>
          <p:cNvSpPr/>
          <p:nvPr/>
        </p:nvSpPr>
        <p:spPr>
          <a:xfrm>
            <a:off x="752400" y="6486120"/>
            <a:ext cx="1773360" cy="324360"/>
          </a:xfrm>
          <a:prstGeom prst="rect">
            <a:avLst/>
          </a:prstGeom>
          <a:noFill/>
          <a:ln w="0">
            <a:noFill/>
          </a:ln>
        </p:spPr>
        <p:style>
          <a:lnRef idx="0"/>
          <a:fillRef idx="0"/>
          <a:effectRef idx="0"/>
          <a:fontRef idx="minor"/>
        </p:style>
        <p:txBody>
          <a:bodyPr lIns="0" rIns="0" tIns="0" bIns="0" anchor="t">
            <a:spAutoFit/>
          </a:bodyPr>
          <a:p>
            <a:pPr defTabSz="914400">
              <a:lnSpc>
                <a:spcPts val="1276"/>
              </a:lnSpc>
            </a:pPr>
            <a:r>
              <a:rPr b="0" lang="en-US" sz="1100" spc="20" strike="noStrike" u="none">
                <a:solidFill>
                  <a:srgbClr val="2d83c3"/>
                </a:solidFill>
                <a:uFillTx/>
                <a:latin typeface="Trebuchet MS"/>
              </a:rPr>
              <a:t>3/21/202</a:t>
            </a:r>
            <a:r>
              <a:rPr b="0" lang="en-US" sz="1100" spc="11" strike="noStrike" u="none">
                <a:solidFill>
                  <a:srgbClr val="2d83c3"/>
                </a:solidFill>
                <a:uFillTx/>
                <a:latin typeface="Trebuchet MS"/>
              </a:rPr>
              <a:t>4</a:t>
            </a:r>
            <a:r>
              <a:rPr b="0" lang="en-US" sz="1100" strike="noStrike" u="none">
                <a:solidFill>
                  <a:srgbClr val="2d83c3"/>
                </a:solidFill>
                <a:uFillTx/>
                <a:latin typeface="Trebuchet MS"/>
              </a:rPr>
              <a:t> </a:t>
            </a:r>
            <a:r>
              <a:rPr b="0" lang="en-US" sz="1100" spc="130" strike="noStrike" u="none">
                <a:solidFill>
                  <a:srgbClr val="2d83c3"/>
                </a:solidFill>
                <a:uFillTx/>
                <a:latin typeface="Trebuchet MS"/>
              </a:rPr>
              <a:t> </a:t>
            </a:r>
            <a:r>
              <a:rPr b="1" lang="en-US" sz="1100" spc="51" strike="noStrike" u="none">
                <a:solidFill>
                  <a:srgbClr val="2d83c3"/>
                </a:solidFill>
                <a:uFillTx/>
                <a:latin typeface="Trebuchet MS"/>
              </a:rPr>
              <a:t>A</a:t>
            </a:r>
            <a:r>
              <a:rPr b="1" lang="en-US" sz="1100" spc="14" strike="noStrike" u="none">
                <a:solidFill>
                  <a:srgbClr val="2d83c3"/>
                </a:solidFill>
                <a:uFillTx/>
                <a:latin typeface="Trebuchet MS"/>
              </a:rPr>
              <a:t>nnu</a:t>
            </a:r>
            <a:r>
              <a:rPr b="1" lang="en-US" sz="1100" spc="11" strike="noStrike" u="none">
                <a:solidFill>
                  <a:srgbClr val="2d83c3"/>
                </a:solidFill>
                <a:uFillTx/>
                <a:latin typeface="Trebuchet MS"/>
              </a:rPr>
              <a:t>al</a:t>
            </a:r>
            <a:r>
              <a:rPr b="1" lang="en-US" sz="1100" spc="-139" strike="noStrike" u="none">
                <a:solidFill>
                  <a:srgbClr val="2d83c3"/>
                </a:solidFill>
                <a:uFillTx/>
                <a:latin typeface="Trebuchet MS"/>
              </a:rPr>
              <a:t> </a:t>
            </a:r>
            <a:r>
              <a:rPr b="1" lang="en-US" sz="1100" strike="noStrike" u="none">
                <a:solidFill>
                  <a:srgbClr val="2d83c3"/>
                </a:solidFill>
                <a:uFillTx/>
                <a:latin typeface="Trebuchet MS"/>
              </a:rPr>
              <a:t>R</a:t>
            </a:r>
            <a:r>
              <a:rPr b="1" lang="en-US" sz="1100" spc="34" strike="noStrike" u="none">
                <a:solidFill>
                  <a:srgbClr val="2d83c3"/>
                </a:solidFill>
                <a:uFillTx/>
                <a:latin typeface="Trebuchet MS"/>
              </a:rPr>
              <a:t>e</a:t>
            </a:r>
            <a:r>
              <a:rPr b="1" lang="en-US" sz="1100" spc="91" strike="noStrike" u="none">
                <a:solidFill>
                  <a:srgbClr val="2d83c3"/>
                </a:solidFill>
                <a:uFillTx/>
                <a:latin typeface="Trebuchet MS"/>
              </a:rPr>
              <a:t>v</a:t>
            </a:r>
            <a:r>
              <a:rPr b="1" lang="en-US" sz="1100" spc="-34" strike="noStrike" u="none">
                <a:solidFill>
                  <a:srgbClr val="2d83c3"/>
                </a:solidFill>
                <a:uFillTx/>
                <a:latin typeface="Trebuchet MS"/>
              </a:rPr>
              <a:t>i</a:t>
            </a:r>
            <a:r>
              <a:rPr b="1" lang="en-US" sz="1100" spc="34" strike="noStrike" u="none">
                <a:solidFill>
                  <a:srgbClr val="2d83c3"/>
                </a:solidFill>
                <a:uFillTx/>
                <a:latin typeface="Trebuchet MS"/>
              </a:rPr>
              <a:t>e</a:t>
            </a:r>
            <a:r>
              <a:rPr b="1" lang="en-US" sz="1100" spc="14" strike="noStrike" u="none">
                <a:solidFill>
                  <a:srgbClr val="2d83c3"/>
                </a:solidFill>
                <a:uFillTx/>
                <a:latin typeface="Trebuchet MS"/>
              </a:rPr>
              <a:t>w</a:t>
            </a:r>
            <a:endParaRPr b="0" lang="en-US" sz="1100" strike="noStrike" u="none">
              <a:solidFill>
                <a:srgbClr val="000000"/>
              </a:solidFill>
              <a:uFillTx/>
              <a:latin typeface="Arial"/>
            </a:endParaRPr>
          </a:p>
        </p:txBody>
      </p:sp>
      <p:sp>
        <p:nvSpPr>
          <p:cNvPr id="176"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177" name="object 4"/>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sp>
        <p:nvSpPr>
          <p:cNvPr id="178"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endParaRPr b="0" lang="en-US" sz="1800" strike="noStrike" u="none">
              <a:solidFill>
                <a:schemeClr val="dk1"/>
              </a:solidFill>
              <a:uFillTx/>
              <a:latin typeface="Calibri"/>
            </a:endParaRPr>
          </a:p>
        </p:txBody>
      </p:sp>
      <p:pic>
        <p:nvPicPr>
          <p:cNvPr id="179" name="object 6" descr=""/>
          <p:cNvPicPr/>
          <p:nvPr/>
        </p:nvPicPr>
        <p:blipFill>
          <a:blip r:embed="rId1"/>
          <a:stretch/>
        </p:blipFill>
        <p:spPr>
          <a:xfrm>
            <a:off x="9601200" y="1609920"/>
            <a:ext cx="2466720" cy="3419280"/>
          </a:xfrm>
          <a:prstGeom prst="rect">
            <a:avLst/>
          </a:prstGeom>
          <a:ln w="0">
            <a:noFill/>
          </a:ln>
        </p:spPr>
      </p:pic>
      <p:sp>
        <p:nvSpPr>
          <p:cNvPr id="180" name="PlaceHolder 1"/>
          <p:cNvSpPr>
            <a:spLocks noGrp="1"/>
          </p:cNvSpPr>
          <p:nvPr>
            <p:ph type="title"/>
          </p:nvPr>
        </p:nvSpPr>
        <p:spPr>
          <a:xfrm>
            <a:off x="739800" y="654840"/>
            <a:ext cx="8480160" cy="777600"/>
          </a:xfrm>
          <a:prstGeom prst="rect">
            <a:avLst/>
          </a:prstGeom>
          <a:noFill/>
          <a:ln w="0">
            <a:noFill/>
          </a:ln>
        </p:spPr>
        <p:txBody>
          <a:bodyPr lIns="0" rIns="0" tIns="16560" bIns="0" anchor="t">
            <a:noAutofit/>
          </a:bodyPr>
          <a:p>
            <a:pPr marL="12600" indent="0">
              <a:lnSpc>
                <a:spcPct val="100000"/>
              </a:lnSpc>
              <a:spcBef>
                <a:spcPts val="130"/>
              </a:spcBef>
              <a:buNone/>
            </a:pPr>
            <a:r>
              <a:rPr b="1" lang="en-US" sz="4250" spc="14" strike="noStrike" u="none">
                <a:solidFill>
                  <a:schemeClr val="dk1"/>
                </a:solidFill>
                <a:uFillTx/>
                <a:latin typeface="Trebuchet MS"/>
              </a:rPr>
              <a:t>THE</a:t>
            </a:r>
            <a:r>
              <a:rPr b="1" lang="en-US" sz="4250" spc="20" strike="noStrike" u="none">
                <a:solidFill>
                  <a:schemeClr val="dk1"/>
                </a:solidFill>
                <a:uFillTx/>
                <a:latin typeface="Trebuchet MS"/>
              </a:rPr>
              <a:t> </a:t>
            </a:r>
            <a:r>
              <a:rPr b="1" lang="en-US" sz="4250" spc="20" strike="noStrike" u="none">
                <a:solidFill>
                  <a:schemeClr val="dk1"/>
                </a:solidFill>
                <a:uFillTx/>
                <a:latin typeface="Trebuchet MS"/>
              </a:rPr>
              <a:t>"</a:t>
            </a:r>
            <a:r>
              <a:rPr b="1" lang="en-US" sz="4250" spc="11" strike="noStrike" u="none">
                <a:solidFill>
                  <a:schemeClr val="dk1"/>
                </a:solidFill>
                <a:uFillTx/>
                <a:latin typeface="Trebuchet MS"/>
              </a:rPr>
              <a:t>WOW"</a:t>
            </a:r>
            <a:r>
              <a:rPr b="1" lang="en-US" sz="4250" spc="85" strike="noStrike" u="none">
                <a:solidFill>
                  <a:schemeClr val="dk1"/>
                </a:solidFill>
                <a:uFillTx/>
                <a:latin typeface="Trebuchet MS"/>
              </a:rPr>
              <a:t> </a:t>
            </a:r>
            <a:r>
              <a:rPr b="1" lang="en-US" sz="4250" spc="11" strike="noStrike" u="none">
                <a:solidFill>
                  <a:schemeClr val="dk1"/>
                </a:solidFill>
                <a:uFillTx/>
                <a:latin typeface="Trebuchet MS"/>
              </a:rPr>
              <a:t>IN</a:t>
            </a:r>
            <a:r>
              <a:rPr b="1" lang="en-US" sz="4250" spc="-6" strike="noStrike" u="none">
                <a:solidFill>
                  <a:schemeClr val="dk1"/>
                </a:solidFill>
                <a:uFillTx/>
                <a:latin typeface="Trebuchet MS"/>
              </a:rPr>
              <a:t> </a:t>
            </a:r>
            <a:r>
              <a:rPr b="1" lang="en-US" sz="4250" spc="14" strike="noStrike" u="none">
                <a:solidFill>
                  <a:schemeClr val="dk1"/>
                </a:solidFill>
                <a:uFillTx/>
                <a:latin typeface="Trebuchet MS"/>
              </a:rPr>
              <a:t>OUR</a:t>
            </a:r>
            <a:r>
              <a:rPr b="1" lang="en-US" sz="4250" spc="-11" strike="noStrike" u="none">
                <a:solidFill>
                  <a:schemeClr val="dk1"/>
                </a:solidFill>
                <a:uFillTx/>
                <a:latin typeface="Trebuchet MS"/>
              </a:rPr>
              <a:t> </a:t>
            </a:r>
            <a:r>
              <a:rPr b="1" lang="en-US" sz="4250" spc="20" strike="noStrike" u="none">
                <a:solidFill>
                  <a:schemeClr val="dk1"/>
                </a:solidFill>
                <a:uFillTx/>
                <a:latin typeface="Trebuchet MS"/>
              </a:rPr>
              <a:t>SOLUTION</a:t>
            </a:r>
            <a:endParaRPr b="0" lang="en-US" sz="4250" strike="noStrike" u="none">
              <a:solidFill>
                <a:schemeClr val="dk1"/>
              </a:solidFill>
              <a:uFillTx/>
              <a:latin typeface="Calibri"/>
            </a:endParaRPr>
          </a:p>
        </p:txBody>
      </p:sp>
      <p:sp>
        <p:nvSpPr>
          <p:cNvPr id="181" name="object 8"/>
          <p:cNvSpPr/>
          <p:nvPr/>
        </p:nvSpPr>
        <p:spPr>
          <a:xfrm>
            <a:off x="11277360" y="6473160"/>
            <a:ext cx="228240" cy="174960"/>
          </a:xfrm>
          <a:prstGeom prst="rect">
            <a:avLst/>
          </a:prstGeom>
          <a:noFill/>
          <a:ln w="0">
            <a:noFill/>
          </a:ln>
        </p:spPr>
        <p:style>
          <a:lnRef idx="0"/>
          <a:fillRef idx="0"/>
          <a:effectRef idx="0"/>
          <a:fontRef idx="minor"/>
        </p:style>
        <p:txBody>
          <a:bodyPr lIns="0" rIns="0" tIns="6840" bIns="0" anchor="t">
            <a:spAutoFit/>
          </a:bodyPr>
          <a:p>
            <a:pPr marL="38160" defTabSz="914400">
              <a:lnSpc>
                <a:spcPct val="100000"/>
              </a:lnSpc>
              <a:spcBef>
                <a:spcPts val="54"/>
              </a:spcBef>
            </a:pPr>
            <a:fld id="{D4A7CE3D-6C8D-490B-B698-71940062685D}"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Arial"/>
            </a:endParaRPr>
          </a:p>
        </p:txBody>
      </p:sp>
      <p:sp>
        <p:nvSpPr>
          <p:cNvPr id="182" name="TextBox 8"/>
          <p:cNvSpPr/>
          <p:nvPr/>
        </p:nvSpPr>
        <p:spPr>
          <a:xfrm>
            <a:off x="2743200" y="2354760"/>
            <a:ext cx="8533800" cy="1217880"/>
          </a:xfrm>
          <a:prstGeom prst="rect">
            <a:avLst/>
          </a:prstGeom>
          <a:noFill/>
          <a:ln w="0">
            <a:noFill/>
          </a:ln>
        </p:spPr>
        <p:style>
          <a:lnRef idx="0"/>
          <a:fillRef idx="0"/>
          <a:effectRef idx="0"/>
          <a:fontRef idx="minor"/>
        </p:style>
        <p:txBody>
          <a:bodyPr lIns="90000" rIns="90000" tIns="45000" bIns="45000" anchor="t">
            <a:spAutoFit/>
          </a:bodyPr>
          <a:p>
            <a:endParaRPr b="0" lang="en-US" sz="1800" strike="noStrike" u="none">
              <a:solidFill>
                <a:srgbClr val="000000"/>
              </a:solidFill>
              <a:uFillTx/>
              <a:latin typeface="Arial"/>
            </a:endParaRPr>
          </a:p>
        </p:txBody>
      </p:sp>
      <p:sp>
        <p:nvSpPr>
          <p:cNvPr id="183" name=""/>
          <p:cNvSpPr txBox="1"/>
          <p:nvPr/>
        </p:nvSpPr>
        <p:spPr>
          <a:xfrm>
            <a:off x="685800" y="2286000"/>
            <a:ext cx="8506080" cy="4114800"/>
          </a:xfrm>
          <a:prstGeom prst="rect">
            <a:avLst/>
          </a:prstGeom>
          <a:noFill/>
          <a:ln w="0">
            <a:noFill/>
          </a:ln>
        </p:spPr>
        <p:txBody>
          <a:bodyPr lIns="90000" rIns="90000" tIns="45000" bIns="45000" anchor="t">
            <a:noAutofit/>
          </a:bodyPr>
          <a:p>
            <a:pPr defTabSz="914400">
              <a:lnSpc>
                <a:spcPct val="100000"/>
              </a:lnSpc>
              <a:tabLst>
                <a:tab algn="l" pos="0"/>
              </a:tabLst>
            </a:pPr>
            <a:r>
              <a:rPr b="1" lang="en-US" sz="2000" strike="noStrike" u="sng">
                <a:solidFill>
                  <a:schemeClr val="dk1"/>
                </a:solidFill>
                <a:uFillTx/>
                <a:latin typeface="Calibri"/>
              </a:rPr>
              <a:t>Import Data</a:t>
            </a:r>
            <a:r>
              <a:rPr b="0" lang="en-US" sz="2000" strike="noStrike" u="none">
                <a:solidFill>
                  <a:schemeClr val="dk1"/>
                </a:solidFill>
                <a:uFillTx/>
                <a:latin typeface="Calibri"/>
              </a:rPr>
              <a:t>: Use Power Query to connect to various data sources (e.g., databases, CSV files) and import attendance data into Excel.</a:t>
            </a:r>
            <a:endParaRPr b="0" lang="en-US" sz="2000" strike="noStrike" u="none">
              <a:solidFill>
                <a:srgbClr val="000000"/>
              </a:solidFill>
              <a:uFillTx/>
              <a:latin typeface="Arial"/>
            </a:endParaRPr>
          </a:p>
          <a:p>
            <a:pPr defTabSz="914400">
              <a:lnSpc>
                <a:spcPct val="100000"/>
              </a:lnSpc>
              <a:tabLst>
                <a:tab algn="l" pos="0"/>
              </a:tabLst>
            </a:pPr>
            <a:endParaRPr b="0" lang="en-US" sz="2000" strike="noStrike" u="none">
              <a:solidFill>
                <a:srgbClr val="000000"/>
              </a:solidFill>
              <a:uFillTx/>
              <a:latin typeface="Arial"/>
            </a:endParaRPr>
          </a:p>
          <a:p>
            <a:pPr defTabSz="914400">
              <a:lnSpc>
                <a:spcPct val="100000"/>
              </a:lnSpc>
              <a:tabLst>
                <a:tab algn="l" pos="0"/>
              </a:tabLst>
            </a:pPr>
            <a:r>
              <a:rPr b="1" lang="en-US" sz="2000" strike="noStrike" u="sng">
                <a:solidFill>
                  <a:schemeClr val="dk1"/>
                </a:solidFill>
                <a:uFillTx/>
                <a:latin typeface="Calibri"/>
              </a:rPr>
              <a:t>Transform Data</a:t>
            </a:r>
            <a:r>
              <a:rPr b="0" lang="en-US" sz="2000" strike="noStrike" u="none">
                <a:solidFill>
                  <a:schemeClr val="dk1"/>
                </a:solidFill>
                <a:uFillTx/>
                <a:latin typeface="Calibri"/>
              </a:rPr>
              <a:t>: Clean and transform the data directly within Power Query. This includes filtering, merging tables, and handling missing values.</a:t>
            </a:r>
            <a:endParaRPr b="0" lang="en-US" sz="2000" strike="noStrike" u="none">
              <a:solidFill>
                <a:srgbClr val="000000"/>
              </a:solidFill>
              <a:uFillTx/>
              <a:latin typeface="Arial"/>
            </a:endParaRPr>
          </a:p>
          <a:p>
            <a:pPr defTabSz="914400">
              <a:lnSpc>
                <a:spcPct val="100000"/>
              </a:lnSpc>
              <a:tabLst>
                <a:tab algn="l" pos="0"/>
              </a:tabLst>
            </a:pPr>
            <a:endParaRPr b="0" lang="en-US" sz="2000" strike="noStrike" u="none">
              <a:solidFill>
                <a:srgbClr val="000000"/>
              </a:solidFill>
              <a:uFillTx/>
              <a:latin typeface="Arial"/>
            </a:endParaRPr>
          </a:p>
          <a:p>
            <a:pPr defTabSz="914400">
              <a:lnSpc>
                <a:spcPct val="100000"/>
              </a:lnSpc>
              <a:tabLst>
                <a:tab algn="l" pos="0"/>
              </a:tabLst>
            </a:pPr>
            <a:r>
              <a:rPr b="1" lang="en-US" sz="2000" strike="noStrike" u="sng">
                <a:solidFill>
                  <a:schemeClr val="dk1"/>
                </a:solidFill>
                <a:uFillTx/>
                <a:latin typeface="Calibri"/>
              </a:rPr>
              <a:t>Automate Updates</a:t>
            </a:r>
            <a:r>
              <a:rPr b="0" lang="en-US" sz="2000" strike="noStrike" u="none">
                <a:solidFill>
                  <a:schemeClr val="dk1"/>
                </a:solidFill>
                <a:uFillTx/>
                <a:latin typeface="Calibri"/>
              </a:rPr>
              <a:t>: Set up Power Query to refresh data automatically, ensuring that your analysis is always up-to-date.</a:t>
            </a:r>
            <a:endParaRPr b="0" lang="en-US" sz="2000" strike="noStrike" u="none">
              <a:solidFill>
                <a:srgbClr val="000000"/>
              </a:solidFill>
              <a:uFillTx/>
              <a:latin typeface="Arial"/>
            </a:endParaRPr>
          </a:p>
          <a:p>
            <a:pPr defTabSz="914400">
              <a:lnSpc>
                <a:spcPct val="100000"/>
              </a:lnSpc>
              <a:tabLst>
                <a:tab algn="l" pos="0"/>
              </a:tabLst>
            </a:pPr>
            <a:endParaRPr b="0" lang="en-US" sz="2000" strike="noStrike" u="none">
              <a:solidFill>
                <a:srgbClr val="000000"/>
              </a:solidFill>
              <a:uFillTx/>
              <a:latin typeface="Arial"/>
            </a:endParaRPr>
          </a:p>
          <a:p>
            <a:pPr defTabSz="914400">
              <a:lnSpc>
                <a:spcPct val="100000"/>
              </a:lnSpc>
              <a:tabLst>
                <a:tab algn="l" pos="0"/>
              </a:tabLst>
            </a:pPr>
            <a:r>
              <a:rPr b="1" lang="en-US" sz="2000" strike="noStrike" u="sng">
                <a:solidFill>
                  <a:schemeClr val="dk1"/>
                </a:solidFill>
                <a:uFillTx/>
                <a:latin typeface="Calibri"/>
              </a:rPr>
              <a:t>How to Use</a:t>
            </a:r>
            <a:r>
              <a:rPr b="0" lang="en-US" sz="2000" strike="noStrike" u="none">
                <a:solidFill>
                  <a:schemeClr val="dk1"/>
                </a:solidFill>
                <a:uFillTx/>
                <a:latin typeface="Calibri"/>
              </a:rPr>
              <a:t>: Go to Data &gt; Get &amp; Transform Data &gt; From Table/Range or other data sources to use Power Query</a:t>
            </a:r>
            <a:r>
              <a:rPr b="0" lang="en-US" sz="900" strike="noStrike" u="none">
                <a:solidFill>
                  <a:schemeClr val="dk1"/>
                </a:solidFill>
                <a:uFillTx/>
                <a:latin typeface="Calibri"/>
              </a:rPr>
              <a:t>.</a:t>
            </a:r>
            <a:endParaRPr b="0" lang="en-US" sz="9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199</TotalTime>
  <Application>LibreOffice/24.8.0.3$Windows_X86_64 LibreOffice_project/0bdf1299c94fe897b119f97f3c613e9dca6be583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2024-03-29T15:07:22Z</dcterms:created>
  <dc:creator>Konduru Narasimha</dc:creator>
  <dc:description/>
  <dc:language>en-US</dc:language>
  <cp:lastModifiedBy/>
  <dcterms:modified xsi:type="dcterms:W3CDTF">2024-09-17T09:18:06Z</dcterms:modified>
  <cp:revision>14</cp:revision>
  <dc:subject/>
  <dc:title>Face Mask Detection using Convolutional Neural Network (CNN)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Notes">
    <vt:r8>1</vt:r8>
  </property>
  <property fmtid="{D5CDD505-2E9C-101B-9397-08002B2CF9AE}" pid="5" name="PresentationFormat">
    <vt:lpwstr>Widescreen</vt:lpwstr>
  </property>
  <property fmtid="{D5CDD505-2E9C-101B-9397-08002B2CF9AE}" pid="6" name="Slides">
    <vt:r8>12</vt:r8>
  </property>
</Properties>
</file>