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9144000" cy="6858000" type="screen4x3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S316doKUK7ZKTfIoLgxv0ryc6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6fe2df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6fe2dff5_0_1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4" name="Google Shape;74;g726fe2dff5_0_17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2cf9fd15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2cf9fd155_3_2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00" cy="447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2cf9fd155_3_2:notes"/>
          <p:cNvSpPr txBox="1">
            <a:spLocks noGrp="1"/>
          </p:cNvSpPr>
          <p:nvPr>
            <p:ph type="sldNum" idx="12"/>
          </p:nvPr>
        </p:nvSpPr>
        <p:spPr>
          <a:xfrm>
            <a:off x="6022876" y="9449911"/>
            <a:ext cx="835200" cy="497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9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9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body" idx="2"/>
          </p:nvPr>
        </p:nvSpPr>
        <p:spPr>
          <a:xfrm>
            <a:off x="828675" y="5481750"/>
            <a:ext cx="4679325" cy="97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2 Column Content 20pt">
  <p:cSld name="1_Title &amp; 2 Column Content 20p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828676" y="1881075"/>
            <a:ext cx="3933824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5" name="Google Shape;25;p13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13"/>
          <p:cNvSpPr txBox="1">
            <a:spLocks noGrp="1"/>
          </p:cNvSpPr>
          <p:nvPr>
            <p:ph type="body" idx="3"/>
          </p:nvPr>
        </p:nvSpPr>
        <p:spPr>
          <a:xfrm>
            <a:off x="4914901" y="1881075"/>
            <a:ext cx="3934800" cy="3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‒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l="971" t="3974" r="3958" b="55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525798"/>
            <a:ext cx="3020400" cy="8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2 Column Content 20pt">
  <p:cSld name="Title &amp; 2 Column Content 20p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913" y="6046348"/>
            <a:ext cx="2060224" cy="55063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2" name="Google Shape;42;p12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28675" y="1881075"/>
            <a:ext cx="7500938" cy="404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0"/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7086600" y="5445539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&amp; Image">
  <p:cSld name="Title, Content &amp; Imag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>
            <a:spLocks noGrp="1"/>
          </p:cNvSpPr>
          <p:nvPr>
            <p:ph type="pic" idx="2"/>
          </p:nvPr>
        </p:nvSpPr>
        <p:spPr>
          <a:xfrm>
            <a:off x="4939200" y="1438276"/>
            <a:ext cx="4204800" cy="47362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828675" y="1905000"/>
            <a:ext cx="3819525" cy="398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–"/>
              <a:defRPr sz="1800" b="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 b="0"/>
            </a:lvl2pPr>
            <a:lvl3pPr marL="1371600" lvl="2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3pPr>
            <a:lvl4pPr marL="1828800" lvl="3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3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4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Image">
  <p:cSld name="Title &amp; Imag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>
            <a:spLocks noGrp="1"/>
          </p:cNvSpPr>
          <p:nvPr>
            <p:ph type="pic" idx="2"/>
          </p:nvPr>
        </p:nvSpPr>
        <p:spPr>
          <a:xfrm>
            <a:off x="0" y="1438275"/>
            <a:ext cx="9144000" cy="470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828675" y="914400"/>
            <a:ext cx="7500938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5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8"/>
          <p:cNvSpPr txBox="1"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7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E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Trinity College Dublin, </a:t>
            </a:r>
            <a:r>
              <a:rPr lang="en-IE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 of Dublin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8"/>
          <p:cNvCxnSpPr/>
          <p:nvPr/>
        </p:nvCxnSpPr>
        <p:spPr>
          <a:xfrm>
            <a:off x="0" y="143827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8"/>
          <p:cNvSpPr txBox="1">
            <a:spLocks noGrp="1"/>
          </p:cNvSpPr>
          <p:nvPr>
            <p:ph type="sldNum" idx="12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855562" y="6498000"/>
            <a:ext cx="3110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E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CS7002 Data Communications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IE" sz="3600" b="0" dirty="0"/>
              <a:t>CS7IS2 Artificial Intelligence</a:t>
            </a:r>
            <a:endParaRPr dirty="0"/>
          </a:p>
        </p:txBody>
      </p:sp>
      <p:sp>
        <p:nvSpPr>
          <p:cNvPr id="70" name="Google Shape;70;p1"/>
          <p:cNvSpPr txBox="1">
            <a:spLocks noGrp="1"/>
          </p:cNvSpPr>
          <p:nvPr>
            <p:ph type="body" idx="2"/>
          </p:nvPr>
        </p:nvSpPr>
        <p:spPr>
          <a:xfrm>
            <a:off x="828674" y="5420104"/>
            <a:ext cx="4679325" cy="143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E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-IE" dirty="0"/>
              <a:t>mankadp@tcd.ie- 18313732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>
                <a:solidFill>
                  <a:schemeClr val="lt1"/>
                </a:solidFill>
              </a:rPr>
              <a:t>jeevasag@tcd.ie-18303806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>
                <a:solidFill>
                  <a:schemeClr val="lt1"/>
                </a:solidFill>
              </a:rPr>
              <a:t>ghoshso@tcd.ie-19317919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>
                <a:solidFill>
                  <a:schemeClr val="lt1"/>
                </a:solidFill>
              </a:rPr>
              <a:t>goelaa@tcd.ie- 19308546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E" dirty="0">
                <a:solidFill>
                  <a:schemeClr val="lt1"/>
                </a:solidFill>
              </a:rPr>
              <a:t>chavadyg@tcd.ie -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6fe2dff5_0_17"/>
          <p:cNvSpPr txBox="1">
            <a:spLocks noGrp="1"/>
          </p:cNvSpPr>
          <p:nvPr>
            <p:ph type="title"/>
          </p:nvPr>
        </p:nvSpPr>
        <p:spPr>
          <a:xfrm>
            <a:off x="828674" y="329520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Knight’s Tour Problem</a:t>
            </a:r>
            <a:endParaRPr dirty="0"/>
          </a:p>
        </p:txBody>
      </p:sp>
      <p:sp>
        <p:nvSpPr>
          <p:cNvPr id="77" name="Google Shape;77;g726fe2dff5_0_17"/>
          <p:cNvSpPr txBox="1">
            <a:spLocks noGrp="1"/>
          </p:cNvSpPr>
          <p:nvPr>
            <p:ph type="body" idx="2"/>
          </p:nvPr>
        </p:nvSpPr>
        <p:spPr>
          <a:xfrm>
            <a:off x="828675" y="1716275"/>
            <a:ext cx="7500900" cy="401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1800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17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726fe2dff5_0_17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828674" y="329520"/>
            <a:ext cx="7500939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dirty="0"/>
              <a:t>Algorithms Chosen</a:t>
            </a:r>
            <a:endParaRPr dirty="0"/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27975" y="1610500"/>
            <a:ext cx="8228400" cy="4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Traditional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Depth First Search 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Recursive Backtracking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Warnsdorff’s  </a:t>
            </a:r>
          </a:p>
          <a:p>
            <a:pPr marL="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Approaches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Neural Networks</a:t>
            </a:r>
          </a:p>
          <a:p>
            <a:pPr marL="800100"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Ant Colony Optimization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cf9fd155_3_2"/>
          <p:cNvSpPr txBox="1">
            <a:spLocks noGrp="1"/>
          </p:cNvSpPr>
          <p:nvPr>
            <p:ph type="title"/>
          </p:nvPr>
        </p:nvSpPr>
        <p:spPr>
          <a:xfrm>
            <a:off x="788023" y="339680"/>
            <a:ext cx="7500900" cy="56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Observations</a:t>
            </a:r>
            <a:endParaRPr dirty="0"/>
          </a:p>
        </p:txBody>
      </p:sp>
      <p:sp>
        <p:nvSpPr>
          <p:cNvPr id="91" name="Google Shape;91;g82cf9fd155_3_2"/>
          <p:cNvSpPr txBox="1">
            <a:spLocks noGrp="1"/>
          </p:cNvSpPr>
          <p:nvPr>
            <p:ph type="sldNum" idx="12"/>
          </p:nvPr>
        </p:nvSpPr>
        <p:spPr>
          <a:xfrm>
            <a:off x="7086600" y="5454969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IE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rgbClr val="000000"/>
      </a:dk1>
      <a:lt1>
        <a:srgbClr val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Trinity_PPT_Calibri_Option1</vt:lpstr>
      <vt:lpstr>CS7IS2 Artificial Intelligence</vt:lpstr>
      <vt:lpstr>Knight’s Tour Problem</vt:lpstr>
      <vt:lpstr>Algorithms Chosen</vt:lpstr>
      <vt:lpstr>Observations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CS7IS2 Artificial Intelligence</dc:title>
  <dc:creator>Hasan Fakhra</dc:creator>
  <cp:lastModifiedBy>Githu Jeeva Savy</cp:lastModifiedBy>
  <cp:revision>2</cp:revision>
  <dcterms:created xsi:type="dcterms:W3CDTF">2020-02-26T09:42:14Z</dcterms:created>
  <dcterms:modified xsi:type="dcterms:W3CDTF">2020-04-12T00:24:09Z</dcterms:modified>
</cp:coreProperties>
</file>