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6" r:id="rId6"/>
  </p:sldIdLst>
  <p:sldSz cx="9144000" cy="6858000" type="screen4x3"/>
  <p:notesSz cx="6858000" cy="99472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iS316doKUK7ZKTfIoLgxv0ryc6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380" y="48"/>
      </p:cViewPr>
      <p:guideLst>
        <p:guide orient="horz" pos="4319"/>
        <p:guide pos="51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3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87971" y="4724956"/>
            <a:ext cx="4908331" cy="4476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sldNum" idx="12"/>
          </p:nvPr>
        </p:nvSpPr>
        <p:spPr>
          <a:xfrm>
            <a:off x="6022876" y="9449911"/>
            <a:ext cx="835124" cy="497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987971" y="4724956"/>
            <a:ext cx="4908331" cy="4476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p1:notes"/>
          <p:cNvSpPr txBox="1">
            <a:spLocks noGrp="1"/>
          </p:cNvSpPr>
          <p:nvPr>
            <p:ph type="sldNum" idx="12"/>
          </p:nvPr>
        </p:nvSpPr>
        <p:spPr>
          <a:xfrm>
            <a:off x="6022876" y="9449911"/>
            <a:ext cx="835124" cy="497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E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26fe2dff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26fe2dff5_0_17:notes"/>
          <p:cNvSpPr txBox="1">
            <a:spLocks noGrp="1"/>
          </p:cNvSpPr>
          <p:nvPr>
            <p:ph type="body" idx="1"/>
          </p:nvPr>
        </p:nvSpPr>
        <p:spPr>
          <a:xfrm>
            <a:off x="987971" y="4724956"/>
            <a:ext cx="4908300" cy="4476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74" name="Google Shape;74;g726fe2dff5_0_17:notes"/>
          <p:cNvSpPr txBox="1">
            <a:spLocks noGrp="1"/>
          </p:cNvSpPr>
          <p:nvPr>
            <p:ph type="sldNum" idx="12"/>
          </p:nvPr>
        </p:nvSpPr>
        <p:spPr>
          <a:xfrm>
            <a:off x="6022876" y="9449911"/>
            <a:ext cx="835200" cy="497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E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987971" y="4724956"/>
            <a:ext cx="4908331" cy="4476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2cf9fd155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2cf9fd155_3_2:notes"/>
          <p:cNvSpPr txBox="1">
            <a:spLocks noGrp="1"/>
          </p:cNvSpPr>
          <p:nvPr>
            <p:ph type="body" idx="1"/>
          </p:nvPr>
        </p:nvSpPr>
        <p:spPr>
          <a:xfrm>
            <a:off x="987971" y="4724956"/>
            <a:ext cx="4908300" cy="4476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82cf9fd155_3_2:notes"/>
          <p:cNvSpPr txBox="1">
            <a:spLocks noGrp="1"/>
          </p:cNvSpPr>
          <p:nvPr>
            <p:ph type="sldNum" idx="12"/>
          </p:nvPr>
        </p:nvSpPr>
        <p:spPr>
          <a:xfrm>
            <a:off x="6022876" y="9449911"/>
            <a:ext cx="835200" cy="497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E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>
            <a:spLocks noGrp="1"/>
          </p:cNvSpPr>
          <p:nvPr>
            <p:ph type="body" idx="1"/>
          </p:nvPr>
        </p:nvSpPr>
        <p:spPr>
          <a:xfrm>
            <a:off x="987971" y="4724956"/>
            <a:ext cx="4908331" cy="4476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9" name="Google Shape;13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9"/>
          <p:cNvPicPr preferRelativeResize="0"/>
          <p:nvPr/>
        </p:nvPicPr>
        <p:blipFill rotWithShape="1">
          <a:blip r:embed="rId2">
            <a:alphaModFix/>
          </a:blip>
          <a:srcRect l="971" t="3974" r="3958" b="556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9"/>
          <p:cNvSpPr txBox="1">
            <a:spLocks noGrp="1"/>
          </p:cNvSpPr>
          <p:nvPr>
            <p:ph type="ctrTitle"/>
          </p:nvPr>
        </p:nvSpPr>
        <p:spPr>
          <a:xfrm>
            <a:off x="828674" y="3715200"/>
            <a:ext cx="7500939" cy="55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ubTitle" idx="1"/>
          </p:nvPr>
        </p:nvSpPr>
        <p:spPr>
          <a:xfrm>
            <a:off x="828675" y="4289400"/>
            <a:ext cx="7500938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17" name="Google Shape;1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8675" y="525798"/>
            <a:ext cx="3020400" cy="80725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9"/>
          <p:cNvSpPr txBox="1">
            <a:spLocks noGrp="1"/>
          </p:cNvSpPr>
          <p:nvPr>
            <p:ph type="body" idx="2"/>
          </p:nvPr>
        </p:nvSpPr>
        <p:spPr>
          <a:xfrm>
            <a:off x="828675" y="5481750"/>
            <a:ext cx="4679325" cy="97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&amp; 2 Column Content 20pt">
  <p:cSld name="1_Title &amp; 2 Column Content 20p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3"/>
          <p:cNvSpPr/>
          <p:nvPr/>
        </p:nvSpPr>
        <p:spPr>
          <a:xfrm>
            <a:off x="0" y="5819775"/>
            <a:ext cx="9144000" cy="1036637"/>
          </a:xfrm>
          <a:prstGeom prst="rect">
            <a:avLst/>
          </a:prstGeom>
          <a:solidFill>
            <a:srgbClr val="0E73B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70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" name="Google Shape;21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3913" y="6046348"/>
            <a:ext cx="2060224" cy="55063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3"/>
          <p:cNvSpPr txBox="1">
            <a:spLocks noGrp="1"/>
          </p:cNvSpPr>
          <p:nvPr>
            <p:ph type="title"/>
          </p:nvPr>
        </p:nvSpPr>
        <p:spPr>
          <a:xfrm>
            <a:off x="828674" y="360000"/>
            <a:ext cx="7500939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1"/>
          </p:nvPr>
        </p:nvSpPr>
        <p:spPr>
          <a:xfrm>
            <a:off x="828676" y="1881075"/>
            <a:ext cx="3933824" cy="3163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‒"/>
              <a:defRPr sz="1800" b="0"/>
            </a:lvl1pPr>
            <a:lvl2pPr marL="914400" lvl="1" indent="-3175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marL="1371600" lvl="2" indent="-3175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400"/>
              <a:buChar char="•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400"/>
              <a:buChar char="•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400"/>
              <a:buChar char="•"/>
              <a:defRPr sz="1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body" idx="2"/>
          </p:nvPr>
        </p:nvSpPr>
        <p:spPr>
          <a:xfrm>
            <a:off x="828675" y="914400"/>
            <a:ext cx="7500938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b="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5" name="Google Shape;25;p13"/>
          <p:cNvCxnSpPr/>
          <p:nvPr/>
        </p:nvCxnSpPr>
        <p:spPr>
          <a:xfrm>
            <a:off x="0" y="1438275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" name="Google Shape;26;p13"/>
          <p:cNvSpPr txBox="1">
            <a:spLocks noGrp="1"/>
          </p:cNvSpPr>
          <p:nvPr>
            <p:ph type="body" idx="3"/>
          </p:nvPr>
        </p:nvSpPr>
        <p:spPr>
          <a:xfrm>
            <a:off x="4914901" y="1881075"/>
            <a:ext cx="3934800" cy="3163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‒"/>
              <a:defRPr sz="1800" b="0"/>
            </a:lvl1pPr>
            <a:lvl2pPr marL="914400" lvl="1" indent="-3175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marL="1371600" lvl="2" indent="-3175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400"/>
              <a:buChar char="•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400"/>
              <a:buChar char="•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400"/>
              <a:buChar char="•"/>
              <a:defRPr sz="1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sldNum" idx="12"/>
          </p:nvPr>
        </p:nvSpPr>
        <p:spPr>
          <a:xfrm>
            <a:off x="7086600" y="545496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 You">
  <p:cSld name="Thank You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11"/>
          <p:cNvPicPr preferRelativeResize="0"/>
          <p:nvPr/>
        </p:nvPicPr>
        <p:blipFill rotWithShape="1">
          <a:blip r:embed="rId2">
            <a:alphaModFix/>
          </a:blip>
          <a:srcRect l="971" t="3974" r="3958" b="556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8675" y="525798"/>
            <a:ext cx="3020400" cy="807254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1"/>
          <p:cNvSpPr txBox="1">
            <a:spLocks noGrp="1"/>
          </p:cNvSpPr>
          <p:nvPr>
            <p:ph type="ctrTitle"/>
          </p:nvPr>
        </p:nvSpPr>
        <p:spPr>
          <a:xfrm>
            <a:off x="828674" y="3715200"/>
            <a:ext cx="7500939" cy="55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libri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&amp; 2 Column Content 20pt">
  <p:cSld name="Title &amp; 2 Column Content 20p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/>
          <p:nvPr/>
        </p:nvSpPr>
        <p:spPr>
          <a:xfrm>
            <a:off x="0" y="5819775"/>
            <a:ext cx="9144000" cy="1036637"/>
          </a:xfrm>
          <a:prstGeom prst="rect">
            <a:avLst/>
          </a:prstGeom>
          <a:solidFill>
            <a:srgbClr val="0E73B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70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" name="Google Shape;39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3913" y="6046348"/>
            <a:ext cx="2060224" cy="550631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2"/>
          <p:cNvSpPr txBox="1">
            <a:spLocks noGrp="1"/>
          </p:cNvSpPr>
          <p:nvPr>
            <p:ph type="title"/>
          </p:nvPr>
        </p:nvSpPr>
        <p:spPr>
          <a:xfrm>
            <a:off x="828674" y="360000"/>
            <a:ext cx="7500939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1"/>
          </p:nvPr>
        </p:nvSpPr>
        <p:spPr>
          <a:xfrm>
            <a:off x="828675" y="914400"/>
            <a:ext cx="7500938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b="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2" name="Google Shape;42;p12"/>
          <p:cNvCxnSpPr/>
          <p:nvPr/>
        </p:nvCxnSpPr>
        <p:spPr>
          <a:xfrm>
            <a:off x="0" y="1438275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" name="Google Shape;43;p12"/>
          <p:cNvSpPr txBox="1">
            <a:spLocks noGrp="1"/>
          </p:cNvSpPr>
          <p:nvPr>
            <p:ph type="body" idx="2"/>
          </p:nvPr>
        </p:nvSpPr>
        <p:spPr>
          <a:xfrm>
            <a:off x="828675" y="1881075"/>
            <a:ext cx="7500938" cy="4040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b="0"/>
            </a:lvl1pPr>
            <a:lvl2pPr marL="914400" lvl="1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55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sldNum" idx="12"/>
          </p:nvPr>
        </p:nvSpPr>
        <p:spPr>
          <a:xfrm>
            <a:off x="7086600" y="544553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Content &amp; Image">
  <p:cSld name="Title, Content &amp; Image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>
            <a:spLocks noGrp="1"/>
          </p:cNvSpPr>
          <p:nvPr>
            <p:ph type="pic" idx="2"/>
          </p:nvPr>
        </p:nvSpPr>
        <p:spPr>
          <a:xfrm>
            <a:off x="4939200" y="1438276"/>
            <a:ext cx="4204800" cy="47362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title"/>
          </p:nvPr>
        </p:nvSpPr>
        <p:spPr>
          <a:xfrm>
            <a:off x="828674" y="360000"/>
            <a:ext cx="7500939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body" idx="1"/>
          </p:nvPr>
        </p:nvSpPr>
        <p:spPr>
          <a:xfrm>
            <a:off x="828675" y="1905000"/>
            <a:ext cx="3819525" cy="398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–"/>
              <a:defRPr sz="1800" b="0"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 b="0"/>
            </a:lvl2pPr>
            <a:lvl3pPr marL="1371600" lvl="2" indent="-3175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400"/>
              <a:buChar char="•"/>
              <a:defRPr sz="1400" b="0"/>
            </a:lvl3pPr>
            <a:lvl4pPr marL="1828800" lvl="3" indent="-3175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400"/>
              <a:buChar char="•"/>
              <a:defRPr sz="1400" b="0"/>
            </a:lvl4pPr>
            <a:lvl5pPr marL="2286000" lvl="4" indent="-3175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400"/>
              <a:buChar char="•"/>
              <a:defRPr sz="1400"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3"/>
          </p:nvPr>
        </p:nvSpPr>
        <p:spPr>
          <a:xfrm>
            <a:off x="828675" y="914400"/>
            <a:ext cx="7500938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b="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/>
          <p:nvPr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0E73B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70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E" sz="1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Trinity College Dublin, </a:t>
            </a:r>
            <a:r>
              <a:rPr lang="en-IE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University of Dublin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" name="Google Shape;51;p14"/>
          <p:cNvCxnSpPr/>
          <p:nvPr/>
        </p:nvCxnSpPr>
        <p:spPr>
          <a:xfrm>
            <a:off x="0" y="1438275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" name="Google Shape;52;p14"/>
          <p:cNvSpPr txBox="1">
            <a:spLocks noGrp="1"/>
          </p:cNvSpPr>
          <p:nvPr>
            <p:ph type="sldNum" idx="12"/>
          </p:nvPr>
        </p:nvSpPr>
        <p:spPr>
          <a:xfrm>
            <a:off x="7086600" y="613370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&amp; Image">
  <p:cSld name="Title &amp; Imag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>
            <a:spLocks noGrp="1"/>
          </p:cNvSpPr>
          <p:nvPr>
            <p:ph type="pic" idx="2"/>
          </p:nvPr>
        </p:nvSpPr>
        <p:spPr>
          <a:xfrm>
            <a:off x="0" y="1438275"/>
            <a:ext cx="9144000" cy="47080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title"/>
          </p:nvPr>
        </p:nvSpPr>
        <p:spPr>
          <a:xfrm>
            <a:off x="828674" y="360000"/>
            <a:ext cx="7500939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1"/>
          </p:nvPr>
        </p:nvSpPr>
        <p:spPr>
          <a:xfrm>
            <a:off x="828675" y="914400"/>
            <a:ext cx="7500938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b="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/>
          <p:nvPr/>
        </p:nvSpPr>
        <p:spPr>
          <a:xfrm>
            <a:off x="0" y="6466788"/>
            <a:ext cx="9144000" cy="391212"/>
          </a:xfrm>
          <a:prstGeom prst="rect">
            <a:avLst/>
          </a:prstGeom>
          <a:solidFill>
            <a:srgbClr val="0E73B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70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E" sz="1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Trinity College Dublin, </a:t>
            </a:r>
            <a:r>
              <a:rPr lang="en-IE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University of Dublin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" name="Google Shape;58;p15"/>
          <p:cNvCxnSpPr/>
          <p:nvPr/>
        </p:nvCxnSpPr>
        <p:spPr>
          <a:xfrm>
            <a:off x="0" y="1438275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9" name="Google Shape;59;p15"/>
          <p:cNvSpPr txBox="1">
            <a:spLocks noGrp="1"/>
          </p:cNvSpPr>
          <p:nvPr>
            <p:ph type="sldNum" idx="12"/>
          </p:nvPr>
        </p:nvSpPr>
        <p:spPr>
          <a:xfrm>
            <a:off x="7086600" y="613370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828674" y="360000"/>
            <a:ext cx="7500939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ldNum" idx="12"/>
          </p:nvPr>
        </p:nvSpPr>
        <p:spPr>
          <a:xfrm>
            <a:off x="7086600" y="613370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8"/>
          <p:cNvSpPr txBox="1">
            <a:spLocks noGrp="1"/>
          </p:cNvSpPr>
          <p:nvPr>
            <p:ph type="title"/>
          </p:nvPr>
        </p:nvSpPr>
        <p:spPr>
          <a:xfrm>
            <a:off x="828674" y="360000"/>
            <a:ext cx="7500939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body" idx="1"/>
          </p:nvPr>
        </p:nvSpPr>
        <p:spPr>
          <a:xfrm>
            <a:off x="828675" y="1871551"/>
            <a:ext cx="7500938" cy="40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/>
          <p:nvPr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0E73B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70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E" sz="1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Trinity College Dublin, </a:t>
            </a:r>
            <a:r>
              <a:rPr lang="en-IE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University of Dublin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Google Shape;10;p8"/>
          <p:cNvCxnSpPr/>
          <p:nvPr/>
        </p:nvCxnSpPr>
        <p:spPr>
          <a:xfrm>
            <a:off x="0" y="1438275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8"/>
          <p:cNvSpPr txBox="1">
            <a:spLocks noGrp="1"/>
          </p:cNvSpPr>
          <p:nvPr>
            <p:ph type="sldNum" idx="12"/>
          </p:nvPr>
        </p:nvSpPr>
        <p:spPr>
          <a:xfrm>
            <a:off x="7086600" y="613370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  <p:sp>
        <p:nvSpPr>
          <p:cNvPr id="12" name="Google Shape;12;p8"/>
          <p:cNvSpPr txBox="1"/>
          <p:nvPr/>
        </p:nvSpPr>
        <p:spPr>
          <a:xfrm>
            <a:off x="3855562" y="6498000"/>
            <a:ext cx="31108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E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CS7002 Data Communications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>
            <a:spLocks noGrp="1"/>
          </p:cNvSpPr>
          <p:nvPr>
            <p:ph type="ctrTitle"/>
          </p:nvPr>
        </p:nvSpPr>
        <p:spPr>
          <a:xfrm>
            <a:off x="828674" y="3715200"/>
            <a:ext cx="7500939" cy="55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IE" sz="3600" b="0" dirty="0"/>
              <a:t>CS7IS2 Artificial Intelligence</a:t>
            </a:r>
            <a:endParaRPr dirty="0"/>
          </a:p>
        </p:txBody>
      </p:sp>
      <p:sp>
        <p:nvSpPr>
          <p:cNvPr id="70" name="Google Shape;70;p1"/>
          <p:cNvSpPr txBox="1">
            <a:spLocks noGrp="1"/>
          </p:cNvSpPr>
          <p:nvPr>
            <p:ph type="body" idx="2"/>
          </p:nvPr>
        </p:nvSpPr>
        <p:spPr>
          <a:xfrm>
            <a:off x="828674" y="5420104"/>
            <a:ext cx="4679325" cy="1437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IE" dirty="0">
              <a:solidFill>
                <a:schemeClr val="lt1"/>
              </a:solidFill>
            </a:endParaRPr>
          </a:p>
          <a:p>
            <a:pPr marL="0" indent="0">
              <a:buNone/>
            </a:pPr>
            <a:r>
              <a:rPr lang="en-IE" dirty="0"/>
              <a:t>mankadp@tcd.ie - 18313732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E" dirty="0"/>
              <a:t>jeevasag@tcd.ie</a:t>
            </a:r>
            <a:r>
              <a:rPr lang="en-IE" dirty="0">
                <a:solidFill>
                  <a:schemeClr val="lt1"/>
                </a:solidFill>
              </a:rPr>
              <a:t> -18303806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E" dirty="0"/>
              <a:t>ghoshso@tcd.ie</a:t>
            </a:r>
            <a:r>
              <a:rPr lang="en-IE" dirty="0">
                <a:solidFill>
                  <a:schemeClr val="lt1"/>
                </a:solidFill>
              </a:rPr>
              <a:t> -19317919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E" dirty="0"/>
              <a:t>goelaa@tcd.ie</a:t>
            </a:r>
            <a:r>
              <a:rPr lang="en-IE" dirty="0">
                <a:solidFill>
                  <a:schemeClr val="lt1"/>
                </a:solidFill>
              </a:rPr>
              <a:t> - 19308546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E" dirty="0"/>
              <a:t>chavadyg@tcd.ie</a:t>
            </a:r>
            <a:r>
              <a:rPr lang="en-IE" dirty="0">
                <a:solidFill>
                  <a:schemeClr val="lt1"/>
                </a:solidFill>
              </a:rPr>
              <a:t>  -  19305272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26fe2dff5_0_17"/>
          <p:cNvSpPr txBox="1">
            <a:spLocks noGrp="1"/>
          </p:cNvSpPr>
          <p:nvPr>
            <p:ph type="title"/>
          </p:nvPr>
        </p:nvSpPr>
        <p:spPr>
          <a:xfrm>
            <a:off x="828674" y="329520"/>
            <a:ext cx="7500900" cy="56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dirty="0"/>
              <a:t>Knight’s Tour Problem</a:t>
            </a:r>
            <a:endParaRPr dirty="0"/>
          </a:p>
        </p:txBody>
      </p:sp>
      <p:sp>
        <p:nvSpPr>
          <p:cNvPr id="77" name="Google Shape;77;g726fe2dff5_0_17"/>
          <p:cNvSpPr txBox="1">
            <a:spLocks noGrp="1"/>
          </p:cNvSpPr>
          <p:nvPr>
            <p:ph type="body" idx="2"/>
          </p:nvPr>
        </p:nvSpPr>
        <p:spPr>
          <a:xfrm>
            <a:off x="828675" y="1716275"/>
            <a:ext cx="7500900" cy="401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417"/>
              </a:spcBef>
              <a:spcAft>
                <a:spcPts val="0"/>
              </a:spcAft>
              <a:buNone/>
            </a:pPr>
            <a:endParaRPr sz="1800"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417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417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g726fe2dff5_0_17"/>
          <p:cNvSpPr txBox="1">
            <a:spLocks noGrp="1"/>
          </p:cNvSpPr>
          <p:nvPr>
            <p:ph type="sldNum" idx="12"/>
          </p:nvPr>
        </p:nvSpPr>
        <p:spPr>
          <a:xfrm>
            <a:off x="7086600" y="5454969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E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 txBox="1">
            <a:spLocks noGrp="1"/>
          </p:cNvSpPr>
          <p:nvPr>
            <p:ph type="title"/>
          </p:nvPr>
        </p:nvSpPr>
        <p:spPr>
          <a:xfrm>
            <a:off x="828674" y="329520"/>
            <a:ext cx="7500939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IN" dirty="0"/>
              <a:t>Algorithms Chosen</a:t>
            </a:r>
            <a:endParaRPr dirty="0"/>
          </a:p>
        </p:txBody>
      </p:sp>
      <p:sp>
        <p:nvSpPr>
          <p:cNvPr id="84" name="Google Shape;84;p2"/>
          <p:cNvSpPr txBox="1">
            <a:spLocks noGrp="1"/>
          </p:cNvSpPr>
          <p:nvPr>
            <p:ph type="body" idx="1"/>
          </p:nvPr>
        </p:nvSpPr>
        <p:spPr>
          <a:xfrm>
            <a:off x="427975" y="1610500"/>
            <a:ext cx="8228400" cy="43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Traditional Approaches</a:t>
            </a:r>
          </a:p>
          <a:p>
            <a:pPr marL="800100"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Depth First Search </a:t>
            </a:r>
          </a:p>
          <a:p>
            <a:pPr marL="800100"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Recursive Backtracking</a:t>
            </a:r>
          </a:p>
          <a:p>
            <a:pPr marL="800100"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Warnsdorff’s  </a:t>
            </a:r>
          </a:p>
          <a:p>
            <a:pPr marL="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Novel Approaches</a:t>
            </a:r>
          </a:p>
          <a:p>
            <a:pPr marL="800100"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Neural Networks</a:t>
            </a:r>
          </a:p>
          <a:p>
            <a:pPr marL="800100"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Ant Colony Optimization</a:t>
            </a:r>
            <a:endParaRPr sz="16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2cf9fd155_3_2"/>
          <p:cNvSpPr txBox="1">
            <a:spLocks noGrp="1"/>
          </p:cNvSpPr>
          <p:nvPr>
            <p:ph type="title"/>
          </p:nvPr>
        </p:nvSpPr>
        <p:spPr>
          <a:xfrm>
            <a:off x="788023" y="339680"/>
            <a:ext cx="7500900" cy="56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Observations</a:t>
            </a:r>
            <a:endParaRPr dirty="0"/>
          </a:p>
        </p:txBody>
      </p:sp>
      <p:sp>
        <p:nvSpPr>
          <p:cNvPr id="91" name="Google Shape;91;g82cf9fd155_3_2"/>
          <p:cNvSpPr txBox="1">
            <a:spLocks noGrp="1"/>
          </p:cNvSpPr>
          <p:nvPr>
            <p:ph type="sldNum" idx="12"/>
          </p:nvPr>
        </p:nvSpPr>
        <p:spPr>
          <a:xfrm>
            <a:off x="7086600" y="5454969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E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>
            <a:spLocks noGrp="1"/>
          </p:cNvSpPr>
          <p:nvPr>
            <p:ph type="ctrTitle"/>
          </p:nvPr>
        </p:nvSpPr>
        <p:spPr>
          <a:xfrm>
            <a:off x="828674" y="3715200"/>
            <a:ext cx="7500939" cy="55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libri"/>
              <a:buNone/>
            </a:pPr>
            <a:r>
              <a:rPr lang="en-IE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inity_PPT_Calibri_Option1">
  <a:themeElements>
    <a:clrScheme name="Trinity College">
      <a:dk1>
        <a:srgbClr val="000000"/>
      </a:dk1>
      <a:lt1>
        <a:srgbClr val="FFFFFF"/>
      </a:lt1>
      <a:dk2>
        <a:srgbClr val="3E6DB2"/>
      </a:dk2>
      <a:lt2>
        <a:srgbClr val="FFFFFF"/>
      </a:lt2>
      <a:accent1>
        <a:srgbClr val="4F81BD"/>
      </a:accent1>
      <a:accent2>
        <a:srgbClr val="0E73B9"/>
      </a:accent2>
      <a:accent3>
        <a:srgbClr val="7C7C7C"/>
      </a:accent3>
      <a:accent4>
        <a:srgbClr val="A6A6A6"/>
      </a:accent4>
      <a:accent5>
        <a:srgbClr val="4F81BD"/>
      </a:accent5>
      <a:accent6>
        <a:srgbClr val="3E6DB2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67</Words>
  <Application>Microsoft Office PowerPoint</Application>
  <PresentationFormat>On-screen Show (4:3)</PresentationFormat>
  <Paragraphs>24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Trinity_PPT_Calibri_Option1</vt:lpstr>
      <vt:lpstr>CS7IS2 Artificial Intelligence</vt:lpstr>
      <vt:lpstr>Knight’s Tour Problem</vt:lpstr>
      <vt:lpstr>Algorithms Chosen</vt:lpstr>
      <vt:lpstr>Observations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CS7IS2 Artificial Intelligence</dc:title>
  <dc:creator>Hasan Fakhra</dc:creator>
  <cp:lastModifiedBy>Githu Jeeva Savy</cp:lastModifiedBy>
  <cp:revision>3</cp:revision>
  <dcterms:created xsi:type="dcterms:W3CDTF">2020-02-26T09:42:14Z</dcterms:created>
  <dcterms:modified xsi:type="dcterms:W3CDTF">2020-04-12T15:33:49Z</dcterms:modified>
</cp:coreProperties>
</file>