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S316doKUK7ZKTfIoLgxv0ryc6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6fe2df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6fe2dff5_0_1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g726fe2dff5_0_17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cf9fd15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cf9fd155_3_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2cf9fd155_3_2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828675" y="5481750"/>
            <a:ext cx="4679325" cy="97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2 Column Content 20pt">
  <p:cSld name="1_Title &amp; 2 Column Content 20p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28676" y="1881075"/>
            <a:ext cx="3933824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13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"/>
          <p:cNvSpPr txBox="1">
            <a:spLocks noGrp="1"/>
          </p:cNvSpPr>
          <p:nvPr>
            <p:ph type="body" idx="3"/>
          </p:nvPr>
        </p:nvSpPr>
        <p:spPr>
          <a:xfrm>
            <a:off x="4914901" y="1881075"/>
            <a:ext cx="3934800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2 Column Content 20pt">
  <p:cSld name="Title &amp; 2 Column Content 20p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28675" y="1881075"/>
            <a:ext cx="7500938" cy="40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/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7086600" y="544553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>
            <a:spLocks noGrp="1"/>
          </p:cNvSpPr>
          <p:nvPr>
            <p:ph type="pic" idx="2"/>
          </p:nvPr>
        </p:nvSpPr>
        <p:spPr>
          <a:xfrm>
            <a:off x="4939200" y="1438276"/>
            <a:ext cx="4204800" cy="47362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828675" y="1905000"/>
            <a:ext cx="3819525" cy="39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 b="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3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4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Image">
  <p:cSld name="Title &amp;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0" y="1438275"/>
            <a:ext cx="9144000" cy="470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5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8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855562" y="6498000"/>
            <a:ext cx="3110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CS7002 Data Communications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E" sz="3600" b="0" dirty="0"/>
              <a:t>CS7IS2 Artificial Intelligence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2"/>
          </p:nvPr>
        </p:nvSpPr>
        <p:spPr>
          <a:xfrm>
            <a:off x="828674" y="5420104"/>
            <a:ext cx="4679325" cy="143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E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IE" dirty="0"/>
              <a:t>mankadp@tcd.ie - 18313732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jeevasag@tcd.ie</a:t>
            </a:r>
            <a:r>
              <a:rPr lang="en-IE" dirty="0">
                <a:solidFill>
                  <a:schemeClr val="lt1"/>
                </a:solidFill>
              </a:rPr>
              <a:t> -18303806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ghoshso@tcd.ie</a:t>
            </a:r>
            <a:r>
              <a:rPr lang="en-IE" dirty="0">
                <a:solidFill>
                  <a:schemeClr val="lt1"/>
                </a:solidFill>
              </a:rPr>
              <a:t> -19317919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goelaa@tcd.ie</a:t>
            </a:r>
            <a:r>
              <a:rPr lang="en-IE" dirty="0">
                <a:solidFill>
                  <a:schemeClr val="lt1"/>
                </a:solidFill>
              </a:rPr>
              <a:t> - 19308546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chavadyg@tcd.ie</a:t>
            </a:r>
            <a:r>
              <a:rPr lang="en-IE" dirty="0">
                <a:solidFill>
                  <a:schemeClr val="lt1"/>
                </a:solidFill>
              </a:rPr>
              <a:t>  -  19305272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6fe2dff5_0_17"/>
          <p:cNvSpPr txBox="1">
            <a:spLocks noGrp="1"/>
          </p:cNvSpPr>
          <p:nvPr>
            <p:ph type="title"/>
          </p:nvPr>
        </p:nvSpPr>
        <p:spPr>
          <a:xfrm>
            <a:off x="363705" y="476331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Knight’s Tour Problem</a:t>
            </a:r>
            <a:endParaRPr dirty="0"/>
          </a:p>
        </p:txBody>
      </p:sp>
      <p:sp>
        <p:nvSpPr>
          <p:cNvPr id="77" name="Google Shape;77;g726fe2dff5_0_17"/>
          <p:cNvSpPr txBox="1">
            <a:spLocks noGrp="1"/>
          </p:cNvSpPr>
          <p:nvPr>
            <p:ph type="body" idx="2"/>
          </p:nvPr>
        </p:nvSpPr>
        <p:spPr>
          <a:xfrm>
            <a:off x="363705" y="1419600"/>
            <a:ext cx="5334842" cy="4400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n-GB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knight's tour is a series of a knight's moves on a chessboard, such that the knight reaches each square precisely once.</a:t>
            </a:r>
          </a:p>
          <a:p>
            <a:pPr marL="0" lvl="0" indent="0" algn="just">
              <a:buNone/>
            </a:pPr>
            <a:r>
              <a:rPr lang="en-GB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There are two categories of tours.</a:t>
            </a:r>
          </a:p>
          <a:p>
            <a:pPr marL="285750" indent="-285750" algn="just"/>
            <a:r>
              <a:rPr lang="en-GB" sz="1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Closed Tour </a:t>
            </a:r>
            <a:r>
              <a:rPr lang="en-GB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If the knight begins on a square which is the move of one knight from the beginning square (so that it may subsequently tour the board again, taking the same path)</a:t>
            </a:r>
          </a:p>
          <a:p>
            <a:pPr marL="285750" indent="-285750" algn="just"/>
            <a:r>
              <a:rPr lang="en-GB" sz="1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Open Tour</a:t>
            </a:r>
            <a:r>
              <a:rPr lang="en-GB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: If the knight begins on a square, visits every square once and ends up on a square which is different than the beginning square.</a:t>
            </a:r>
            <a:endParaRPr lang="en-GB" sz="14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The moves are L shaped. </a:t>
            </a: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Traverse all squares from a random position</a:t>
            </a:r>
          </a:p>
          <a:p>
            <a:pPr marL="0" lvl="0" indent="0" algn="just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Return to start position after visiting every square once</a:t>
            </a:r>
          </a:p>
          <a:p>
            <a:pPr marL="0" lvl="0" indent="0" algn="just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Selected possible moves imagining the knight is at 0,0 (origin)</a:t>
            </a:r>
          </a:p>
          <a:p>
            <a:pPr marL="0" lvl="0" indent="0" algn="just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1), (1, 2), (-1, 2), (-2, 1), (-2, -1), (-1, -2), (1, -2), (2, -1).</a:t>
            </a: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8" name="Google Shape;78;g726fe2dff5_0_17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  <p:pic>
        <p:nvPicPr>
          <p:cNvPr id="3" name="Picture 2" descr="A picture containing yellow, bus, display, water&#10;&#10;Description automatically generated">
            <a:extLst>
              <a:ext uri="{FF2B5EF4-FFF2-40B4-BE49-F238E27FC236}">
                <a16:creationId xmlns:a16="http://schemas.microsoft.com/office/drawing/2014/main" id="{F11C0AB3-1A45-43BA-92FC-71C6BFA7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75" y="2125295"/>
            <a:ext cx="2636013" cy="2636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DC3D0-87B6-42FE-AB31-BB1885D38662}"/>
              </a:ext>
            </a:extLst>
          </p:cNvPr>
          <p:cNvSpPr txBox="1"/>
          <p:nvPr/>
        </p:nvSpPr>
        <p:spPr>
          <a:xfrm>
            <a:off x="6383808" y="4775431"/>
            <a:ext cx="263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Source:- wikipedia.org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427975" y="453698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Algorithms Chosen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27975" y="1610500"/>
            <a:ext cx="8228400" cy="379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Traditional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Depth First Search 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Recursive Backtracking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Warnsdorff’s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Neural Networks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Ant Colony Optimization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cf9fd155_3_2"/>
          <p:cNvSpPr txBox="1">
            <a:spLocks noGrp="1"/>
          </p:cNvSpPr>
          <p:nvPr>
            <p:ph type="title"/>
          </p:nvPr>
        </p:nvSpPr>
        <p:spPr>
          <a:xfrm>
            <a:off x="788023" y="33968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Observations</a:t>
            </a:r>
            <a:endParaRPr dirty="0"/>
          </a:p>
        </p:txBody>
      </p:sp>
      <p:sp>
        <p:nvSpPr>
          <p:cNvPr id="91" name="Google Shape;91;g82cf9fd155_3_2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52E0D-3823-41AA-9BBF-F95909599B68}"/>
              </a:ext>
            </a:extLst>
          </p:cNvPr>
          <p:cNvSpPr txBox="1"/>
          <p:nvPr/>
        </p:nvSpPr>
        <p:spPr>
          <a:xfrm>
            <a:off x="314960" y="1659285"/>
            <a:ext cx="8501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comparing the performance of algorithms on 8 x 8 chess board, we witnessed that the suggested novel approaches perform well.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of the working methods of various algorithms used for the Knight’s Tour Problem is mentioned below.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old off the shelve approach with large time and space complexity.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Warnsdorff’s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proved to be non deterministic and unreliable.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slower and lead to dead ends in some use cases. 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showed faster computation and is also suitable for larger sized boards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the following:</a:t>
            </a: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ant colony converge to one path and may lead to dead end.</a:t>
            </a: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ant colony lead to multiple optimum paths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IE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rgbClr val="000000"/>
      </a:dk1>
      <a:lt1>
        <a:srgbClr val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373</Words>
  <Application>Microsoft Office PowerPoint</Application>
  <PresentationFormat>On-screen Show (4:3)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Trinity_PPT_Calibri_Option1</vt:lpstr>
      <vt:lpstr>CS7IS2 Artificial Intelligence</vt:lpstr>
      <vt:lpstr>Knight’s Tour Problem</vt:lpstr>
      <vt:lpstr>Algorithms Chosen</vt:lpstr>
      <vt:lpstr>Observations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CS7IS2 Artificial Intelligence</dc:title>
  <dc:creator>Hasan Fakhra</dc:creator>
  <cp:lastModifiedBy>Soumen Ghosh</cp:lastModifiedBy>
  <cp:revision>14</cp:revision>
  <dcterms:created xsi:type="dcterms:W3CDTF">2020-02-26T09:42:14Z</dcterms:created>
  <dcterms:modified xsi:type="dcterms:W3CDTF">2020-04-14T19:23:07Z</dcterms:modified>
</cp:coreProperties>
</file>