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iS316doKUK7ZKTfIoLgxv0ryc6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6fe2df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6fe2dff5_0_1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g726fe2dff5_0_17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cf9fd15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cf9fd155_3_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2cf9fd155_3_2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828675" y="5481750"/>
            <a:ext cx="4679325" cy="9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2 Column Content 20pt">
  <p:cSld name="1_Title &amp; 2 Column Content 20p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28676" y="1881075"/>
            <a:ext cx="3933824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13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"/>
          <p:cNvSpPr txBox="1">
            <a:spLocks noGrp="1"/>
          </p:cNvSpPr>
          <p:nvPr>
            <p:ph type="body" idx="3"/>
          </p:nvPr>
        </p:nvSpPr>
        <p:spPr>
          <a:xfrm>
            <a:off x="4914901" y="1881075"/>
            <a:ext cx="3934800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2 Column Content 20pt">
  <p:cSld name="Title &amp; 2 Column Content 20p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28675" y="1881075"/>
            <a:ext cx="7500938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/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7086600" y="544553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>
            <a:spLocks noGrp="1"/>
          </p:cNvSpPr>
          <p:nvPr>
            <p:ph type="pic" idx="2"/>
          </p:nvPr>
        </p:nvSpPr>
        <p:spPr>
          <a:xfrm>
            <a:off x="4939200" y="1438276"/>
            <a:ext cx="4204800" cy="47362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28675" y="1905000"/>
            <a:ext cx="3819525" cy="39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4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Image">
  <p:cSld name="Title &amp;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0" y="1438275"/>
            <a:ext cx="9144000" cy="470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5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8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855562" y="6498000"/>
            <a:ext cx="3110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CS7002 Data Communications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E" sz="3600" b="0" dirty="0"/>
              <a:t>CS7IS2 Artificial Intelligence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2"/>
          </p:nvPr>
        </p:nvSpPr>
        <p:spPr>
          <a:xfrm>
            <a:off x="828674" y="5420104"/>
            <a:ext cx="4679325" cy="143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E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IE" dirty="0"/>
              <a:t>mankadp@tcd.ie - 18313732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jeevasag@tcd.ie</a:t>
            </a:r>
            <a:r>
              <a:rPr lang="en-IE" dirty="0">
                <a:solidFill>
                  <a:schemeClr val="lt1"/>
                </a:solidFill>
              </a:rPr>
              <a:t> -18303806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ghoshso@tcd.ie</a:t>
            </a:r>
            <a:r>
              <a:rPr lang="en-IE" dirty="0">
                <a:solidFill>
                  <a:schemeClr val="lt1"/>
                </a:solidFill>
              </a:rPr>
              <a:t> -19317919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goelaa@tcd.ie</a:t>
            </a:r>
            <a:r>
              <a:rPr lang="en-IE" dirty="0">
                <a:solidFill>
                  <a:schemeClr val="lt1"/>
                </a:solidFill>
              </a:rPr>
              <a:t> - 19308546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chavadyg@tcd.ie</a:t>
            </a:r>
            <a:r>
              <a:rPr lang="en-IE" dirty="0">
                <a:solidFill>
                  <a:schemeClr val="lt1"/>
                </a:solidFill>
              </a:rPr>
              <a:t>  -  19305272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6fe2dff5_0_17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Knight’s Tour Problem</a:t>
            </a:r>
            <a:endParaRPr dirty="0"/>
          </a:p>
        </p:txBody>
      </p:sp>
      <p:sp>
        <p:nvSpPr>
          <p:cNvPr id="77" name="Google Shape;77;g726fe2dff5_0_17"/>
          <p:cNvSpPr txBox="1">
            <a:spLocks noGrp="1"/>
          </p:cNvSpPr>
          <p:nvPr>
            <p:ph type="body" idx="2"/>
          </p:nvPr>
        </p:nvSpPr>
        <p:spPr>
          <a:xfrm>
            <a:off x="828675" y="1716275"/>
            <a:ext cx="7500900" cy="40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726fe2dff5_0_17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Algorithms Chosen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27975" y="1610500"/>
            <a:ext cx="8228400" cy="4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Traditional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Depth First Search 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Recursive Backtracking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Warnsdorff’s  </a:t>
            </a:r>
          </a:p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Networks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 Colony Optimization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cf9fd155_3_2"/>
          <p:cNvSpPr txBox="1">
            <a:spLocks noGrp="1"/>
          </p:cNvSpPr>
          <p:nvPr>
            <p:ph type="title"/>
          </p:nvPr>
        </p:nvSpPr>
        <p:spPr>
          <a:xfrm>
            <a:off x="788023" y="33968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Observations</a:t>
            </a:r>
            <a:endParaRPr dirty="0"/>
          </a:p>
        </p:txBody>
      </p:sp>
      <p:sp>
        <p:nvSpPr>
          <p:cNvPr id="91" name="Google Shape;91;g82cf9fd155_3_2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IE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rgbClr val="000000"/>
      </a:dk1>
      <a:lt1>
        <a:srgbClr val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Trinity_PPT_Calibri_Option1</vt:lpstr>
      <vt:lpstr>CS7IS2 Artificial Intelligence</vt:lpstr>
      <vt:lpstr>Knight’s Tour Problem</vt:lpstr>
      <vt:lpstr>Algorithms Chosen</vt:lpstr>
      <vt:lpstr>Observations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CS7IS2 Artificial Intelligence</dc:title>
  <dc:creator>Hasan Fakhra</dc:creator>
  <cp:lastModifiedBy>George Chavady</cp:lastModifiedBy>
  <cp:revision>3</cp:revision>
  <dcterms:created xsi:type="dcterms:W3CDTF">2020-02-26T09:42:14Z</dcterms:created>
  <dcterms:modified xsi:type="dcterms:W3CDTF">2020-04-12T05:23:23Z</dcterms:modified>
</cp:coreProperties>
</file>