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3:47.2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1 176 24575,'229'-13'0,"-101"3"0,300-23 0,352-11 0,-172 45 0,-444-13 0,-36 1 0,128 7 0,-170-7 0,12-1 0,91 0 0,88-2 0,247 15 0,-489 1 0,0 2 0,0 1 0,41 12 0,3 0 0,5 4-1365,-63-16-5461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6:19.0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24575,'1476'0'-1365,"-1461"0"-5461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6:23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24575,'0'1'0,"1"1"0,-1-1 0,1 1 0,-1-1 0,1 0 0,-1 0 0,1 1 0,0-1 0,0 0 0,0 0 0,0 0 0,0 0 0,0 0 0,0 0 0,0 0 0,0 0 0,0 0 0,0 0 0,3 1 0,31 15 0,-21-10 0,-2-1 0,1-1 0,0-1 0,1 0 0,-1-1 0,1 0 0,0-1 0,-1 0 0,17-1 0,-14 0 0,0 0 0,0 1 0,0 1 0,0 0 0,21 8 0,-15-3 0,1-1 0,25 4 0,-27-6 0,0 0 0,37 15 0,-16-4 0,-28-11 0,-1 0 0,-1 1 0,1 0 0,20 14 0,108 67 0,-86-55 0,-13-7 0,-20-10 0,0-2 0,39 17 0,-43-26 0,1 0 0,0-1 0,0 0 0,0-2 0,0-1 0,0 0 0,24-4 0,20 2 0,-20 2 0,-9 0 0,0 0 0,0-3 0,55-9 0,7-4 0,-29 6 0,-44 7 0,0 1 0,24 1 0,-28 1 0,1 0 0,-1-2 0,26-4 0,-28 0 120,-16 6-142,-1 0 0,0 0 0,0 0 1,1 1-1,-1-1 0,0 0 0,0 0 0,0 0 0,1-1 1,-1 1-1,0 0 0,0 0 0,1 0 0,-1 0 0,0 0 1,0 0-1,0 0 0,1 0 0,-1 0 0,0 0 0,0-1 1,0 1-1,0 0 0,1 0 0,-1 0 0,0 0 0,0 0 1,0-1-1,0 1 0,0 0 0,0 0 0,1 0 0,-1-1 0,0 1 1,0 0-1,0 0 0,0 0 0,0-1 0,0 1 0,0 0 1,0 0-1,0-1 0,0 1 0,0 0 0,0 0 0,0 0 1,0-1-1,0 1 0,0 0 0,0 0 0,0-1 0,0 1 1,-1 0-1,1 0 0,0 0 0,0 0 0,0-1 0,0 1 0,0 0 1,0 0-1,-1 0 0,1 0 0,0-1 0,0 1 0,0 0 1,-1 0-1,1 0 0,-9-3-6804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6:29.0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24575,'28'1'0,"0"2"0,35 8 0,-10-2 0,-37-5 0,-1 0 0,1 0 0,18 9 0,-21-7 0,-1-2 0,1 1 0,0-2 0,0 0 0,19 2 0,-20-4 0,19 1 0,60 10 0,-24-4 0,-59-8 0,1 0 0,-1 1 0,0 0 0,0 0 0,1 0 0,-1 1 0,0 1 0,-1-1 0,1 1 0,0 0 0,-1 1 0,1 0 0,-1 0 0,12 10 0,-8-6 0,0 0 0,0-1 0,1 0 0,0-1 0,0-1 0,0 0 0,1 0 0,0-2 0,13 3 0,-7 0 0,1 0 0,34 15 0,-36-10 0,35 27 0,-45-31 0,0 0 0,1 0 0,0-1 0,1 0 0,-1 0 0,1-1 0,0-1 0,0 1 0,0-2 0,1 1 0,-1-2 0,21 4 0,-6-4 0,1 2 0,-1 1 0,1 1 0,44 18 0,95 50 0,-143-63 0,-20-10 0,21 9 0,0 2 0,0 1 0,34 27 0,-51-35 0,0-1 0,0 1 0,1-1 0,-1 0 0,1 0 0,0 0 0,0-1 0,0 0 0,1-1 0,-1 0 0,0 0 0,1 0 0,0-1 0,-1 0 0,1-1 0,0 0 0,0 0 0,-1 0 0,1-1 0,0 0 0,-1-1 0,1 0 0,-1 0 0,0 0 0,1-1 0,-1 0 0,8-5 0,-1 2 0,0 0 0,0 1 0,0 0 0,1 2 0,0-1 0,24-1 0,19-4 0,-29 3-60,-12 3-375,0-1 0,25-9 0,-32 9-6391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6:45.5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0 604 24575,'2'-28'0,"0"-1"0,2 1 0,2 0 0,8-27 0,0-2 0,-5 10 0,-6 28 0,0 1 0,1 0 0,1 1 0,1-1 0,0 1 0,1 0 0,1 0 0,12-18 0,-9 21 0,-1-1 0,-1 0 0,0 0 0,12-31 0,-20 43 0,1 0 0,-1 0 0,1 0 0,0 0 0,0 0 0,0 1 0,0-1 0,0 1 0,1-1 0,-1 1 0,1 0 0,0 0 0,0 0 0,0 0 0,0 1 0,0-1 0,0 1 0,0-1 0,0 1 0,0 0 0,1 1 0,-1-1 0,7 0 0,8-1 0,1 1 0,-1 1 0,25 3 0,-8-1 0,301 0 0,-196-2 0,-128 1 0,1 0 0,-1 1 0,1 1 0,-1 0 0,0 0 0,17 9 0,-16-7 0,0 0 0,0-1 0,0-1 0,1 0 0,14 2 0,-17-5 0,21 2 0,60 10 0,-64-7 0,1-2 0,0-1 0,45-2 0,29 1 0,-92 0 0,1 0 0,-1 1 0,0 0 0,1 1 0,-1 1 0,0 0 0,-1 0 0,1 1 0,-1 0 0,0 1 0,0 0 0,11 10 0,-7-5 0,0-1 0,1 0 0,27 13 0,-9-6 0,38 29 0,-51-31 0,1-1 0,1-1 0,24 10 0,-16-10 0,-14-5 0,1-1 0,0-1 0,1 0 0,-1-1 0,1-1 0,0 0 0,29 1 0,88 7 0,10 0 0,448-13 0,-573 0 45,-1-1-1,29-6 1,17-3-1544,-36 9-5327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6:56.6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0 205 24575,'0'-4'0,"0"-6"0,0-6 0,0-3 0,0-4 0,0-2 0,0 0 0,5 3 0,0 2 0,5 3 0,5 6 0,3 4 0,3 3 0,3 3 0,1 1 0,-4 1 0,-5-1-8191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7:06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24575,'624'0'0,"-613"1"0,-1 0 0,1 1 0,0 1 0,-1-1 0,0 2 0,1-1 0,14 8 0,27 9 0,16 1 0,-13-3 0,1-2 0,61 8 0,-66-15 0,56 18 0,9 2 0,-103-26 0,-1 0 0,1 1 0,-1 1 0,0 0 0,22 13 0,-10-5 0,-18-11 0,0 1 0,0 1 0,-1-1 0,1 1 0,-1 0 0,1 1 0,8 8 0,-1 0 0,0 0 0,25 17 0,19 18 0,-52-43 0,0-1 0,1 1 0,0-1 0,0-1 0,0 1 0,1-1 0,-1 0 0,1 0 0,-1-1 0,1 0 0,0 0 0,0-1 0,13 2 0,10-2 0,0 0 0,32-4 0,-6 0 0,-10 5 0,59 9 0,-58-5 0,54 1 0,22-8-1365,-101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7:12.9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182 0 24575,'4'0'0,"6"0"0,5 0 0,5 0 0,3 0 0,1 0 0,-11 0 0,-12 0 0,-15 0 0,-9 0 0,-10 0 0,-7 0 0,-1 0 0,2 0 0,4 0 0,-2 0 0,7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7:24.9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24575,'11'1'0,"-1"0"0,0 1 0,0 0 0,1 1 0,-1 0 0,-1 1 0,1 0 0,13 7 0,25 10 0,-44-20 0,0 0 0,0 1 0,0-1 0,0 1 0,-1 0 0,1 0 0,0 0 0,-1 0 0,1 1 0,-1 0 0,0-1 0,0 1 0,0 1 0,0-1 0,-1 0 0,1 0 0,-1 1 0,0 0 0,0-1 0,0 1 0,0 0 0,0 0 0,-1 0 0,0 0 0,0 0 0,0 0 0,-1 1 0,1-1 0,-1 5 0,-2 142 0,2-148 0,0-1 0,0 0 0,1 0 0,-1 1 0,1-1 0,0 0 0,0 0 0,0 0 0,0 0 0,0 0 0,0 0 0,0 0 0,1 0 0,-1 0 0,1-1 0,-1 1 0,1-1 0,0 1 0,0-1 0,-1 1 0,1-1 0,0 0 0,0 0 0,0 0 0,1 0 0,-1 0 0,2 0 0,8 2 0,0-1 0,-1 0 0,1-1 0,16 0 0,21 3 0,272 76 0,-243-55 0,-58-17 0,0-2 0,1 0 0,-1-1 0,36 4 0,-40-8 0,-1 2 0,1-1 0,0 2 0,-1 0 0,25 11 0,72 40 0,-10-4 0,52 28 0,-1-1 0,-122-65 0,136 61 0,-91-40 0,109 34 0,-164-61 0,230 61 0,-216-60 0,-14-5 0,0 0 0,0-1 0,39-2 0,-40-1 0,-1 1 0,0 0 0,1 2 0,31 6 0,-11 2-1365,-22-7-5461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7:38.0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 24575,'72'-1'0,"80"3"0,-148-2 0,0 1 0,0 0 0,0 0 0,0 0 0,0 1 0,0 0 0,-1-1 0,1 1 0,-1 0 0,1 1 0,-1-1 0,0 0 0,0 1 0,0 0 0,0 0 0,0 0 0,-1 0 0,1 0 0,-1 1 0,0-1 0,0 1 0,0-1 0,0 1 0,1 5 0,3 8 0,-1 1 0,-1 0 0,4 34 0,-7-50 0,0 4 0,1-1 0,0 0 0,0 0 0,1 0 0,-1 0 0,1-1 0,0 1 0,0-1 0,1 1 0,-1-1 0,1 0 0,0 0 0,0-1 0,6 5 0,3 4 0,-10-10 0,0 0 0,0 0 0,0 0 0,1-1 0,-1 1 0,0-1 0,1 0 0,-1 0 0,1 0 0,0 0 0,-1 0 0,5 0 0,50-1 0,-36 0 0,105-2 0,87 3 0,-202 0 0,1 1 0,-1 1 0,0 0 0,0 0 0,-1 1 0,18 9 0,65 41 0,-5-3 0,-42-26 0,45 32 0,-17-10 0,-66-40 0,0 0 0,0 1 0,-1 0 0,1 1 0,9 13 0,22 21 0,-9-15 0,81 66 0,-71-61 0,-35-27 0,1 0 0,0 0 0,0 0 0,1-1 0,-1 0 0,1-1 0,0 0 0,15 6 0,17 4 0,0 1 0,56 32 0,-55-26 0,-14-9 0,1 0 0,0-2 0,0-1 0,58 11 0,-36-14 0,0-1 0,55-3 0,-78-3-106,19 0-209,0 1 0,0 3 1,62 11-1,-86-10-6511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3:52.9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2 575 24575,'-1'-88'0,"3"-99"0,-2 185 0,1-1 0,-1 1 0,1 0 0,-1-1 0,1 1 0,0 0 0,0-1 0,0 1 0,0 0 0,1 0 0,-1 0 0,0 0 0,1 0 0,0 0 0,-1 0 0,1 1 0,0-1 0,0 0 0,0 1 0,0 0 0,0-1 0,0 1 0,0 0 0,1 0 0,-1 0 0,0 0 0,1 1 0,-1-1 0,3 0 0,9-1 0,-1 1 0,1 0 0,-1 0 0,18 3 0,-8-1 0,982 4 0,-647-6 0,-311-2 0,0-1 0,-1-3 0,65-19 0,33-4 0,-55 16 0,108-2 0,-139 13 0,-1-2 0,76-17 0,109-42 0,-188 48 0,1 4 0,1 1 0,0 3 0,0 2 0,67 3 0,-83 2 0,32 2 0,-65 0 0,-1 0 0,0 0 0,0 0 0,0 1 0,0 0 0,0 0 0,0 0 0,10 7 0,6 4-227,-1-1-1,2-1 1,-1-2-1,1 0 1,33 8-1,-34-11-6598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3:59.6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3240 24575,'130'0'0,"148"-1"0,-245-2 0,0-2 0,0-1 0,53-18 0,-54 14 0,0 2 0,1 1 0,51-5 0,-59 11 0,-14 2 0,-1-2 0,1 1 0,-1-1 0,1-1 0,16-4 0,-24 5 0,-1-1 0,1 1 0,0 0 0,0-1 0,-1 0 0,1 1 0,-1-1 0,0 0 0,0 0 0,1-1 0,-1 1 0,-1 0 0,1-1 0,0 1 0,0-1 0,-1 1 0,0-1 0,1 0 0,-1 0 0,0 0 0,0 0 0,-1 0 0,1 0 0,0-4 0,0-4 0,0-1 0,-1 1 0,0-1 0,-1 1 0,0-1 0,-4-16 0,-24-66 0,7 28 0,14 44 0,0 1 0,-22-40 0,23 48 0,-3-7 0,2-1 0,-9-37 0,1 6 0,-4-5 0,-34-111 0,-18-48 0,46 145 0,-12-65 0,-4-7 0,36 120 0,1 0 0,1 0 0,1-1 0,1 0 0,1 0 0,3-39 0,0 23 0,-6-47 0,-16-569 0,21 489 0,0 148 0,1 1 0,7-34 0,-4 32 0,-2 0 0,2-24 0,-5 23 0,1-1 0,2 1 0,0 0 0,1-1 0,12-38 0,-14 57 0,0 0 0,0-1 0,0 1 0,1 0 0,-1 0 0,1 1 0,0-1 0,0 1 0,0-1 0,0 1 0,0 0 0,0 0 0,0 0 0,1 0 0,-1 1 0,1-1 0,-1 1 0,6-1 0,7-2 0,1 1 0,31-2 0,-27 4 0,83-11 0,140-32 0,-66 15 0,-120 22 0,-18 3 0,54 3 0,-62 2 0,0-2 0,0-1 0,36-6 0,137-28 0,-148 30 0,-43 6 0,0-2 0,0 1 0,0-2 0,0 0 0,0-1 0,16-6 0,-4 0 0,2 0 0,-1 2 0,1 1 0,1 1 0,54-4 0,149 9 0,-113 3 0,-110-2-227,0 1-1,0 0 1,0 0-1,0 1 1,10 3-1,-3 0-6598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4:40.0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3089 24575,'952'0'0,"-930"-1"0,1-2 0,0 0 0,42-13 0,-35 8 0,37-5 0,419-86 0,-387 80 0,1 4 0,127-3 0,-99 14 0,114-11 0,-137 8 0,-32 3 0,-48 1 0,0-2 0,37-12 0,27-6 0,-71 19 0,0-1 0,0-1 0,24-11 0,31-9 0,-34 15 0,100-21 0,-18 4 0,-71 15 0,27-9 0,-49 13 0,0 1 0,0 2 0,1 0 0,57-2 0,-18 7 0,88 4 0,-129 1 0,-1 1 0,36 11 0,-40-10 0,1 0 0,-1-1 0,45 3 0,-47-6 0,0 1 0,0 0 0,-1 2 0,33 10 0,17 6 0,45 10 0,-82-20 0,1-2 0,0-1 0,0-1 0,0-2 0,38 0 0,32-4 0,118-4 0,-129-9 0,-52 6 0,52-1 0,-84 7 0,-1 0 0,1 0 0,0-1 0,-1 0 0,1 0 0,-1-1 0,10-3 0,-14 4 0,0-1 0,0 0 0,0 0 0,0 0 0,-1-1 0,1 1 0,-1-1 0,1 1 0,-1-1 0,0 0 0,0 0 0,0 0 0,-1 0 0,1 0 0,-1 0 0,0 0 0,0-1 0,2-5 0,5-21 0,19-53 0,-24 74 0,1 0 0,0 0 0,1 0 0,0 1 0,1 0 0,10-13 0,-13 18 0,1 0 0,-1 1 0,0-1 0,1 1 0,0 0 0,-1 0 0,1 0 0,0 0 0,0 0 0,0 1 0,0 0 0,1 0 0,-1 0 0,0 0 0,0 1 0,1 0 0,6 0 0,6 1 0,0 2 0,0 0 0,19 5 0,7 2 0,-11-3 0,0 2 0,0 0 0,0 3 0,-2 0 0,37 21 0,-61-28 0,0 0 0,0 0 0,-1 0 0,1 1 0,-1-1 0,-1 1 0,1 1 0,-1-1 0,0 1 0,0-1 0,-1 1 0,4 11 0,8 12 0,-1 11 0,-12-35 0,-1-1 0,1 1 0,0-1 0,0 0 0,5 8 0,-6-11 0,1 0 0,-1 0 0,1 0 0,0 0 0,0 0 0,0-1 0,0 1 0,0-1 0,0 0 0,0 1 0,0-1 0,0 0 0,1 0 0,-1-1 0,0 1 0,6 1 0,18 1 0,0-1 0,0-1 0,48-4 0,-1-1 0,-28 6 0,-30-1 0,1 0 0,-1-1 0,0-1 0,1-1 0,22-4 0,-36 5 0,0 0 0,0 0 0,-1 0 0,1-1 0,0 1 0,-1-1 0,1 1 0,-1-1 0,1 1 0,-1-1 0,0 0 0,1 0 0,-1 0 0,0 0 0,0 0 0,-1 0 0,1 0 0,0 0 0,-1 0 0,1 0 0,-1 0 0,1 0 0,-1-1 0,0 1 0,0-4 0,0-9 0,-1 0 0,-4-24 0,4 29 0,-33-199 0,26 146 0,-1-6 0,0-80 0,7 118 0,-8-54 0,4 50 0,-1-35 0,7-2 0,0 23 0,-2 1 0,-10-60 0,5 48 0,2 0 0,5-113 0,2 64 0,-2-588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5:06.4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0 181 24575,'336'-15'0,"-247"9"0,0 4 0,176 19 0,26 27 0,-271-41 0,26 3 0,1-3 0,68-3 0,36 2 0,-104 4 0,0 2 0,82 26 0,-72-18 0,-27-10 0,1-2 0,-1-1 0,1-1 0,60-5 0,-16 0 0,-8 2 0,91 3 0,-82 9 0,-50-6 0,46 3 0,33-8 0,122-15 0,287 3 0,-317 14 0,304-2 0,-481-2 0,0 0 0,0-1 0,-1-1 0,29-10 0,-26 8 0,1 0 0,38-5 0,-37 10 0,-16 1 0,0 0 0,0-1 0,1 0 0,-1-1 0,10-2 0,-16 3 0,0 0 0,0 0 0,0 0 0,0 0 0,0 0 0,0-1 0,0 1 0,0 0 0,-1-1 0,1 0 0,-1 1 0,1-1 0,-1 0 0,1 0 0,-1 0 0,0 0 0,0 0 0,0 0 0,0 0 0,0-1 0,-1 1 0,1 0 0,0-3 0,1-8 0,-1 0 0,-1 0 0,-1-15 0,0 18 0,1 0 0,0 0 0,1 0 0,0 0 0,0 0 0,4-13 0,-4 20 0,0 0 0,1 0 0,-1 0 0,1 0 0,0 1 0,0-1 0,0 1 0,0-1 0,0 1 0,0 0 0,1-1 0,-1 1 0,1 1 0,-1-1 0,1 0 0,0 1 0,0-1 0,0 1 0,0 0 0,0 0 0,0 0 0,0 0 0,0 0 0,5 1 0,33-4 0,-1 2 0,1 1 0,55 8 0,-88-6 0,0 0 0,1 1 0,-1 0 0,0 1 0,0-1 0,0 2 0,-1-1 0,1 1 0,-1 0 0,0 1 0,10 7 0,-3 0 0,-2 0 0,1 0 0,-2 2 0,15 20 0,21 24 0,-33-43 0,-1 1 0,-1 0 0,20 35 0,-30-48 0,0 0 0,-1 0 0,2 0 0,-1 0 0,0 0 0,1-1 0,-1 1 0,1-1 0,0 0 0,-1 1 0,1-1 0,0 0 0,0-1 0,1 1 0,-1-1 0,0 1 0,1-1 0,-1 0 0,0 0 0,1 0 0,-1-1 0,1 1 0,0-1 0,5 0 0,8-1 0,1-1 0,0 0 0,32-9 0,3 0 0,2 10 0,-44 1 0,-1 1 0,1-2 0,-1 1 0,0-1 0,1-1 0,13-3 0,-23 4 0,1 1 0,0-1 0,0 0 0,-1 0 0,1 0 0,-1 0 0,1 0 0,0 0 0,-1 0 0,0 0 0,1-1 0,-1 1 0,0 0 0,0-1 0,0 0 0,0 1 0,0-1 0,0 1 0,0-1 0,0 0 0,-1 0 0,1 1 0,-1-1 0,1 0 0,-1 0 0,0 0 0,1 0 0,-1 0 0,0 1 0,0-1 0,-1 0 0,1-3 0,-3-5 0,1 0 0,-1 0 0,-1 0 0,-9-17 0,2 0 0,9 22 0,0 0 0,1 1 0,-1-1 0,1 0 0,0 0 0,1 0 0,0 0 0,-1 0 0,1 0 0,1 0 0,-1 0 0,1 0 0,0 0 0,0 0 0,0 0 0,1 0 0,3-6 0,-3 7 0,1 0 0,0 1 0,0-1 0,0 0 0,0 1 0,1 0 0,-1 0 0,1 0 0,0 0 0,0 1 0,0-1 0,0 1 0,0 0 0,1 0 0,-1 0 0,1 1 0,-1 0 0,8-2 0,22-1 0,-1 1 0,1 2 0,56 5 0,-1-1 0,-85-3 0,1 0 0,-1 0 0,0 1 0,0-1 0,1 1 0,-1 0 0,0 0 0,0 1 0,0-1 0,0 1 0,0 0 0,-1 0 0,1 0 0,0 0 0,5 6 0,-4-3 0,0 1 0,-1 0 0,1 0 0,-1 0 0,0 1 0,-1-1 0,0 1 0,4 9 0,6 16 0,59 169 0,-69-188 0,0-1 0,1 0 0,1 0 0,12 22 0,-15-31 0,0 1 0,1-1 0,-1 0 0,1 0 0,0 0 0,0-1 0,0 1 0,0-1 0,1 1 0,-1-1 0,0 0 0,1 0 0,0-1 0,-1 1 0,1-1 0,0 0 0,0 0 0,0 0 0,6 1 0,31 0 0,59-4 0,-54 1 0,-48 0 0,1 1 0,-1 0 0,1-1 0,-1 0 0,1 1 0,-1-1 0,1 0 0,-1 0 0,1 0 0,0 0 0,-1 0 0,1 0 0,0 0 0,0 0 0,0 0 0,0 0 0,-1-3 0,-25-38 0,20 27 0,0 0 0,1-1 0,1 0 0,-3-17 0,7 30 0,0-1 0,1 1 0,-1 0 0,1-1 0,0 1 0,0 0 0,0-1 0,1 1 0,-1-1 0,1 1 0,0 0 0,0 0 0,0-1 0,0 1 0,0 0 0,1 0 0,-1 0 0,1 0 0,0 0 0,0 1 0,4-5 0,-2 4 0,0 0 0,0 0 0,1 1 0,-1 0 0,1 0 0,-1 0 0,1 0 0,0 1 0,0-1 0,0 1 0,0 1 0,0-1 0,0 1 0,5-1 0,14 0 0,0 1 0,-20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5:36.0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0 275 24575,'49'0'0,"6"1"0,0-2 0,87-14 0,-86 8 0,0 2 0,112 5 0,-66 2 0,-1 0 0,113-4 0,-131-10 0,-52 7 0,54-3 0,-26 9 0,-38 0 0,0 0 0,1-1 0,-1-2 0,1 0 0,26-7 0,-11 2 0,0 1 0,0 2 0,0 1 0,0 2 0,47 5 0,6-2 0,253-2 0,-341 0 0,1 0 0,-1 0 0,0 0 0,0-1 0,1 1 0,-1-1 0,0 1 0,0-1 0,0 0 0,1 1 0,-1-1 0,0 0 0,0-1 0,0 1 0,0 0 0,-1 0 0,1-1 0,0 1 0,-1-1 0,1 0 0,-1 0 0,1 1 0,1-4 0,1-3 0,-1 1 0,0-1 0,-1 0 0,1 0 0,0-11 0,-1 9 0,0 1 0,1-1 0,0 1 0,5-11 0,-7 18 0,0-1 0,1 1 0,-1 0 0,1 0 0,-1 0 0,1 0 0,0 0 0,0 0 0,0 1 0,0-1 0,0 0 0,0 1 0,1 0 0,-1-1 0,0 1 0,1 0 0,-1 0 0,1 1 0,4-2 0,47-8 0,-1 3 0,89-1 0,-140 8 0,9 0 0,1 0 0,-1 1 0,0 0 0,16 4 0,-23-3 0,-1-1 0,1 0 0,-1 1 0,0 0 0,1-1 0,-1 1 0,0 1 0,0-1 0,0 0 0,-1 1 0,1-1 0,-1 1 0,1 0 0,-1 0 0,0 0 0,0 0 0,2 6 0,9 15 0,-4-7 0,0-1 0,-1 1 0,-1 0 0,0 1 0,-2 0 0,0 0 0,5 33 0,-11-48 0,1-1 0,0 0 0,1 0 0,-1 0 0,0 0 0,1 1 0,-1-1 0,1 0 0,-1 0 0,1 0 0,0 0 0,0 0 0,0 0 0,0 0 0,0-1 0,1 1 0,-1 0 0,1 0 0,-1-1 0,1 1 0,2 1 0,0-1 0,0-1 0,0 1 0,0-1 0,0 0 0,1 0 0,-1 0 0,0-1 0,1 0 0,-1 1 0,5-2 0,31 1 0,143-5 0,-181 4 0,-1 1 0,1-1 0,0 1 0,0-1 0,-1 0 0,1 0 0,0 0 0,-1 0 0,1 0 0,-1 0 0,1-1 0,-1 1 0,0 0 0,1-1 0,-1 1 0,0-1 0,0 1 0,0-1 0,0 0 0,0 1 0,-1-1 0,1 0 0,0 0 0,-1 0 0,1 1 0,-1-1 0,0 0 0,0 0 0,1-4 0,0-8 0,-1 0 0,-2-29 0,0 24 0,2 13 0,-1-1 0,1 1 0,0-1 0,0 1 0,1 0 0,-1-1 0,3-8 0,-1 12 0,-1 1 0,0-1 0,1 1 0,-1 0 0,1-1 0,0 1 0,0 0 0,0 0 0,0 0 0,0 0 0,0 0 0,1 1 0,-1-1 0,0 1 0,1 0 0,0-1 0,2 0 0,7-3 0,1 1 0,0 0 0,0 1 0,0 1 0,0 0 0,23-1 0,0 3 0,44 6 0,-74-5 0,0 0 0,0 1 0,0 0 0,0 0 0,-1 1 0,1 0 0,-1 0 0,0 0 0,0 0 0,0 1 0,0 0 0,0 0 0,-1 0 0,6 8 0,-3-5 0,1 0 0,0 0 0,0 0 0,10 5 0,-9-6 0,0 0 0,0 0 0,0 0 0,-1 1 0,0 0 0,-1 1 0,0 0 0,0 0 0,0 0 0,-1 1 0,0 0 0,-1 0 0,0 1 0,-1 0 0,0-1 0,0 1 0,2 12 0,-1-8 0,1-2 0,-1 1 0,14 19 0,-4-6 0,1 16 0,-13-34 0,0 1 0,0-1 0,0 0 0,1 0 0,0 0 0,8 10 0,-11-16 0,1-1 0,-1 1 0,1-1 0,0 1 0,-1-1 0,1 0 0,0 0 0,0 0 0,0 0 0,0 0 0,0 0 0,0-1 0,0 1 0,0-1 0,0 1 0,0-1 0,0 0 0,0 0 0,0 0 0,1 0 0,-1 0 0,0 0 0,0-1 0,0 1 0,0-1 0,0 1 0,0-1 0,0 0 0,0 0 0,0 0 0,0 0 0,2-1 0,151-73 0,-138 68 0,10-5 0,-22 8 0,-10 3 0,1 1 0,-1 0 0,0-1 0,0 1 0,0-1 0,1 0 0,-1 0 0,0 0 0,1-1 0,-1 0 0,1 0 0,0 0 0,-1 0 0,1-1 0,0 1 0,0-1 0,0 0 0,1 0 0,-1-1 0,-3-4 0,2 2 0,2 0 0,-1 0 0,1-1 0,0 1 0,0-1 0,1 1 0,-1-1 0,2 0 0,-1 0 0,1 0 0,0 0 0,0-12 0,0 10 0,1 1 0,0-1 0,1 1 0,0-1 0,0 1 0,1-1 0,5-15 0,-5 21 0,-1 0 0,1 0 0,0 1 0,-1-1 0,1 1 0,0-1 0,1 1 0,-1-1 0,0 1 0,1 0 0,-1 0 0,1 0 0,0 1 0,0-1 0,0 0 0,0 1 0,0 0 0,0 0 0,0 0 0,0 0 0,0 0 0,0 1 0,6-1 0,16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4:12.5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5780 24575,'19'0'0,"110"0"0,200-24 0,-83-9 0,84-15 0,-266 38 0,-31 6 0,-1-2 0,0 0 0,-1-3 0,51-19 0,-60 18 0,0 2 0,1 1 0,0 0 0,26-3 0,100-7 0,-73 10 0,247-15 0,-157 13 0,-100 6 0,-7 0 0,96-16 0,-124 14 0,0 2 0,0 1 0,47 3 0,25-2 0,-101 1 0,1 0 0,-1 0 0,1 0 0,-1-1 0,1 1 0,-1-1 0,1 0 0,-1 0 0,1 0 0,-1 0 0,0 0 0,1 0 0,-1 0 0,4-4 0,-5 3 0,0 1 0,0-1 0,0 1 0,0-1 0,0 0 0,-1 0 0,1 0 0,-1 1 0,1-1 0,-1 0 0,0 0 0,1 0 0,-1 0 0,0 0 0,0 0 0,0 0 0,-1 1 0,1-1 0,0 0 0,-2-3 0,-3-24 0,3 18 0,0 1 0,0-1 0,-1 0 0,-1 1 0,0 0 0,0 0 0,-6-11 0,-3-3 0,2 0 0,1 0 0,1-1 0,1-1 0,1 1 0,-5-37 0,-6-18 0,5 29 0,3 0 0,1-1 0,3 0 0,1-72 0,6-596 0,1 688 0,1 1 0,2 0 0,11-41 0,-8 40 0,-1 0 0,4-63 0,-9 59 0,8-39 0,2-36 0,-11 66 0,12-87 0,13-24 0,-22 129 0,-1-1 0,-1 0 0,-3-34 0,3-34 0,10 28 0,-8 49 0,-1 1 0,2-27 0,8-82 0,-7 82 0,1-57 0,-7-1346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18:10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273 182 24575,'-51'3'0,"-84"14"0,113-14 0,18-2 0,1 0 0,-1-1 0,0 1 0,0 1 0,1-1 0,-1 1 0,1-1 0,-1 1 0,1 0 0,0 0 0,0 0 0,-4 4 0,7-6 0,-1 1 0,0 0 0,1 0 0,-1 0 0,1-1 0,-1 1 0,1 0 0,-1 0 0,1 0 0,0 0 0,-1 0 0,1 0 0,0 0 0,0 0 0,0 0 0,0 0 0,0 0 0,0 0 0,0 1 0,0 0 0,1 0 0,0-1 0,-1 1 0,1 0 0,0-1 0,0 1 0,0-1 0,0 1 0,0-1 0,1 0 0,-1 1 0,0-1 0,1 0 0,2 2 0,7 5 0,1 0 0,0-1 0,1-1 0,-1 0 0,1 0 0,1-2 0,-1 1 0,0-2 0,1 1 0,0-2 0,0 0 0,0-1 0,0 0 0,23-2 0,-34 0 0,-1 1 0,1-1 0,-1 1 0,1-1 0,-1 0 0,1 0 0,-1 0 0,0 0 0,1 0 0,-1-1 0,0 1 0,0-1 0,0 1 0,0-1 0,0 0 0,0 0 0,-1 0 0,1 0 0,-1 0 0,1 0 0,-1-1 0,0 1 0,1 0 0,-1-1 0,-1 1 0,1 0 0,0-1 0,0 0 0,-1 1 0,1-3 0,0-11 0,1 1 0,-2 0 0,0 0 0,-3-17 0,1 5 0,2 5 0,0 14 0,0-1 0,0 1 0,-1-1 0,-4-16 0,4 22 0,0 1 0,0-1 0,0 1 0,0 0 0,0-1 0,-1 1 0,1 0 0,-1 0 0,0 0 0,1 0 0,-1 0 0,0 0 0,0 1 0,0-1 0,-1 1 0,1-1 0,0 1 0,-1 0 0,1 0 0,-5-2 0,-10-1 0,0 0 0,-21-2 0,-22-6 0,57 11 0,-4-1 0,0 0 0,0 1 0,0-1 0,0 1 0,-12 0 0,17 2 0,0-1 0,0 0 0,0 1 0,0-1 0,0 1 0,0-1 0,0 1 0,0 0 0,1 0 0,-1 0 0,0 0 0,1 0 0,-1 0 0,0 0 0,1 1 0,-1-1 0,1 1 0,0-1 0,0 1 0,-1-1 0,1 1 0,0 0 0,0-1 0,0 1 0,0 2 0,-3 6 0,0-1 0,0 1 0,1 0 0,1 0 0,0 0 0,0 1 0,1-1 0,0 0 0,1 1 0,1 15 0,0-20 0,1 0 0,-1 0 0,1-1 0,0 1 0,0 0 0,1-1 0,0 0 0,0 1 0,0-1 0,0-1 0,1 1 0,0 0 0,0-1 0,0 0 0,0 1 0,1-2 0,0 1 0,-1 0 0,10 3 0,-13-5 0,1-1 0,0 0 0,0 0 0,0 0 0,0 0 0,0-1 0,0 1 0,0 0 0,0-1 0,0 1 0,0-1 0,0 0 0,0 0 0,0 0 0,0 0 0,1 0 0,-1 0 0,0-1 0,0 1 0,4-2 0,-4 1 0,0 0 0,-1-1 0,1 1 0,0-1 0,-1 1 0,1-1 0,-1 0 0,1 0 0,-1 1 0,0-1 0,1 0 0,-1 0 0,0-1 0,-1 1 0,1 0 0,1-2 0,1-10 0,-1 1 0,0-1 0,0 0 0,-2 0 0,0-15 0,-3-49-1365,2 56-5461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03:20:20.0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2119 24575,'54'0'0,"134"-4"0,-160 1 0,-1-1 0,0-1 0,-1-1 0,49-18 0,-55 17 0,0 2 0,1-1 0,0 2 0,-1 1 0,41-1 0,-26 1 0,34-8 0,-50 7 0,1 1 0,21-1 0,-7 5 0,-23-1 0,-1 1 0,1-1 0,0-1 0,19-3 0,-28 4 0,1-1 0,-1 0 0,0 1 0,0-1 0,1 0 0,-1 0 0,0-1 0,0 1 0,0 0 0,0-1 0,0 1 0,-1-1 0,1 0 0,0 0 0,-1 1 0,1-1 0,-1 0 0,0 0 0,1 0 0,-1-1 0,0 1 0,0 0 0,-1 0 0,1-1 0,0 1 0,0-3 0,2-22 0,-1 0 0,-2 0 0,-3-41 0,-1-4 0,4 39 0,-5-113 0,2 124 0,0 0 0,-2 0 0,0 0 0,-13-32 0,10 33 0,-7-14 0,2-1 0,-9-37 0,8 8 0,-70-286 0,62 274 0,7 28 0,1-2 0,3 0 0,-6-65 0,12 65 0,-15-60 0,10 62 0,-5-68 0,15 110 0,-1 0 0,1 1 0,0-1 0,1 0 0,0 0 0,0 0 0,3-11 0,-3 15 0,1 1 0,-1 0 0,1 0 0,-1 0 0,1 0 0,-1 0 0,1 0 0,0 0 0,0 0 0,0 1 0,0-1 0,1 1 0,-1 0 0,0-1 0,0 1 0,1 0 0,-1 0 0,1 0 0,-1 1 0,1-1 0,-1 1 0,1-1 0,3 1 0,36-3 0,-1 1 0,58 5 0,-10 1 0,414-4 0,-476-2 0,-1 0 0,29-7 0,-28 4 0,52-3 0,420 9 0,-479-2 26,0-2 0,0 0 0,0-1 0,30-11 0,-28 9-400,0 0 0,0 1 1,29-3-1,-29 7-6452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A5C1-A202-2BA5-EC0A-EC7AFE8B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B27D-F9B7-7C57-CC01-B5B64A17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0175-4446-FEDC-6880-EA85BF3B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5793-E72E-53B4-D09B-45334E2B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5AEC-B6A1-0AEA-9317-79234596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3F40-9FBF-3A10-4105-1DDA9A37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8597-6CF7-C637-9617-7ACD3F76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B354-C6C5-4281-84DB-5E1204EE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D3F4-B3AB-4F6F-7A59-5E04FAD4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7CFD-2216-8642-BF0C-02E6D2FE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FE231-19C7-C718-4E50-90937BA80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E5C9-2134-4F40-DFC5-3D78E166C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9F39-AF5B-1CF3-7A34-F8C1563F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73B1-EF92-E39E-AAA1-C7476F4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03D5-400C-F6D3-A604-916BCE5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4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E7BC-67FD-36C6-FC6B-7AA0F0F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C3CF-2B74-0460-84BF-F6DDD7C5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4E9A-98F9-C031-AB6A-95AE0612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6599-B024-24DC-5477-78202D82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871E-82C2-9695-83D1-24FCBD47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3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7103-50BA-48B0-84CA-F587C12E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6202-F4AE-3AA1-5817-13BE1616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4552-CD1A-262A-D332-69CFBB16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90C6-E61D-66FB-1DB1-BE08CBD6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F060-3622-7E28-DC0B-9E67DAA5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D06-25A2-5118-31DB-7AEF313E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2561-EDB6-2042-9CFD-B4B0AA15C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CACE9-379E-A5E5-A33B-C21000341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8275-E74C-140D-F71C-FB068C11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FEEE0-89A7-53A7-0FD2-F2BD8CF6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91111-C2B6-6710-C38F-DDE845BE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A515-DE29-D8A3-EC7C-3392EB2D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531F-27A9-6468-2840-EE1BCB89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6D84-37D3-1712-9023-AEAAFBD07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13640-43F5-CBCF-2EEE-945C1086E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0987F-3DBC-94D4-4BFF-87CF8D25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C97DC-C685-C033-C02F-8511BFD8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2807B-835A-70C7-C96E-3613A0AC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C5A0D-869B-9185-CFA2-44FC00A6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7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3F6D-C13C-4EA0-4EEB-B6612C17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89E9A-7BDF-4323-ACE1-B2AA4094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F826-5FFD-998D-46EF-C58489A8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7D1E6-19EB-8960-9484-CB89B022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46A52-5720-1257-BF33-943ECEC1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1D32A-45F2-EE2A-120D-AD13651D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D2F1-F35A-DB3F-C390-C1B87D2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0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6F84-8FA5-FAB3-B6C5-85C922C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F577-C22A-19A7-CA6C-1EBD530B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D364-10CB-2FC4-92EA-E3E84A8A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BCD3B-0876-FC8E-C1CC-00F4F8D1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AF67-DE9D-5AE1-1004-B5CD349C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67753-2A9D-783D-9B2C-698635B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7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CDDE-C36D-4800-0CFE-50502688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E9974-EA14-E8EB-983E-E14072F4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4D66-3C35-B942-87D6-8794F883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7E8E-7827-B49B-F901-9890BCBC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5466-5676-D2E2-C6F5-B0B56365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7926B-25E0-73CF-5DE0-1EC1FC41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564D5-F28F-9AF3-09AB-99AF2271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268E-8351-17CE-675C-52C33D5E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A356-57AF-EF75-2E78-5532A1908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F7F8-4DDE-4E5F-A8D7-EFF7D221D97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7F7F-7294-339B-3D7A-B515E5F2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4C53-EA15-50D6-C97D-A77659293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A625-8E9B-4F52-9F02-00FD25405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8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48A1748-3500-2C08-7D78-C5C6C5B15CFE}"/>
              </a:ext>
            </a:extLst>
          </p:cNvPr>
          <p:cNvSpPr/>
          <p:nvPr/>
        </p:nvSpPr>
        <p:spPr>
          <a:xfrm>
            <a:off x="4554071" y="2626664"/>
            <a:ext cx="690282" cy="439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1711BF-0064-A843-BF32-98088E33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67981"/>
              </p:ext>
            </p:extLst>
          </p:nvPr>
        </p:nvGraphicFramePr>
        <p:xfrm>
          <a:off x="2032000" y="591673"/>
          <a:ext cx="585694" cy="205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694">
                  <a:extLst>
                    <a:ext uri="{9D8B030D-6E8A-4147-A177-3AD203B41FA5}">
                      <a16:colId xmlns:a16="http://schemas.microsoft.com/office/drawing/2014/main" val="4221941526"/>
                    </a:ext>
                  </a:extLst>
                </a:gridCol>
              </a:tblGrid>
              <a:tr h="1026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63570"/>
                  </a:ext>
                </a:extLst>
              </a:tr>
              <a:tr h="1026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681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D0A21B-7563-B178-0CEE-ACC7F3D81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85760"/>
              </p:ext>
            </p:extLst>
          </p:nvPr>
        </p:nvGraphicFramePr>
        <p:xfrm>
          <a:off x="3448424" y="591673"/>
          <a:ext cx="585694" cy="205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694">
                  <a:extLst>
                    <a:ext uri="{9D8B030D-6E8A-4147-A177-3AD203B41FA5}">
                      <a16:colId xmlns:a16="http://schemas.microsoft.com/office/drawing/2014/main" val="4221941526"/>
                    </a:ext>
                  </a:extLst>
                </a:gridCol>
              </a:tblGrid>
              <a:tr h="1026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63570"/>
                  </a:ext>
                </a:extLst>
              </a:tr>
              <a:tr h="1026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681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41CA57-5A50-1FBD-25E4-D4F1ED204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79933"/>
              </p:ext>
            </p:extLst>
          </p:nvPr>
        </p:nvGraphicFramePr>
        <p:xfrm>
          <a:off x="2483975" y="125508"/>
          <a:ext cx="1116106" cy="439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06">
                  <a:extLst>
                    <a:ext uri="{9D8B030D-6E8A-4147-A177-3AD203B41FA5}">
                      <a16:colId xmlns:a16="http://schemas.microsoft.com/office/drawing/2014/main" val="3774275081"/>
                    </a:ext>
                  </a:extLst>
                </a:gridCol>
              </a:tblGrid>
              <a:tr h="439273">
                <a:tc>
                  <a:txBody>
                    <a:bodyPr/>
                    <a:lstStyle/>
                    <a:p>
                      <a:r>
                        <a:rPr lang="en-US" dirty="0"/>
                        <a:t>      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13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C8A3E7-45E7-C9D7-6E8E-070F3884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16714"/>
              </p:ext>
            </p:extLst>
          </p:nvPr>
        </p:nvGraphicFramePr>
        <p:xfrm>
          <a:off x="2617692" y="1398498"/>
          <a:ext cx="838947" cy="439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947">
                  <a:extLst>
                    <a:ext uri="{9D8B030D-6E8A-4147-A177-3AD203B41FA5}">
                      <a16:colId xmlns:a16="http://schemas.microsoft.com/office/drawing/2014/main" val="3774275081"/>
                    </a:ext>
                  </a:extLst>
                </a:gridCol>
              </a:tblGrid>
              <a:tr h="439273">
                <a:tc>
                  <a:txBody>
                    <a:bodyPr/>
                    <a:lstStyle/>
                    <a:p>
                      <a:r>
                        <a:rPr lang="en-US" dirty="0"/>
                        <a:t>   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139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4DF6E6-907B-E076-5E57-39F4DAE6F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66538"/>
              </p:ext>
            </p:extLst>
          </p:nvPr>
        </p:nvGraphicFramePr>
        <p:xfrm>
          <a:off x="2483229" y="2680453"/>
          <a:ext cx="1116106" cy="439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06">
                  <a:extLst>
                    <a:ext uri="{9D8B030D-6E8A-4147-A177-3AD203B41FA5}">
                      <a16:colId xmlns:a16="http://schemas.microsoft.com/office/drawing/2014/main" val="3774275081"/>
                    </a:ext>
                  </a:extLst>
                </a:gridCol>
              </a:tblGrid>
              <a:tr h="439273">
                <a:tc>
                  <a:txBody>
                    <a:bodyPr/>
                    <a:lstStyle/>
                    <a:p>
                      <a:r>
                        <a:rPr lang="en-US" dirty="0"/>
                        <a:t>       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139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08F910-5456-692B-DCF1-D1428503C5C3}"/>
                  </a:ext>
                </a:extLst>
              </p14:cNvPr>
              <p14:cNvContentPartPr/>
              <p14:nvPr/>
            </p14:nvContentPartPr>
            <p14:xfrm>
              <a:off x="3585621" y="277299"/>
              <a:ext cx="1533960" cy="6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08F910-5456-692B-DCF1-D1428503C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9501" y="271179"/>
                <a:ext cx="1546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A02B173-E5A0-8048-B785-99CDA486B661}"/>
                  </a:ext>
                </a:extLst>
              </p14:cNvPr>
              <p14:cNvContentPartPr/>
              <p14:nvPr/>
            </p14:nvContentPartPr>
            <p14:xfrm>
              <a:off x="3764181" y="402579"/>
              <a:ext cx="1245600" cy="207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A02B173-E5A0-8048-B785-99CDA486B6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061" y="396459"/>
                <a:ext cx="1257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C9EBC1-4117-B17D-A522-D89A47AFC870}"/>
                  </a:ext>
                </a:extLst>
              </p14:cNvPr>
              <p14:cNvContentPartPr/>
              <p14:nvPr/>
            </p14:nvContentPartPr>
            <p14:xfrm>
              <a:off x="3989181" y="635499"/>
              <a:ext cx="935280" cy="1166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C9EBC1-4117-B17D-A522-D89A47AFC8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3061" y="629379"/>
                <a:ext cx="94752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E4383D-9125-0A5E-2A46-B578F1068FC8}"/>
                  </a:ext>
                </a:extLst>
              </p14:cNvPr>
              <p14:cNvContentPartPr/>
              <p14:nvPr/>
            </p14:nvContentPartPr>
            <p14:xfrm>
              <a:off x="2509941" y="1208259"/>
              <a:ext cx="2301120" cy="898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E4383D-9125-0A5E-2A46-B578F1068F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3461" y="1202139"/>
                <a:ext cx="23133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C79D01-DF6E-E669-25C3-12A0DFCB034D}"/>
                  </a:ext>
                </a:extLst>
              </p14:cNvPr>
              <p14:cNvContentPartPr/>
              <p14:nvPr/>
            </p14:nvContentPartPr>
            <p14:xfrm>
              <a:off x="2545941" y="1135899"/>
              <a:ext cx="2223360" cy="165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C79D01-DF6E-E669-25C3-12A0DFCB03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9461" y="1129419"/>
                <a:ext cx="2235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88E1A74-30C3-9E3D-C6FE-95AAC0108F4A}"/>
                  </a:ext>
                </a:extLst>
              </p14:cNvPr>
              <p14:cNvContentPartPr/>
              <p14:nvPr/>
            </p14:nvContentPartPr>
            <p14:xfrm>
              <a:off x="3370701" y="1406979"/>
              <a:ext cx="1407600" cy="188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88E1A74-30C3-9E3D-C6FE-95AAC0108F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4221" y="1400499"/>
                <a:ext cx="1419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CE89DB9-7ECD-0046-AEF1-F4D9BBD38319}"/>
                  </a:ext>
                </a:extLst>
              </p14:cNvPr>
              <p14:cNvContentPartPr/>
              <p14:nvPr/>
            </p14:nvContentPartPr>
            <p14:xfrm>
              <a:off x="3522981" y="1136619"/>
              <a:ext cx="1004760" cy="1732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CE89DB9-7ECD-0046-AEF1-F4D9BBD383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16501" y="1130499"/>
                <a:ext cx="1017000" cy="17445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8E3EE66-9D07-A2D9-E893-EA27F8C46A95}"/>
              </a:ext>
            </a:extLst>
          </p:cNvPr>
          <p:cNvSpPr txBox="1"/>
          <p:nvPr/>
        </p:nvSpPr>
        <p:spPr>
          <a:xfrm>
            <a:off x="5660338" y="125507"/>
            <a:ext cx="118785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PA0</a:t>
            </a:r>
          </a:p>
          <a:p>
            <a:r>
              <a:rPr lang="en-US" dirty="0"/>
              <a:t>PA1</a:t>
            </a:r>
          </a:p>
          <a:p>
            <a:r>
              <a:rPr lang="en-US" dirty="0"/>
              <a:t>PA2</a:t>
            </a:r>
          </a:p>
          <a:p>
            <a:r>
              <a:rPr lang="en-US" dirty="0"/>
              <a:t>PA3</a:t>
            </a:r>
          </a:p>
          <a:p>
            <a:r>
              <a:rPr lang="en-US" dirty="0"/>
              <a:t>PA4</a:t>
            </a:r>
          </a:p>
          <a:p>
            <a:r>
              <a:rPr lang="en-US" dirty="0"/>
              <a:t>PA5</a:t>
            </a:r>
          </a:p>
          <a:p>
            <a:r>
              <a:rPr lang="en-US" dirty="0"/>
              <a:t>PA6</a:t>
            </a:r>
          </a:p>
          <a:p>
            <a:r>
              <a:rPr lang="en-US" dirty="0"/>
              <a:t>PA7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3612C6-2D4B-24B0-93F1-F49A200E7144}"/>
                  </a:ext>
                </a:extLst>
              </p14:cNvPr>
              <p14:cNvContentPartPr/>
              <p14:nvPr/>
            </p14:nvContentPartPr>
            <p14:xfrm>
              <a:off x="4679661" y="2901699"/>
              <a:ext cx="110160" cy="120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3612C6-2D4B-24B0-93F1-F49A200E71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1661" y="2883699"/>
                <a:ext cx="145800" cy="1558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410C641-C376-C5F6-3396-51DD19E16DDB}"/>
              </a:ext>
            </a:extLst>
          </p:cNvPr>
          <p:cNvSpPr txBox="1"/>
          <p:nvPr/>
        </p:nvSpPr>
        <p:spPr>
          <a:xfrm>
            <a:off x="6418729" y="635499"/>
            <a:ext cx="262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U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45C27C-11A3-9C56-FA04-F4F11D602F4F}"/>
                  </a:ext>
                </a:extLst>
              </p14:cNvPr>
              <p14:cNvContentPartPr/>
              <p14:nvPr/>
            </p14:nvContentPartPr>
            <p14:xfrm>
              <a:off x="4804941" y="2177739"/>
              <a:ext cx="868680" cy="763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45C27C-11A3-9C56-FA04-F4F11D602F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8821" y="2171619"/>
                <a:ext cx="880920" cy="775440"/>
              </a:xfrm>
              <a:prstGeom prst="rect">
                <a:avLst/>
              </a:prstGeom>
            </p:spPr>
          </p:pic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2BDF16-E5B7-459E-399C-F7803C5091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2635" y="369176"/>
            <a:ext cx="601242" cy="417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B75D4B-27D6-AD29-9A2E-4777D19A321B}"/>
              </a:ext>
            </a:extLst>
          </p:cNvPr>
          <p:cNvSpPr txBox="1"/>
          <p:nvPr/>
        </p:nvSpPr>
        <p:spPr>
          <a:xfrm>
            <a:off x="1246094" y="12550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00B183-9114-1077-BCEA-9679CAF62792}"/>
              </a:ext>
            </a:extLst>
          </p:cNvPr>
          <p:cNvSpPr txBox="1"/>
          <p:nvPr/>
        </p:nvSpPr>
        <p:spPr>
          <a:xfrm>
            <a:off x="430306" y="771838"/>
            <a:ext cx="120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</a:t>
            </a:r>
          </a:p>
          <a:p>
            <a:r>
              <a:rPr lang="en-US" dirty="0"/>
              <a:t>  ANNOD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8708CE-B3F6-3368-CBCA-C08E6B9AF13D}"/>
              </a:ext>
            </a:extLst>
          </p:cNvPr>
          <p:cNvSpPr txBox="1"/>
          <p:nvPr/>
        </p:nvSpPr>
        <p:spPr>
          <a:xfrm>
            <a:off x="1033772" y="3738275"/>
            <a:ext cx="748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0-&gt;&gt; 0XC0 or if H is not present 0-&gt;&gt;0X40  AS only G will be off and rest are on</a:t>
            </a:r>
          </a:p>
          <a:p>
            <a:r>
              <a:rPr lang="en-US"/>
              <a:t>1-&gt;&gt; 0xF9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BE2D9D-DB2D-DC38-10DF-9F4FD1CFE95F}"/>
                  </a:ext>
                </a:extLst>
              </p14:cNvPr>
              <p14:cNvContentPartPr/>
              <p14:nvPr/>
            </p14:nvContentPartPr>
            <p14:xfrm>
              <a:off x="5136501" y="313659"/>
              <a:ext cx="53712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BE2D9D-DB2D-DC38-10DF-9F4FD1CFE9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30381" y="307539"/>
                <a:ext cx="549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4735DEE-4A2D-8138-4AFD-95ECB3D9F5FC}"/>
                  </a:ext>
                </a:extLst>
              </p14:cNvPr>
              <p14:cNvContentPartPr/>
              <p14:nvPr/>
            </p14:nvContentPartPr>
            <p14:xfrm>
              <a:off x="5001861" y="438939"/>
              <a:ext cx="662400" cy="155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4735DEE-4A2D-8138-4AFD-95ECB3D9F5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95741" y="432819"/>
                <a:ext cx="674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87173C-82AB-B588-814B-F6DAF50D0364}"/>
                  </a:ext>
                </a:extLst>
              </p14:cNvPr>
              <p14:cNvContentPartPr/>
              <p14:nvPr/>
            </p14:nvContentPartPr>
            <p14:xfrm>
              <a:off x="4912581" y="654219"/>
              <a:ext cx="762840" cy="21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87173C-82AB-B588-814B-F6DAF50D03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6461" y="648099"/>
                <a:ext cx="775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CA35B77-ACB0-A734-F1E2-476277DCC8BC}"/>
                  </a:ext>
                </a:extLst>
              </p14:cNvPr>
              <p14:cNvContentPartPr/>
              <p14:nvPr/>
            </p14:nvContentPartPr>
            <p14:xfrm>
              <a:off x="4518021" y="956979"/>
              <a:ext cx="1132920" cy="21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CA35B77-ACB0-A734-F1E2-476277DCC8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11901" y="950859"/>
                <a:ext cx="1145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543705-C7A3-0413-BC7B-1A1D125F462B}"/>
                  </a:ext>
                </a:extLst>
              </p14:cNvPr>
              <p14:cNvContentPartPr/>
              <p14:nvPr/>
            </p14:nvContentPartPr>
            <p14:xfrm>
              <a:off x="4786941" y="1145619"/>
              <a:ext cx="57960" cy="73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543705-C7A3-0413-BC7B-1A1D125F46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80821" y="1139499"/>
                <a:ext cx="70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33F5AEE-D346-76A4-3C9F-2958E351010D}"/>
                  </a:ext>
                </a:extLst>
              </p14:cNvPr>
              <p14:cNvContentPartPr/>
              <p14:nvPr/>
            </p14:nvContentPartPr>
            <p14:xfrm>
              <a:off x="4867581" y="1174419"/>
              <a:ext cx="851040" cy="162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33F5AEE-D346-76A4-3C9F-2958E35101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61461" y="1168299"/>
                <a:ext cx="863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F8C5820-EAFA-795D-7EF3-A80497D8962B}"/>
                  </a:ext>
                </a:extLst>
              </p14:cNvPr>
              <p14:cNvContentPartPr/>
              <p14:nvPr/>
            </p14:nvContentPartPr>
            <p14:xfrm>
              <a:off x="4757421" y="1174419"/>
              <a:ext cx="10548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F8C5820-EAFA-795D-7EF3-A80497D89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1301" y="1168299"/>
                <a:ext cx="117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CACF5D-F08A-3747-D5CB-278F3E7EE02A}"/>
                  </a:ext>
                </a:extLst>
              </p14:cNvPr>
              <p14:cNvContentPartPr/>
              <p14:nvPr/>
            </p14:nvContentPartPr>
            <p14:xfrm>
              <a:off x="4760301" y="1219059"/>
              <a:ext cx="950400" cy="393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CACF5D-F08A-3747-D5CB-278F3E7EE0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54181" y="1212939"/>
                <a:ext cx="9626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8B60F5-5185-D884-51BB-321ADB3D86DD}"/>
                  </a:ext>
                </a:extLst>
              </p14:cNvPr>
              <p14:cNvContentPartPr/>
              <p14:nvPr/>
            </p14:nvContentPartPr>
            <p14:xfrm>
              <a:off x="4751301" y="1487619"/>
              <a:ext cx="949680" cy="37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8B60F5-5185-D884-51BB-321ADB3D86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5181" y="1481499"/>
                <a:ext cx="96192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48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</dc:creator>
  <cp:lastModifiedBy>Yousuf</cp:lastModifiedBy>
  <cp:revision>3</cp:revision>
  <dcterms:created xsi:type="dcterms:W3CDTF">2023-11-12T03:11:24Z</dcterms:created>
  <dcterms:modified xsi:type="dcterms:W3CDTF">2023-11-12T06:54:57Z</dcterms:modified>
</cp:coreProperties>
</file>