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588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58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64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854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21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588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163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605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99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794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621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2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3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86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84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58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659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BCD23DA-9F99-4641-93AC-F48D52F4F43F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E10548-788B-4C59-AE03-FB3E030DBE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24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A831-0681-D382-CF5D-3287C9106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71" y="124836"/>
            <a:ext cx="8376458" cy="4862801"/>
          </a:xfrm>
        </p:spPr>
        <p:txBody>
          <a:bodyPr>
            <a:normAutofit/>
          </a:bodyPr>
          <a:lstStyle/>
          <a:p>
            <a:r>
              <a:rPr lang="en-US" sz="8000" b="1" dirty="0"/>
              <a:t>Stack pointer and base or Frame pointer 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86747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A7793F-9522-BA91-061E-D44D8FC9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50" y="285254"/>
            <a:ext cx="10050087" cy="62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5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47D429-8C1E-24CA-728B-DA520D481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218" y="717109"/>
            <a:ext cx="3824360" cy="54237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4073DE-3AE6-94EA-DE46-4BDEAB14B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165" y="717109"/>
            <a:ext cx="3924082" cy="542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247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71375-8D69-1F4A-4F28-0DDAC61CD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70" y="773347"/>
            <a:ext cx="3522319" cy="531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924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7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Garamond</vt:lpstr>
      <vt:lpstr>Organic</vt:lpstr>
      <vt:lpstr>Stack pointer and base or Frame pointer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yousuf alam</dc:creator>
  <cp:lastModifiedBy>yousuf alam</cp:lastModifiedBy>
  <cp:revision>2</cp:revision>
  <dcterms:created xsi:type="dcterms:W3CDTF">2025-09-28T15:52:45Z</dcterms:created>
  <dcterms:modified xsi:type="dcterms:W3CDTF">2025-09-28T15:58:42Z</dcterms:modified>
</cp:coreProperties>
</file>