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aspir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3104515"/>
            <a:ext cx="1156970" cy="8858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熊章智</cp:lastModifiedBy>
  <cp:revision>3</cp:revision>
  <dcterms:created xsi:type="dcterms:W3CDTF">2019-09-19T02:01:00Z</dcterms:created>
  <dcterms:modified xsi:type="dcterms:W3CDTF">2025-06-01T07:49:01Z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2052-11.8.2.12089</vt:lpwstr>
  </property>
  <property fmtid="{D5CDD505-2E9C-101B-9397-08002B2CF9AE}" pid="3" name="ICV">
    <vt:lpwstr>A7A3285739D94C00AE064AD9AAE42390</vt:lpwstr>
  </property>
</Properties>
</file>