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1"/>
    <p:restoredTop sz="94719"/>
  </p:normalViewPr>
  <p:slideViewPr>
    <p:cSldViewPr snapToGrid="0">
      <p:cViewPr varScale="1">
        <p:scale>
          <a:sx n="82" d="100"/>
          <a:sy n="82" d="100"/>
        </p:scale>
        <p:origin x="16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5359-6ACD-3154-A42B-F35B4EBF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EF084-090B-2C88-3DCD-0DEE37D5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1154E-8028-AA6D-43E7-37A709B1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F9D31-C2B2-FA6C-2A71-12B590F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D1012-484A-C7C9-454E-27983FB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7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8B43-BCBE-1EFF-2626-6D9830E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C92D7-BF77-E44E-DAC9-68B247298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25D6-C8C2-47AA-A847-03B8C37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2B690-341F-0BA6-1B98-80EE80C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E5ED-79C4-C083-C68A-358B1B78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7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A337E-ED92-DA69-F29A-B02B6978F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2DB4D-BDA2-4415-95E0-ED3682550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FEF33-1C27-5DB9-B69F-146EDFB5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5A238-5F74-8476-1D00-3EF42E3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72B2D-8B77-ADDD-8C67-146D9087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06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638A-8714-A847-A73E-05C241D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F0EA3-24AD-87B2-3A84-01229DF9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E8003-ABD6-664B-12C9-5BF899DA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BB6D4-2353-0F05-F95B-B53055E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97F34-DCCA-6F97-B863-640DD5C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35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DA48-1ED8-0516-8889-F5B27012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68871-E328-31DE-5A24-758B8DDD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61398-EC9A-5A58-1DED-2174821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DEB6-FB5B-ED0D-CD86-CD028CDB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683A0-9092-0758-292E-EEE3B2C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4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4C092-099A-77AC-59D9-0DC7BF11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5596-6E60-8150-E62F-EB6FF9E6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58B93-B322-4E88-7249-6E9562B7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0E130-01D0-8A9C-7673-464DAD0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890A4-0C43-00A3-F41F-89E36D2F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3F954-6487-9E23-08DB-7A4588E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EE7B-AAB7-F0C0-05F4-6501A998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B77C6-BC0F-BA46-8F43-90281A5D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40E67-10B6-6E32-CDDC-5F9B77B4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EFB92-D9B0-E3C4-6495-E2E5EA938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C5501-EFB7-1FF5-4662-F2C5AB35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DF904-606B-571A-2943-D9C2DC5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7F318-C8E0-0889-A48F-948FEAF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DA5A81-17EF-C79F-7812-E13C509A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42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9D07-722D-83D6-6967-DE721E99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3A9D5-5995-19FD-980B-A38A4183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06C05-BA89-2B3B-2205-A916C41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B169B-65C3-A483-9B6D-8ED7167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8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F652C-43DA-1B00-BC25-7945126B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EC5BA-9E8B-4B98-17B9-4C0C280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3125A-BB45-84B1-EDDB-9B008B7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0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CD9E-BACE-4BE1-6F4A-B268653C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A1418-0930-43D7-312C-9B5E53A4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D8C18-1191-9D38-FA02-B6492063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2B3BC-A8B4-364C-6702-803BD69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5873-396B-E58B-6500-AAE790D6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E77AF-9202-FE5C-1EC9-7EFC574B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70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3B2D6-D648-1761-7D92-BC0FB6EA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CC0AE-7650-B1D1-6FC6-512CC4FAA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24CE4-90C7-80FC-A7B2-AD0143F1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41177-C465-78EB-6AEC-A495544E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8DEFA-004A-9951-04D2-F4A3ECDB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6AA7B-3CD2-16D6-3C8C-C821BA8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3D9A2-155C-DECD-8860-AD69F8C1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EE2AF-5E2E-A3CA-7230-8BC6F901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B7B07-00F5-4226-7947-BE16AE3B1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755-29AA-C74A-AE44-BE78867BDD7D}" type="datetimeFigureOut"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13E32-A3ED-AD1B-6457-4D13CB8A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F5B7-DE9B-F380-3636-4687C67B4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6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96D86-B36D-D0A1-3C01-09624E22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Times New Roman" panose="02020603050405020304" pitchFamily="18" charset="0"/>
              </a:rPr>
              <a:t>3D </a:t>
            </a:r>
            <a: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Shoes Model WebSite</a:t>
            </a:r>
            <a:b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</a:br>
            <a:r>
              <a:rPr lang="en-US" altLang="ko-KR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-</a:t>
            </a:r>
            <a:r>
              <a:rPr lang="ko-KR" altLang="en-US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 최종 발표 </a:t>
            </a:r>
            <a:r>
              <a:rPr lang="en-US" altLang="ko-KR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- </a:t>
            </a:r>
            <a:endParaRPr kumimoji="1" lang="ko-KR" altLang="en-US" sz="23900">
              <a:latin typeface="BM EULJIRO TTF" panose="020B0600000101010101" pitchFamily="34" charset="-127"/>
              <a:ea typeface="BM EULJIRO T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FF79D-60A2-A3BE-EADB-1459F2C98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김태욱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강준성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박형근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박종현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노일환</a:t>
            </a:r>
            <a:r>
              <a:rPr lang="ko-KR" altLang="ko-KR" sz="36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endParaRPr kumimoji="1" lang="ko-KR" altLang="en-US" sz="360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3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0156-DB91-D14A-8017-0AB42AFB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>
                <a:latin typeface="BM EULJIRO TTF" panose="020B0600000101010101" pitchFamily="34" charset="-127"/>
                <a:ea typeface="BM EULJIRO TTF" panose="020B0600000101010101" pitchFamily="34" charset="-127"/>
              </a:rPr>
              <a:t>작품 개요 및 달성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569B-5AE2-3A2B-1F05-54CDE0FD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50" y="1872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목적 및 개요 </a:t>
            </a: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: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기존에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다른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2D WebSite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에는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없었던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, 3D Model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이나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2.5D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요소들을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집어넣어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,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웹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사이트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자체에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생동감과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더욱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풍부한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경험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시각적인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부분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제공하고자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개발을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하게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되었습니다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endParaRPr lang="en-US" altLang="ko-KR" sz="2700">
              <a:effectLst/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달성 여부</a:t>
            </a: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: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전체적으로 원하는 고자 하는 바를 이루었다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(feat. 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졸업작품 설문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9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635F-9EB7-CBD0-DF97-DB7D23BC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>
                <a:latin typeface="BM EULJIRO TTF" panose="020B0600000101010101" pitchFamily="34" charset="-127"/>
                <a:ea typeface="BM EULJIRO TTF" panose="020B0600000101010101" pitchFamily="34" charset="-127"/>
              </a:rPr>
              <a:t>작품 구조도</a:t>
            </a:r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01FF3-31C2-0F97-3C3F-14671906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06" y="1690688"/>
            <a:ext cx="8664388" cy="44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AC1-74AE-25E3-F164-53B01C45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9" y="143647"/>
            <a:ext cx="10515600" cy="1325563"/>
          </a:xfrm>
        </p:spPr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트러블 슈팅</a:t>
            </a:r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C9E93-6BEF-445C-A810-60A8712F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t="30415" r="30086"/>
          <a:stretch/>
        </p:blipFill>
        <p:spPr>
          <a:xfrm>
            <a:off x="356059" y="1437087"/>
            <a:ext cx="4239490" cy="36180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7D62AB-AC08-D9DF-1D31-C82DF89A4512}"/>
              </a:ext>
            </a:extLst>
          </p:cNvPr>
          <p:cNvSpPr/>
          <p:nvPr/>
        </p:nvSpPr>
        <p:spPr>
          <a:xfrm>
            <a:off x="581891" y="2277689"/>
            <a:ext cx="1945178" cy="199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9245-EE19-0EF8-7E1B-E222DC550E51}"/>
              </a:ext>
            </a:extLst>
          </p:cNvPr>
          <p:cNvSpPr txBox="1"/>
          <p:nvPr/>
        </p:nvSpPr>
        <p:spPr>
          <a:xfrm>
            <a:off x="3316716" y="378018"/>
            <a:ext cx="8778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데이터를 옮기는 과정 중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,</a:t>
            </a:r>
          </a:p>
          <a:p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3D Model Shoes ID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를 더블클릭 하여 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DB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에 넣는 과정 중에 </a:t>
            </a:r>
            <a:r>
              <a:rPr kumimoji="1" lang="ko-KR" altLang="en-US" sz="2400" b="1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공백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이 발생</a:t>
            </a:r>
            <a:endParaRPr kumimoji="1" lang="en-US" altLang="ko-KR">
              <a:latin typeface="NanumSquare Neo Regular" pitchFamily="2" charset="-127"/>
              <a:ea typeface="NanumSquare Neo Regular" pitchFamily="2" charset="-127"/>
            </a:endParaRPr>
          </a:p>
          <a:p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→ 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그로인해 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SketchFab API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의 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URL</a:t>
            </a:r>
            <a:r>
              <a:rPr kumimoji="1" lang="ko-KR" altLang="en-US" u="sng">
                <a:latin typeface="NanumSquare Neo Regular" pitchFamily="2" charset="-127"/>
                <a:ea typeface="NanumSquare Neo Regular" pitchFamily="2" charset="-127"/>
              </a:rPr>
              <a:t>이 제대로 작동하지 않아서 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display</a:t>
            </a:r>
            <a:r>
              <a:rPr kumimoji="1" lang="ko-KR" altLang="en-US" u="sng">
                <a:latin typeface="NanumSquare Neo Regular" pitchFamily="2" charset="-127"/>
                <a:ea typeface="NanumSquare Neo Regular" pitchFamily="2" charset="-127"/>
              </a:rPr>
              <a:t>가 되지 않았다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376052-90C7-8FEF-657F-F58FED28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69" y="2094807"/>
            <a:ext cx="5188460" cy="465279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8668B1-2DFD-A9A2-33BD-C48DAAAD8D96}"/>
              </a:ext>
            </a:extLst>
          </p:cNvPr>
          <p:cNvCxnSpPr>
            <a:cxnSpLocks/>
          </p:cNvCxnSpPr>
          <p:nvPr/>
        </p:nvCxnSpPr>
        <p:spPr>
          <a:xfrm>
            <a:off x="2527069" y="2377441"/>
            <a:ext cx="4671753" cy="214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FF50-82D2-CF23-6B92-2B499D234D14}"/>
              </a:ext>
            </a:extLst>
          </p:cNvPr>
          <p:cNvSpPr/>
          <p:nvPr/>
        </p:nvSpPr>
        <p:spPr>
          <a:xfrm>
            <a:off x="7198822" y="4522125"/>
            <a:ext cx="1429789" cy="1463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2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5BC9-2695-D315-D16E-7A3BFDB7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BDB7C-BD20-039A-FD34-985337E57B02}"/>
              </a:ext>
            </a:extLst>
          </p:cNvPr>
          <p:cNvSpPr txBox="1"/>
          <p:nvPr/>
        </p:nvSpPr>
        <p:spPr>
          <a:xfrm>
            <a:off x="445859" y="1783654"/>
            <a:ext cx="12417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Frontend : BootStrap, jQuery….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Backend : thymeleaf, Servlet, XMLHTTPRequest, JPA, MyBatis…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Tool : spring boot, intelli j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Language : java, JS, HTML, XML, CSS, SCSS…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DB : MySQL, MySQL Workbench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Server : spring boot </a:t>
            </a:r>
            <a:r>
              <a:rPr kumimoji="1" lang="ko-KR" altLang="en-US" sz="2800">
                <a:latin typeface="NanumSquare Neo Regular" pitchFamily="2" charset="-127"/>
                <a:ea typeface="NanumSquare Neo Regular" pitchFamily="2" charset="-127"/>
              </a:rPr>
              <a:t>내장서버</a:t>
            </a:r>
          </a:p>
        </p:txBody>
      </p:sp>
    </p:spTree>
    <p:extLst>
      <p:ext uri="{BB962C8B-B14F-4D97-AF65-F5344CB8AC3E}">
        <p14:creationId xmlns:p14="http://schemas.microsoft.com/office/powerpoint/2010/main" val="293328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1BAA-7A54-6C35-1AA4-DC8B1E4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아쉬운 점</a:t>
            </a:r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37C84-875A-1B71-009E-E02B4588A856}"/>
              </a:ext>
            </a:extLst>
          </p:cNvPr>
          <p:cNvSpPr txBox="1"/>
          <p:nvPr/>
        </p:nvSpPr>
        <p:spPr>
          <a:xfrm>
            <a:off x="1312978" y="2472374"/>
            <a:ext cx="956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‘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관리자 페이지</a:t>
            </a:r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’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를 제외하고는 기능 </a:t>
            </a:r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&amp;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 기술적으로 </a:t>
            </a:r>
            <a:endParaRPr kumimoji="1" lang="en-US" altLang="ko-KR" sz="3600">
              <a:latin typeface="NanumSquare Neo Regular" pitchFamily="2" charset="-127"/>
              <a:ea typeface="NanumSquare Neo Regular" pitchFamily="2" charset="-127"/>
            </a:endParaRPr>
          </a:p>
          <a:p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크게 </a:t>
            </a:r>
            <a:r>
              <a:rPr kumimoji="1" lang="ko-KR" altLang="en-US" sz="3600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기존의 웹 사이트와 차별을 두지 못하였다</a:t>
            </a:r>
            <a:r>
              <a:rPr kumimoji="1" lang="en-US" altLang="ko-KR" sz="3600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.</a:t>
            </a:r>
            <a:endParaRPr kumimoji="1" lang="ko-KR" altLang="en-US" sz="3600">
              <a:highlight>
                <a:srgbClr val="FFFF00"/>
              </a:highlight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57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1BAA-7A54-6C35-1AA4-DC8B1E4D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22" y="2181272"/>
            <a:ext cx="1658318" cy="1906520"/>
          </a:xfrm>
        </p:spPr>
        <p:txBody>
          <a:bodyPr>
            <a:normAutofit/>
          </a:bodyPr>
          <a:lstStyle/>
          <a:p>
            <a:r>
              <a:rPr kumimoji="1" lang="ko-KR" altLang="en-US" sz="8800">
                <a:latin typeface="BM EULJIRO TTF" panose="020B0600000101010101" pitchFamily="34" charset="-127"/>
                <a:ea typeface="BM EULJIRO TTF" panose="020B0600000101010101" pitchFamily="34" charset="-127"/>
              </a:rPr>
              <a:t>끝</a:t>
            </a:r>
            <a:endParaRPr kumimoji="1" lang="ko-KR" altLang="en-US" sz="8800"/>
          </a:p>
        </p:txBody>
      </p:sp>
    </p:spTree>
    <p:extLst>
      <p:ext uri="{BB962C8B-B14F-4D97-AF65-F5344CB8AC3E}">
        <p14:creationId xmlns:p14="http://schemas.microsoft.com/office/powerpoint/2010/main" val="27450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184</Words>
  <Application>Microsoft Macintosh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BM EULJIRO TTF</vt:lpstr>
      <vt:lpstr>NanumSquare Neo Regular</vt:lpstr>
      <vt:lpstr>Arial</vt:lpstr>
      <vt:lpstr>Office 테마</vt:lpstr>
      <vt:lpstr>3D Shoes Model WebSite - 최종 발표 - </vt:lpstr>
      <vt:lpstr>작품 개요 및 달성 여부</vt:lpstr>
      <vt:lpstr>작품 구조도</vt:lpstr>
      <vt:lpstr>트러블 슈팅</vt:lpstr>
      <vt:lpstr>개발환경</vt:lpstr>
      <vt:lpstr>아쉬운 점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Shoes Model WebSite - 최종 발표 - </dc:title>
  <dc:creator>김태욱</dc:creator>
  <cp:lastModifiedBy>김태욱</cp:lastModifiedBy>
  <cp:revision>8</cp:revision>
  <dcterms:created xsi:type="dcterms:W3CDTF">2023-12-11T14:27:09Z</dcterms:created>
  <dcterms:modified xsi:type="dcterms:W3CDTF">2023-12-11T15:15:43Z</dcterms:modified>
</cp:coreProperties>
</file>