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4"/>
    <p:restoredTop sz="94719"/>
  </p:normalViewPr>
  <p:slideViewPr>
    <p:cSldViewPr snapToGrid="0">
      <p:cViewPr varScale="1">
        <p:scale>
          <a:sx n="63" d="100"/>
          <a:sy n="63" d="100"/>
        </p:scale>
        <p:origin x="200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2DABA-5397-43BE-F2AF-EFA52D88B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E4A61-38A0-1738-3DBB-E08C885FA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71CF5-E0CD-300D-DBD0-12869ABE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711AC-B542-2958-9C1C-B3921C5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C884B-096F-EA8C-027B-B5C67572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732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F86A9-2B01-EDC1-B2CA-6875264C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2B545-200C-B05B-9C74-D5EC96C8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A4707-2523-4D4F-E9B7-1AE1E897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88C85-7E35-7731-761F-8C97EB00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0275B-FB38-C44E-56D3-8E908D0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634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AA50F4-D42A-8DE8-7630-CFB96DB66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C4DE4-4A02-8B76-55AD-CF399E91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487F8-790B-6CC8-C8DB-E4EBEC28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984F8-5E85-E052-A01B-821CDC1E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A696F-F0C0-ECE6-515C-79BC8377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69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A9546-0824-B17D-8454-CE6CC573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1B6A8-75A4-C8EB-B66D-B457BC10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CCE48-97B4-BB75-7F4E-95FFA265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B0C98-58F3-86FD-AD19-D3902FA6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41685-EC16-74C6-A177-5D26ADBA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072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AB94B-697C-6E47-3CAB-A2D37EC8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39D2E-13A8-0F65-2D84-2869D959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14F1A-3C2E-2163-3A13-BEA49787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5C1A-0B4A-960F-F189-53DB0BD6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67315-1E2C-B928-0557-2782EC95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093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C0BA2-6723-954C-B922-98BE4CA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CF9E0-9372-164F-1001-379D43E83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8D7D4-3D50-E467-8A46-2671DC1B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1D5A5-9DAE-EAC3-A22A-10DB73D9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9DC83-954A-D20E-EE12-84EC4B55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78064-A1B4-67E2-1FB4-737D03F9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461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2BE7-4EE0-D617-FFF9-F90C5399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7F82-9666-4A0F-2C74-0C18BBFC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86028-552F-3677-0C9D-876AF4BB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2D36CF-3246-24F5-61B1-8DA6190AC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139500-3709-EC00-EEB2-01A801F67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D5EBD1-BC21-4686-65BB-0D19496E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19DB20-8E95-8D15-9E05-52B62358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09B956-0314-7E65-33C3-CBB2EC0F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738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74D33-DBD7-2B85-19C9-CE11060F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AD6C97-CB0B-8E95-DD72-5D083CD6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A87C64-06F5-C1C2-B934-8B33C841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C69E4-95B8-26AC-7BC0-A2D4F122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9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285691-9069-CF8D-2E6E-3777DD67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654143-1167-C15D-E824-D835DD25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8F12AC-21A9-EE9B-DAF9-17FE9846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490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C44D3-247D-FD2E-8778-FF081D9D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4767F-E12A-9D1E-FDB1-6FDEB376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9F71A0-3DBD-9E2C-C9D7-D3A923DB0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B440A-BB46-FEEA-4885-FEC04B9B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84D76-9DF2-026E-25FE-DB1E2789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CE289-41DA-212B-1821-D70DF020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1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AB3E0-F10A-CCD2-9507-A85D7FA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0446E-9E74-14C8-031B-5EC81EE10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56C16-340C-DE4A-D00E-472B4607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F49CB-63CF-B1AE-246A-C826D550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4D34B-EAE2-95BF-D3B2-2FE01D0F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EA244-F872-33EA-2310-97950063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3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2099A-2E40-96A5-04BC-3691894F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D0E3C-06F9-70E9-2CBD-7B58DE3CC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3258A-CB45-CDFA-ED32-71DF6EB27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CE15-390C-4C4A-B867-1898B9EEDE7D}" type="datetimeFigureOut">
              <a:rPr kumimoji="1" lang="ko-KR" altLang="en-US" smtClean="0"/>
              <a:t>2023. 9. 6.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06A55-0670-0E3D-A30D-B04032AED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E4236-FC38-F164-6FA0-A2D692E17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3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7C5B7-0B29-2A8D-DC7A-E67304856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73087"/>
            <a:ext cx="9144000" cy="2387600"/>
          </a:xfrm>
        </p:spPr>
        <p:txBody>
          <a:bodyPr/>
          <a:lstStyle/>
          <a:p>
            <a:r>
              <a:rPr kumimoji="1" lang="en-US" altLang="ko-KR" dirty="0">
                <a:latin typeface="BM EULJIRO TTF" panose="020B0600000101010101" pitchFamily="34" charset="-127"/>
                <a:ea typeface="BM EULJIRO TTF" panose="020B0600000101010101" pitchFamily="34" charset="-127"/>
              </a:rPr>
              <a:t>3D Model Shoes </a:t>
            </a:r>
            <a:r>
              <a:rPr kumimoji="1" lang="en-US" altLang="ko-KR" dirty="0" err="1">
                <a:latin typeface="BM EULJIRO TTF" panose="020B0600000101010101" pitchFamily="34" charset="-127"/>
                <a:ea typeface="BM EULJIRO TTF" panose="020B0600000101010101" pitchFamily="34" charset="-127"/>
              </a:rPr>
              <a:t>WebSite</a:t>
            </a:r>
            <a:endParaRPr kumimoji="1" lang="ko-KR" altLang="en-US" dirty="0">
              <a:latin typeface="BM EULJIRO TTF" panose="020B0600000101010101" pitchFamily="34" charset="-127"/>
              <a:ea typeface="BM EULJIRO T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DFBF1-76C3-5DC0-87A1-DE24DC8C3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3207"/>
            <a:ext cx="9144000" cy="1655762"/>
          </a:xfrm>
        </p:spPr>
        <p:txBody>
          <a:bodyPr/>
          <a:lstStyle/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5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조 팀장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김태욱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/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팀원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강준성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박형근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노일환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박종현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이메일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xodnr2019@naver.com</a:t>
            </a:r>
            <a:endParaRPr kumimoji="1"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52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D1288-B63D-B903-C5B2-0A9EC06E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EULJIRO TTF" panose="020B0600000101010101" pitchFamily="34" charset="-127"/>
                <a:ea typeface="BM EULJIRO TTF" panose="020B0600000101010101" pitchFamily="34" charset="-127"/>
              </a:rPr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F17FB-E780-8DB1-A320-FC0B83C9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-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기존의 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2D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Model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의 지루함 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(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생동감이 없다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.)</a:t>
            </a:r>
          </a:p>
          <a:p>
            <a:pPr marL="0" indent="0">
              <a:buNone/>
            </a:pP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-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쇼핑몰 자체에 흥미를 가지면서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자주 방문하고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오래 머물도록 하는 것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82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4CAB6-ED7D-3511-9766-301FFDBA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EULJIRO TTF" panose="020B0600000101010101" pitchFamily="34" charset="-127"/>
                <a:ea typeface="BM EULJIRO TTF" panose="020B0600000101010101" pitchFamily="34" charset="-127"/>
              </a:rPr>
              <a:t>진행상황 및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D3969-67C3-FF3E-A390-F6FA4C49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90688"/>
            <a:ext cx="10744200" cy="469360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1.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3D Model 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(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자동회전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최적화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)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–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7~80%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2.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좋아요 및 장바구니 기능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–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9</a:t>
            </a:r>
            <a:r>
              <a:rPr kumimoji="1" lang="ko-KR" altLang="en-US" sz="3400" dirty="0" err="1">
                <a:latin typeface="NanumSquare Neo Regular" pitchFamily="2" charset="-127"/>
                <a:ea typeface="NanumSquare Neo Regular" pitchFamily="2" charset="-127"/>
              </a:rPr>
              <a:t>월달에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할 예정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3.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전체적인 페이지 구성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-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9,10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월 할 예정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(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테스트 용페이지는 있다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.)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–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5%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4.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DB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의 설계 및 구성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 –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9,10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월 달에 집중적으로 할 예정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5.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구입에 관한 기능들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(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구매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본인인증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환불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배송지 등등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)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9</a:t>
            </a:r>
            <a:r>
              <a:rPr kumimoji="1" lang="ko-KR" altLang="en-US" sz="3400" dirty="0" err="1">
                <a:latin typeface="NanumSquare Neo Regular" pitchFamily="2" charset="-127"/>
                <a:ea typeface="NanumSquare Neo Regular" pitchFamily="2" charset="-127"/>
              </a:rPr>
              <a:t>월달에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할 예정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.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–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75%</a:t>
            </a:r>
          </a:p>
          <a:p>
            <a:pPr marL="0" indent="0">
              <a:buNone/>
            </a:pPr>
            <a:endParaRPr kumimoji="1" lang="ko-KR" altLang="en-US" dirty="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58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0794C-2668-FD94-B627-9484C2A1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EULJIRO TTF" panose="020B0600000101010101" pitchFamily="34" charset="-127"/>
                <a:ea typeface="BM EULJIRO TTF" panose="020B0600000101010101" pitchFamily="34" charset="-127"/>
              </a:rPr>
              <a:t>어려운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F5A20-CC8C-8BC3-F580-CBC8AFFF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1.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보안 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–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개인정보 소지 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(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취약점에 대한 문제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.)</a:t>
            </a:r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 </a:t>
            </a:r>
            <a:endParaRPr kumimoji="1" lang="en-US" altLang="ko-KR" dirty="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5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148</Words>
  <Application>Microsoft Macintosh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BM EULJIRO TTF</vt:lpstr>
      <vt:lpstr>BM HANNA Pro</vt:lpstr>
      <vt:lpstr>BM HANNA Pro OTF</vt:lpstr>
      <vt:lpstr>NanumSquare Neo Regular</vt:lpstr>
      <vt:lpstr>Arial</vt:lpstr>
      <vt:lpstr>Office 테마</vt:lpstr>
      <vt:lpstr>3D Model Shoes WebSite</vt:lpstr>
      <vt:lpstr>목적</vt:lpstr>
      <vt:lpstr>진행상황 및 일정</vt:lpstr>
      <vt:lpstr>어려운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 Shoes WebSite</dc:title>
  <dc:creator>김태욱</dc:creator>
  <cp:lastModifiedBy>김태욱</cp:lastModifiedBy>
  <cp:revision>7</cp:revision>
  <dcterms:created xsi:type="dcterms:W3CDTF">2023-09-06T05:27:33Z</dcterms:created>
  <dcterms:modified xsi:type="dcterms:W3CDTF">2023-09-06T06:02:53Z</dcterms:modified>
</cp:coreProperties>
</file>