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C91F-96A3-ED27-466C-9FC5C6ED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A2F17D-DF93-D74E-D061-920BE598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BA91C-7F3F-C7D8-C51F-2C02580E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395F3-DCB7-1FB9-8319-19F1956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A7C7F-0EAD-8CB0-42E2-3A20C3F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D3E8-029A-FD23-D407-E72C17A0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DF560-9D3C-D3A9-221D-2E19CAAD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1C4F-7EC2-2DB1-CB2B-547EBF0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F6F22-08D7-2E5A-9BDE-B0F7928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8E605-DFF0-4C52-1BAF-74AE33B6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7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0977B-298E-BCD7-1513-6732864C9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6B2C0-57A7-0047-FBC9-894F7D27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92C9A-7B74-8DD1-D66B-9C2C777D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04127-3D0D-0157-5983-4EAA8AF5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5106-20E0-7C4C-362C-A7C60E2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6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D8A66-D8E1-3D1F-4D90-9816F0C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717AB-9706-7397-379F-1F6FDF8D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CB59-46C9-7F65-8230-1DB49BD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44826-1589-21F7-2E40-9E51986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748F-9151-4682-FC60-EB4E7CB0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4D51-2F85-6D57-7EFF-00998641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2687D-A548-C40A-4A95-8F65F197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28BC8-7963-4B87-E240-3BB614AE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8370C-191D-0BF0-DAFB-A33BF83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986DB-3A01-E376-6D46-049F24B2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2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A924-7722-F64C-FA0E-B69E741B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6D90-1477-0796-4DFF-E2FBE1879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AD490-E491-8272-6A9F-67BE11A6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63F5E-75E4-77E8-BC5D-D4374375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490DF-064E-7E7E-5022-1A9898FD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B0AC5-A434-36BA-43BC-57A0DDAD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9D5A-98BB-8367-5385-7EA264A3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D23F-0DC3-C08C-44E7-EF4F920C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D6608-9574-4646-0C6F-8AB18DE2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488293-5DC9-7B37-AD99-840EA2CC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B92A6-B30F-1BC5-246A-7643BC1EF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23A72-0D9D-0903-74AB-B392855F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243FD0-ED97-F4F4-F99B-BD40F2DB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6ED17-C977-EEA1-55A5-1636683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4B88-BFD9-D2F1-B263-657CADA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7FABD-D902-9901-B022-C2F2E01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06C5A3-A10C-514D-F187-6E48DE5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27183-AC8A-435D-EE88-FC88E4F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2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79445-E1D7-9649-921B-27DB205B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5DB8C-42A2-D530-78A8-673FABC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EEE69-0377-3DBB-75FE-8B3EAA4A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63D6-BCF4-4D64-E4FC-A971DA04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659CC-EFF6-5E88-1435-FED81B98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05133-5487-C624-676D-FD6B57AA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0DAF8-441A-CC1C-9BA1-BE18ED3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A708C-A188-978B-7998-0B3615A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569CC-5D1B-30D2-2A50-EB956CB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7DE5-063D-7E28-6E37-F5AA7BDB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9F64C-D182-E5FE-07C7-792013748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2E9E7-AF3C-98B5-5A6D-17CFA6EC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F1764-DE6D-EF5F-D512-4C9700DE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6913F-8284-CBF3-51AD-55678C81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DA0C6-DF98-8F0C-03A7-DF91F19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261E0-3325-5F51-9949-1A5A860E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F23CD-46F3-B536-9E24-30B8577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49C0-A0EF-8992-5806-81B78AA9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0F43-81F2-4665-984A-7AEC0857AA0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E48A-7B09-2A33-03F7-EF3C07BD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8BDC-833C-9AA7-C964-9D11F1594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9E325-98BB-2313-7F8F-8AA799D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7257"/>
            <a:ext cx="9448800" cy="975769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Model Shoes </a:t>
            </a:r>
            <a:r>
              <a:rPr lang="en-US" altLang="ko-KR" b="1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WebSite</a:t>
            </a:r>
            <a:endParaRPr lang="ko-KR" altLang="en-US" b="1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81B4E-D327-A899-7BD6-FDBE5C8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4581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5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조 팀장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김태욱 팀원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강준성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박형근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노일환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박종현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7" y="3473693"/>
            <a:ext cx="11283305" cy="30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B373-4101-3B2D-D1FB-A7A6717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주제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E774D-D3C2-B43E-ED46-F0EE283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웹 사이트를 만들자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기존에 많이 있는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쇼핑몰 대신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Model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로 더욱 더 생동감을 넣어보자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우연히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SketchFab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Site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를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알게됨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(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 모델이 많아서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)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sz="4000" b="1" dirty="0">
                <a:highlight>
                  <a:srgbClr val="FFFF00"/>
                </a:highlight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</a:t>
            </a:r>
            <a:r>
              <a:rPr lang="ko-KR" altLang="en-US" sz="4000" b="1" dirty="0">
                <a:highlight>
                  <a:srgbClr val="FFFF00"/>
                </a:highlight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 쇼핑몰</a:t>
            </a:r>
            <a:endParaRPr lang="en-US" altLang="ko-KR" sz="4000" b="1" dirty="0">
              <a:highlight>
                <a:srgbClr val="FFFF00"/>
              </a:highlight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91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8643A-134E-9DE0-34C0-76382CD1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1998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내용 및 기능</a:t>
            </a:r>
          </a:p>
        </p:txBody>
      </p:sp>
      <p:pic>
        <p:nvPicPr>
          <p:cNvPr id="5" name="KakaoTalk_20230427_14244036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45545"/>
            <a:ext cx="9046029" cy="5088276"/>
          </a:xfrm>
        </p:spPr>
      </p:pic>
    </p:spTree>
    <p:extLst>
      <p:ext uri="{BB962C8B-B14F-4D97-AF65-F5344CB8AC3E}">
        <p14:creationId xmlns:p14="http://schemas.microsoft.com/office/powerpoint/2010/main" val="4126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B184-BF65-D091-2287-CAFA347C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필요성 및 기대효과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CC6FF-D3C9-4530-6166-3307E755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쇼핑몰 보다 훨</a:t>
            </a:r>
            <a:r>
              <a:rPr lang="ko-KR" altLang="en-US" dirty="0" smtClean="0"/>
              <a:t>씬 더 신발을 다양한 각도에서 생동감 있게 볼 수 있다</a:t>
            </a:r>
            <a:r>
              <a:rPr lang="en-US" altLang="ko-KR" dirty="0" smtClean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재미가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신발을 다양한 각도로 돌리면서</a:t>
            </a:r>
            <a:r>
              <a:rPr lang="en-US" altLang="ko-KR" dirty="0" smtClean="0"/>
              <a:t>.)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기존의 신발 쇼핑몰은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밖에 없다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쇼핑만 했다</a:t>
            </a:r>
            <a:r>
              <a:rPr lang="en-US" altLang="ko-KR" dirty="0" smtClean="0"/>
              <a:t>.)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54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API : </a:t>
            </a:r>
            <a:r>
              <a:rPr lang="ko-KR" altLang="en-US" dirty="0" smtClean="0"/>
              <a:t>추천 알고리즘 </a:t>
            </a:r>
            <a:r>
              <a:rPr lang="en-US" altLang="ko-KR" dirty="0" smtClean="0"/>
              <a:t>API, </a:t>
            </a:r>
            <a:r>
              <a:rPr lang="en-US" altLang="ko-KR" dirty="0" err="1" smtClean="0"/>
              <a:t>SketchFab</a:t>
            </a:r>
            <a:r>
              <a:rPr lang="en-US" altLang="ko-KR" dirty="0" smtClean="0"/>
              <a:t> 3D Viewer API,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, REST API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33" y="2616810"/>
            <a:ext cx="8212267" cy="39479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10400" y="5428343"/>
            <a:ext cx="11176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8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6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백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박종현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김태욱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프론트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강준성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박형근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노일환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65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여름방학 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요구사항 분석 및 </a:t>
            </a:r>
            <a:r>
              <a:rPr lang="ko-KR" altLang="en-US" dirty="0" err="1" smtClean="0"/>
              <a:t>설계단계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여름방학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구현 단계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564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142</Words>
  <Application>Microsoft Office PowerPoint</Application>
  <PresentationFormat>와이드스크린</PresentationFormat>
  <Paragraphs>24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네오 OTF Regular</vt:lpstr>
      <vt:lpstr>맑은 고딕</vt:lpstr>
      <vt:lpstr>배달의민족 한나체 Air OTF</vt:lpstr>
      <vt:lpstr>Arial</vt:lpstr>
      <vt:lpstr>Office 테마</vt:lpstr>
      <vt:lpstr>3D Model Shoes WebSite</vt:lpstr>
      <vt:lpstr>주제 접근</vt:lpstr>
      <vt:lpstr>내용 및 기능</vt:lpstr>
      <vt:lpstr>필요성 및 기대효과</vt:lpstr>
      <vt:lpstr>개발환경</vt:lpstr>
      <vt:lpstr>업무분장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Shoes WebSite</dc:title>
  <dc:creator>김태욱</dc:creator>
  <cp:lastModifiedBy>YUHAN</cp:lastModifiedBy>
  <cp:revision>12</cp:revision>
  <dcterms:created xsi:type="dcterms:W3CDTF">2023-04-26T12:45:07Z</dcterms:created>
  <dcterms:modified xsi:type="dcterms:W3CDTF">2023-04-27T05:57:03Z</dcterms:modified>
</cp:coreProperties>
</file>