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FC91F-96A3-ED27-466C-9FC5C6ED0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A2F17D-DF93-D74E-D061-920BE598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BA91C-7F3F-C7D8-C51F-2C02580E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395F3-DCB7-1FB9-8319-19F1956A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A7C7F-0EAD-8CB0-42E2-3A20C3FA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1D3E8-029A-FD23-D407-E72C17A0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FDF560-9D3C-D3A9-221D-2E19CAAD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C1C4F-7EC2-2DB1-CB2B-547EBF03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F6F22-08D7-2E5A-9BDE-B0F79289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8E605-DFF0-4C52-1BAF-74AE33B6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7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A0977B-298E-BCD7-1513-6732864C9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6B2C0-57A7-0047-FBC9-894F7D27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92C9A-7B74-8DD1-D66B-9C2C777D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04127-3D0D-0157-5983-4EAA8AF5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45106-20E0-7C4C-362C-A7C60E2C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6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D8A66-D8E1-3D1F-4D90-9816F0C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717AB-9706-7397-379F-1F6FDF8D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4CB59-46C9-7F65-8230-1DB49BD3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44826-1589-21F7-2E40-9E519864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F748F-9151-4682-FC60-EB4E7CB0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34D51-2F85-6D57-7EFF-00998641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2687D-A548-C40A-4A95-8F65F1972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28BC8-7963-4B87-E240-3BB614AE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8370C-191D-0BF0-DAFB-A33BF835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986DB-3A01-E376-6D46-049F24B2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2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1A924-7722-F64C-FA0E-B69E741B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06D90-1477-0796-4DFF-E2FBE1879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AD490-E491-8272-6A9F-67BE11A6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63F5E-75E4-77E8-BC5D-D4374375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490DF-064E-7E7E-5022-1A9898FD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B0AC5-A434-36BA-43BC-57A0DDAD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5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19D5A-98BB-8367-5385-7EA264A3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D23F-0DC3-C08C-44E7-EF4F920C4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1D6608-9574-4646-0C6F-8AB18DE2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488293-5DC9-7B37-AD99-840EA2CC6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B92A6-B30F-1BC5-246A-7643BC1EF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423A72-0D9D-0903-74AB-B392855F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243FD0-ED97-F4F4-F99B-BD40F2DB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86ED17-C977-EEA1-55A5-1636683B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8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24B88-BFD9-D2F1-B263-657CADA7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7FABD-D902-9901-B022-C2F2E017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06C5A3-A10C-514D-F187-6E48DE5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D27183-AC8A-435D-EE88-FC88E4FE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2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479445-E1D7-9649-921B-27DB205B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75DB8C-42A2-D530-78A8-673FABC7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6EEE69-0377-3DBB-75FE-8B3EAA4A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5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363D6-BCF4-4D64-E4FC-A971DA04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659CC-EFF6-5E88-1435-FED81B98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605133-5487-C624-676D-FD6B57AA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0DAF8-441A-CC1C-9BA1-BE18ED32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A708C-A188-978B-7998-0B3615A9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569CC-5D1B-30D2-2A50-EB956CB1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E7DE5-063D-7E28-6E37-F5AA7BDB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B9F64C-D182-E5FE-07C7-792013748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2E9E7-AF3C-98B5-5A6D-17CFA6EC1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F1764-DE6D-EF5F-D512-4C9700DE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6913F-8284-CBF3-51AD-55678C81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DA0C6-DF98-8F0C-03A7-DF91F19D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9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B261E0-3325-5F51-9949-1A5A860E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F23CD-46F3-B536-9E24-30B85773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449C0-A0EF-8992-5806-81B78AA91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0F43-81F2-4665-984A-7AEC0857AA0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8E48A-7B09-2A33-03F7-EF3C07BD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A8BDC-833C-9AA7-C964-9D11F1594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4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9E325-98BB-2313-7F8F-8AA799D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50879"/>
            <a:ext cx="9448800" cy="975769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Bahnschrift SemiLight SemiConde" panose="020B0502040204020203" pitchFamily="34" charset="0"/>
                <a:ea typeface="나눔스퀘어 네오 OTF Regular" panose="00000500000000000000"/>
              </a:rPr>
              <a:t>3D Model Shoes </a:t>
            </a:r>
            <a:r>
              <a:rPr lang="en-US" altLang="ko-KR" b="1" dirty="0" err="1">
                <a:latin typeface="Bahnschrift SemiLight SemiConde" panose="020B0502040204020203" pitchFamily="34" charset="0"/>
                <a:ea typeface="나눔스퀘어 네오 OTF Regular" panose="00000500000000000000"/>
              </a:rPr>
              <a:t>WebSite</a:t>
            </a:r>
            <a:endParaRPr lang="ko-KR" altLang="en-US" b="1" dirty="0">
              <a:latin typeface="Bahnschrift SemiLight SemiConde" panose="020B0502040204020203" pitchFamily="34" charset="0"/>
              <a:ea typeface="나눔스퀘어 네오 OTF Regular" panose="0000050000000000000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81B4E-D327-A899-7BD6-FDBE5C8F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645812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5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조 팀장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김태욱 팀원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강준성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박형근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노일환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박종현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7" y="3473693"/>
            <a:ext cx="11283305" cy="30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4B373-4101-3B2D-D1FB-A7A67175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주제</a:t>
            </a:r>
            <a:endParaRPr lang="ko-KR" altLang="en-US" sz="4800" b="1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088" y="1517113"/>
            <a:ext cx="11380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3D </a:t>
            </a:r>
            <a:r>
              <a:rPr lang="ko-KR" altLang="en-US" sz="3200" dirty="0" smtClean="0"/>
              <a:t>신발 쇼핑몰 </a:t>
            </a:r>
            <a:endParaRPr lang="en-US" altLang="ko-KR" sz="3200" dirty="0" smtClean="0"/>
          </a:p>
          <a:p>
            <a:r>
              <a:rPr lang="en-US" altLang="ko-KR" sz="3200" dirty="0" smtClean="0"/>
              <a:t>+ </a:t>
            </a:r>
            <a:r>
              <a:rPr lang="ko-KR" altLang="en-US" sz="3200" dirty="0" smtClean="0"/>
              <a:t>자신에게 알맞은 상품을 추천해주는 시스템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91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8643A-134E-9DE0-34C0-76382CD1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1998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내용 및 기능</a:t>
            </a:r>
          </a:p>
        </p:txBody>
      </p:sp>
      <p:pic>
        <p:nvPicPr>
          <p:cNvPr id="5" name="KakaoTalk_20230427_142440362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1545545"/>
            <a:ext cx="9046029" cy="5088276"/>
          </a:xfrm>
        </p:spPr>
      </p:pic>
    </p:spTree>
    <p:extLst>
      <p:ext uri="{BB962C8B-B14F-4D97-AF65-F5344CB8AC3E}">
        <p14:creationId xmlns:p14="http://schemas.microsoft.com/office/powerpoint/2010/main" val="41262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5B184-BF65-D091-2287-CAFA347C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목적 및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CC6FF-D3C9-4530-6166-3307E755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350982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목적</a:t>
            </a:r>
            <a:endParaRPr lang="en-US" altLang="ko-KR" dirty="0" smtClean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1. </a:t>
            </a:r>
            <a:endParaRPr lang="en-US" altLang="ko-KR" dirty="0" smtClean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기대효과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기존의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2D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쇼핑몰 보다 훨씬 더 신발을 다양한 각도에서 </a:t>
            </a:r>
            <a:r>
              <a:rPr lang="ko-KR" altLang="en-US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자세하게 볼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수 있다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  <a:endParaRPr lang="en-US" altLang="ko-KR" dirty="0" smtClean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dirty="0" smtClean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4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2771" y="293274"/>
            <a:ext cx="10515600" cy="1325563"/>
          </a:xfrm>
        </p:spPr>
        <p:txBody>
          <a:bodyPr/>
          <a:lstStyle/>
          <a:p>
            <a:r>
              <a:rPr lang="ko-KR" altLang="en-US" dirty="0" err="1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구현</a:t>
            </a:r>
            <a:r>
              <a:rPr lang="ko-KR" altLang="en-US" dirty="0" err="1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환경</a:t>
            </a:r>
            <a:endParaRPr lang="ko-KR" altLang="en-US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983" y="16188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API :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추천 알고리즘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API, </a:t>
            </a:r>
            <a:r>
              <a:rPr lang="en-US" altLang="ko-KR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SketchFab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3D Viewer API, </a:t>
            </a:r>
            <a:r>
              <a:rPr lang="en-US" altLang="ko-KR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BootStrap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REST </a:t>
            </a:r>
            <a:r>
              <a:rPr lang="en-US" altLang="ko-KR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API, </a:t>
            </a:r>
            <a:r>
              <a:rPr lang="ko-KR" altLang="en-US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카카오 지도 </a:t>
            </a:r>
            <a:r>
              <a:rPr lang="en-US" altLang="ko-KR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API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BDBB30-A0E2-56EA-9D12-5A6F89BE3345}"/>
              </a:ext>
            </a:extLst>
          </p:cNvPr>
          <p:cNvGrpSpPr/>
          <p:nvPr/>
        </p:nvGrpSpPr>
        <p:grpSpPr>
          <a:xfrm>
            <a:off x="2658292" y="2751354"/>
            <a:ext cx="7678783" cy="3691452"/>
            <a:chOff x="3622766" y="2873274"/>
            <a:chExt cx="7678783" cy="369145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2766" y="2873274"/>
              <a:ext cx="7678783" cy="369145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141029" y="5489303"/>
              <a:ext cx="11176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Node.js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84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1037" y="222972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화면 설계 </a:t>
            </a:r>
            <a:r>
              <a:rPr lang="en-US" altLang="ko-KR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(</a:t>
            </a:r>
            <a:r>
              <a:rPr lang="ko-KR" altLang="en-US" dirty="0" err="1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기능설계</a:t>
            </a:r>
            <a:r>
              <a:rPr lang="en-US" altLang="ko-KR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)</a:t>
            </a:r>
            <a:endParaRPr lang="ko-KR" altLang="en-US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037" y="154853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블랙 컴퍼니 메뉴 </a:t>
            </a:r>
            <a:r>
              <a:rPr lang="en-US" altLang="ko-KR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html </a:t>
            </a:r>
            <a:r>
              <a:rPr lang="ko-KR" altLang="en-US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사진</a:t>
            </a:r>
            <a:endParaRPr lang="en-US" altLang="ko-KR" dirty="0" smtClean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2. </a:t>
            </a:r>
          </a:p>
          <a:p>
            <a:pPr marL="0" indent="0">
              <a:buNone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설계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88</Words>
  <Application>Microsoft Office PowerPoint</Application>
  <PresentationFormat>와이드스크린</PresentationFormat>
  <Paragraphs>20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 네오 OTF Regular</vt:lpstr>
      <vt:lpstr>맑은 고딕</vt:lpstr>
      <vt:lpstr>Arial</vt:lpstr>
      <vt:lpstr>Bahnschrift SemiLight SemiConde</vt:lpstr>
      <vt:lpstr>Office 테마</vt:lpstr>
      <vt:lpstr>3D Model Shoes WebSite</vt:lpstr>
      <vt:lpstr>주제</vt:lpstr>
      <vt:lpstr>내용 및 기능</vt:lpstr>
      <vt:lpstr>목적 및 기대효과</vt:lpstr>
      <vt:lpstr>구현환경</vt:lpstr>
      <vt:lpstr>화면 설계 (기능설계)</vt:lpstr>
      <vt:lpstr>화면 설계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 Shoes WebSite</dc:title>
  <dc:creator>김태욱</dc:creator>
  <cp:lastModifiedBy>YUHAN</cp:lastModifiedBy>
  <cp:revision>20</cp:revision>
  <dcterms:created xsi:type="dcterms:W3CDTF">2023-04-26T12:45:07Z</dcterms:created>
  <dcterms:modified xsi:type="dcterms:W3CDTF">2023-05-16T03:31:56Z</dcterms:modified>
</cp:coreProperties>
</file>