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6FC91F-96A3-ED27-466C-9FC5C6ED03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BA2F17D-DF93-D74E-D061-920BE598B2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BBA91C-7F3F-C7D8-C51F-2C02580EE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B0F43-81F2-4665-984A-7AEC0857AA0B}" type="datetimeFigureOut">
              <a:rPr lang="ko-KR" altLang="en-US" smtClean="0"/>
              <a:t>2023-05-01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7395F3-DCB7-1FB9-8319-19F1956A2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0A7C7F-0EAD-8CB0-42E2-3A20C3FAE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91F73-0FFB-4FED-97D1-ACA8DEC201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9130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11D3E8-029A-FD23-D407-E72C17A0C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1FDF560-9D3C-D3A9-221D-2E19CAAD2F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FC1C4F-7EC2-2DB1-CB2B-547EBF03D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B0F43-81F2-4665-984A-7AEC0857AA0B}" type="datetimeFigureOut">
              <a:rPr lang="ko-KR" altLang="en-US" smtClean="0"/>
              <a:t>2023-05-01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6F6F22-08D7-2E5A-9BDE-B0F79289B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28E605-DFF0-4C52-1BAF-74AE33B6B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91F73-0FFB-4FED-97D1-ACA8DEC201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2875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2A0977B-298E-BCD7-1513-6732864C92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4C6B2C0-57A7-0047-FBC9-894F7D274C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A92C9A-7B74-8DD1-D66B-9C2C777DC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B0F43-81F2-4665-984A-7AEC0857AA0B}" type="datetimeFigureOut">
              <a:rPr lang="ko-KR" altLang="en-US" smtClean="0"/>
              <a:t>2023-05-01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A04127-3D0D-0157-5983-4EAA8AF59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B45106-20E0-7C4C-362C-A7C60E2C4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91F73-0FFB-4FED-97D1-ACA8DEC201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2669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AD8A66-D8E1-3D1F-4D90-9816F0C3C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C717AB-9706-7397-379F-1F6FDF8DD7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54CB59-46C9-7F65-8230-1DB49BD32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B0F43-81F2-4665-984A-7AEC0857AA0B}" type="datetimeFigureOut">
              <a:rPr lang="ko-KR" altLang="en-US" smtClean="0"/>
              <a:t>2023-05-01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144826-1589-21F7-2E40-9E5198643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6F748F-9151-4682-FC60-EB4E7CB0C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91F73-0FFB-4FED-97D1-ACA8DEC201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9601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A34D51-2F85-6D57-7EFF-009986417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FD2687D-A548-C40A-4A95-8F65F19727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228BC8-7963-4B87-E240-3BB614AE4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B0F43-81F2-4665-984A-7AEC0857AA0B}" type="datetimeFigureOut">
              <a:rPr lang="ko-KR" altLang="en-US" smtClean="0"/>
              <a:t>2023-05-01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88370C-191D-0BF0-DAFB-A33BF835F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A986DB-3A01-E376-6D46-049F24B28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91F73-0FFB-4FED-97D1-ACA8DEC201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1428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B1A924-7722-F64C-FA0E-B69E741B6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706D90-1477-0796-4DFF-E2FBE18790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ADAD490-E491-8272-6A9F-67BE11A685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F263F5E-75E4-77E8-BC5D-D43743752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B0F43-81F2-4665-984A-7AEC0857AA0B}" type="datetimeFigureOut">
              <a:rPr lang="ko-KR" altLang="en-US" smtClean="0"/>
              <a:t>2023-05-01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4C490DF-064E-7E7E-5022-1A9898FDC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02B0AC5-A434-36BA-43BC-57A0DDADE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91F73-0FFB-4FED-97D1-ACA8DEC201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4250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919D5A-98BB-8367-5385-7EA264A37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DA8D23F-0DC3-C08C-44E7-EF4F920C47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21D6608-9574-4646-0C6F-8AB18DE2A0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A488293-5DC9-7B37-AD99-840EA2CC66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7BB92A6-B30F-1BC5-246A-7643BC1EF5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E423A72-0D9D-0903-74AB-B392855F4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B0F43-81F2-4665-984A-7AEC0857AA0B}" type="datetimeFigureOut">
              <a:rPr lang="ko-KR" altLang="en-US" smtClean="0"/>
              <a:t>2023-05-01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E243FD0-ED97-F4F4-F99B-BD40F2DBC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186ED17-C977-EEA1-55A5-1636683B7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91F73-0FFB-4FED-97D1-ACA8DEC201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2482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E24B88-BFD9-D2F1-B263-657CADA79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B47FABD-D902-9901-B022-C2F2E017C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B0F43-81F2-4665-984A-7AEC0857AA0B}" type="datetimeFigureOut">
              <a:rPr lang="ko-KR" altLang="en-US" smtClean="0"/>
              <a:t>2023-05-01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806C5A3-A10C-514D-F187-6E48DE50B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ED27183-AC8A-435D-EE88-FC88E4FE3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91F73-0FFB-4FED-97D1-ACA8DEC201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9926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8479445-E1D7-9649-921B-27DB205BF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B0F43-81F2-4665-984A-7AEC0857AA0B}" type="datetimeFigureOut">
              <a:rPr lang="ko-KR" altLang="en-US" smtClean="0"/>
              <a:t>2023-05-01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175DB8C-42A2-D530-78A8-673FABC7B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86EEE69-0377-3DBB-75FE-8B3EAA4A1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91F73-0FFB-4FED-97D1-ACA8DEC201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0959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B363D6-BCF4-4D64-E4FC-A971DA04B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F659CC-EFF6-5E88-1435-FED81B9861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3605133-5487-C624-676D-FD6B57AA31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1A0DAF8-441A-CC1C-9BA1-BE18ED323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B0F43-81F2-4665-984A-7AEC0857AA0B}" type="datetimeFigureOut">
              <a:rPr lang="ko-KR" altLang="en-US" smtClean="0"/>
              <a:t>2023-05-01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3CA708C-A188-978B-7998-0B3615A9D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38569CC-5D1B-30D2-2A50-EB956CB19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91F73-0FFB-4FED-97D1-ACA8DEC201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414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4E7DE5-063D-7E28-6E37-F5AA7BDB6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0B9F64C-D182-E5FE-07C7-792013748D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9B2E9E7-AF3C-98B5-5A6D-17CFA6EC1F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DDF1764-DE6D-EF5F-D512-4C9700DE7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B0F43-81F2-4665-984A-7AEC0857AA0B}" type="datetimeFigureOut">
              <a:rPr lang="ko-KR" altLang="en-US" smtClean="0"/>
              <a:t>2023-05-01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746913F-8284-CBF3-51AD-55678C81D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AFDA0C6-DF98-8F0C-03A7-DF91F19D6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91F73-0FFB-4FED-97D1-ACA8DEC201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2592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FB261E0-3325-5F51-9949-1A5A860E3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FCF23CD-46F3-B536-9E24-30B85773FA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A449C0-A0EF-8992-5806-81B78AA916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6B0F43-81F2-4665-984A-7AEC0857AA0B}" type="datetimeFigureOut">
              <a:rPr lang="ko-KR" altLang="en-US" smtClean="0"/>
              <a:t>2023-05-01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A8E48A-7B09-2A33-03F7-EF3C07BD10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AA8BDC-833C-9AA7-C964-9D11F1594B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91F73-0FFB-4FED-97D1-ACA8DEC201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1749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49E325-98BB-2313-7F8F-8AA799D66A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767257"/>
            <a:ext cx="9448800" cy="975769"/>
          </a:xfrm>
        </p:spPr>
        <p:txBody>
          <a:bodyPr>
            <a:normAutofit fontScale="90000"/>
          </a:bodyPr>
          <a:lstStyle/>
          <a:p>
            <a:r>
              <a:rPr lang="en-US" altLang="ko-KR" b="1" dirty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3D Model Shoes </a:t>
            </a:r>
            <a:r>
              <a:rPr lang="en-US" altLang="ko-KR" b="1" dirty="0" err="1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WebSite</a:t>
            </a:r>
            <a:endParaRPr lang="ko-KR" altLang="en-US" b="1" dirty="0">
              <a:latin typeface="나눔스퀘어 네오 OTF Regular" panose="00000500000000000000" pitchFamily="50" charset="-127"/>
              <a:ea typeface="나눔스퀘어 네오 OTF Regular" panose="00000500000000000000" pitchFamily="50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7481B4E-D327-A899-7BD6-FDBE5C8F6E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2645812"/>
            <a:ext cx="9144000" cy="1655762"/>
          </a:xfrm>
        </p:spPr>
        <p:txBody>
          <a:bodyPr/>
          <a:lstStyle/>
          <a:p>
            <a:r>
              <a:rPr lang="en-US" altLang="ko-KR" dirty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5</a:t>
            </a:r>
            <a:r>
              <a:rPr lang="ko-KR" altLang="en-US" dirty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조 팀장 </a:t>
            </a:r>
            <a:r>
              <a:rPr lang="en-US" altLang="ko-KR" dirty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: </a:t>
            </a:r>
            <a:r>
              <a:rPr lang="ko-KR" altLang="en-US" dirty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김태욱 팀원 </a:t>
            </a:r>
            <a:r>
              <a:rPr lang="en-US" altLang="ko-KR" dirty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: </a:t>
            </a:r>
            <a:r>
              <a:rPr lang="ko-KR" altLang="en-US" dirty="0" err="1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강준성</a:t>
            </a:r>
            <a:r>
              <a:rPr lang="en-US" altLang="ko-KR" dirty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,</a:t>
            </a:r>
            <a:r>
              <a:rPr lang="ko-KR" altLang="en-US" dirty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 박형근</a:t>
            </a:r>
            <a:r>
              <a:rPr lang="en-US" altLang="ko-KR" dirty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, </a:t>
            </a:r>
            <a:r>
              <a:rPr lang="ko-KR" altLang="en-US" dirty="0" err="1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노일환</a:t>
            </a:r>
            <a:r>
              <a:rPr lang="en-US" altLang="ko-KR" dirty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, </a:t>
            </a:r>
            <a:r>
              <a:rPr lang="ko-KR" altLang="en-US" dirty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박종현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947" y="3473693"/>
            <a:ext cx="11283305" cy="3055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13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44B373-4101-3B2D-D1FB-A7A671758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1550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4800" b="1" dirty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주제 접근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8E774D-D3C2-B43E-ED46-F0EE283256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12414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웹 사이트를 만들자 </a:t>
            </a:r>
            <a:r>
              <a:rPr lang="en-US" altLang="ko-KR" dirty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! </a:t>
            </a:r>
          </a:p>
          <a:p>
            <a:pPr marL="0" indent="0">
              <a:buNone/>
            </a:pPr>
            <a:r>
              <a:rPr lang="en-US" altLang="ko-KR" dirty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-&gt; </a:t>
            </a:r>
            <a:r>
              <a:rPr lang="ko-KR" altLang="en-US" dirty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기존에 많이 있는 </a:t>
            </a:r>
            <a:r>
              <a:rPr lang="en-US" altLang="ko-KR" dirty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2D </a:t>
            </a:r>
            <a:r>
              <a:rPr lang="ko-KR" altLang="en-US" dirty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쇼핑몰 대신 </a:t>
            </a:r>
            <a:r>
              <a:rPr lang="en-US" altLang="ko-KR" dirty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3D Model</a:t>
            </a:r>
            <a:r>
              <a:rPr lang="ko-KR" altLang="en-US" dirty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로 더욱 더 생동감을 넣어보자 </a:t>
            </a:r>
            <a:r>
              <a:rPr lang="en-US" altLang="ko-KR" dirty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! </a:t>
            </a:r>
          </a:p>
          <a:p>
            <a:pPr marL="0" indent="0">
              <a:buNone/>
            </a:pPr>
            <a:r>
              <a:rPr lang="en-US" altLang="ko-KR" dirty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-&gt; </a:t>
            </a:r>
            <a:r>
              <a:rPr lang="ko-KR" altLang="en-US" dirty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우연히 </a:t>
            </a:r>
            <a:r>
              <a:rPr lang="en-US" altLang="ko-KR" dirty="0" err="1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SketchFab</a:t>
            </a:r>
            <a:r>
              <a:rPr lang="en-US" altLang="ko-KR" dirty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 Site</a:t>
            </a:r>
            <a:r>
              <a:rPr lang="ko-KR" altLang="en-US" dirty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를 </a:t>
            </a:r>
            <a:r>
              <a:rPr lang="ko-KR" altLang="en-US" dirty="0" err="1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알게됨</a:t>
            </a:r>
            <a:r>
              <a:rPr lang="en-US" altLang="ko-KR" dirty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. </a:t>
            </a:r>
          </a:p>
          <a:p>
            <a:pPr marL="0" indent="0">
              <a:buNone/>
            </a:pPr>
            <a:r>
              <a:rPr lang="en-US" altLang="ko-KR" dirty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-&gt; (</a:t>
            </a:r>
            <a:r>
              <a:rPr lang="ko-KR" altLang="en-US" dirty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신발 모델이 많아서</a:t>
            </a:r>
            <a:r>
              <a:rPr lang="en-US" altLang="ko-KR" dirty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)</a:t>
            </a:r>
            <a:r>
              <a:rPr lang="ko-KR" altLang="en-US" dirty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 </a:t>
            </a:r>
            <a:r>
              <a:rPr lang="en-US" altLang="ko-KR" sz="4000" b="1" dirty="0">
                <a:highlight>
                  <a:srgbClr val="FFFF00"/>
                </a:highlight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3D </a:t>
            </a:r>
            <a:r>
              <a:rPr lang="ko-KR" altLang="en-US" sz="4000" b="1" dirty="0">
                <a:highlight>
                  <a:srgbClr val="FFFF00"/>
                </a:highlight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신발 쇼핑몰</a:t>
            </a:r>
            <a:endParaRPr lang="en-US" altLang="ko-KR" sz="4000" b="1" dirty="0">
              <a:highlight>
                <a:srgbClr val="FFFF00"/>
              </a:highlight>
              <a:latin typeface="나눔스퀘어 네오 OTF Regular" panose="00000500000000000000" pitchFamily="50" charset="-127"/>
              <a:ea typeface="나눔스퀘어 네오 OTF Regular" panose="00000500000000000000" pitchFamily="50" charset="-127"/>
            </a:endParaRPr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39125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38643A-134E-9DE0-34C0-76382CD14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686" y="219982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4800" b="1" dirty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내용 및 기능</a:t>
            </a:r>
          </a:p>
        </p:txBody>
      </p:sp>
      <p:pic>
        <p:nvPicPr>
          <p:cNvPr id="5" name="KakaoTalk_20230427_142440362">
            <a:hlinkClick r:id="" action="ppaction://media"/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447800" y="1545545"/>
            <a:ext cx="9046029" cy="5088276"/>
          </a:xfrm>
        </p:spPr>
      </p:pic>
    </p:spTree>
    <p:extLst>
      <p:ext uri="{BB962C8B-B14F-4D97-AF65-F5344CB8AC3E}">
        <p14:creationId xmlns:p14="http://schemas.microsoft.com/office/powerpoint/2010/main" val="412622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65B184-BF65-D091-2287-CAFA347C0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필요성 및 기대효과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ECC6FF-D3C9-4530-6166-3307E7555A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4654"/>
            <a:ext cx="10515600" cy="3509826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기대효과</a:t>
            </a:r>
            <a:endParaRPr lang="en-US" altLang="ko-KR" dirty="0">
              <a:latin typeface="나눔스퀘어 네오 OTF Regular" panose="00000500000000000000" pitchFamily="50" charset="-127"/>
              <a:ea typeface="나눔스퀘어 네오 OTF Regular" panose="00000500000000000000" pitchFamily="50" charset="-127"/>
            </a:endParaRPr>
          </a:p>
          <a:p>
            <a:pPr marL="514350" indent="-514350">
              <a:buAutoNum type="arabicPeriod"/>
            </a:pPr>
            <a:r>
              <a:rPr lang="ko-KR" altLang="en-US" dirty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기존의 </a:t>
            </a:r>
            <a:r>
              <a:rPr lang="en-US" altLang="ko-KR" dirty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2D </a:t>
            </a:r>
            <a:r>
              <a:rPr lang="ko-KR" altLang="en-US" dirty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쇼핑몰 보다 훨씬 더 신발을 다양한 각도에서 생동감 있게 볼 수 있다</a:t>
            </a:r>
            <a:r>
              <a:rPr lang="en-US" altLang="ko-KR" dirty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. </a:t>
            </a:r>
          </a:p>
          <a:p>
            <a:pPr marL="514350" indent="-514350">
              <a:buAutoNum type="arabicPeriod"/>
            </a:pPr>
            <a:r>
              <a:rPr lang="ko-KR" altLang="en-US" dirty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재미가 있다</a:t>
            </a:r>
            <a:r>
              <a:rPr lang="en-US" altLang="ko-KR" dirty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. (</a:t>
            </a:r>
            <a:r>
              <a:rPr lang="ko-KR" altLang="en-US" dirty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신발을 다양한 각도로 돌리면서</a:t>
            </a:r>
            <a:r>
              <a:rPr lang="en-US" altLang="ko-KR" dirty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.)</a:t>
            </a:r>
          </a:p>
          <a:p>
            <a:pPr marL="514350" indent="-514350">
              <a:buAutoNum type="arabicPeriod"/>
            </a:pPr>
            <a:endParaRPr lang="en-US" altLang="ko-KR" dirty="0">
              <a:latin typeface="나눔스퀘어 네오 OTF Regular" panose="00000500000000000000" pitchFamily="50" charset="-127"/>
              <a:ea typeface="나눔스퀘어 네오 OTF Regular" panose="00000500000000000000" pitchFamily="50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필요성</a:t>
            </a:r>
            <a:endParaRPr lang="en-US" altLang="ko-KR" dirty="0">
              <a:latin typeface="나눔스퀘어 네오 OTF Regular" panose="00000500000000000000" pitchFamily="50" charset="-127"/>
              <a:ea typeface="나눔스퀘어 네오 OTF Regular" panose="00000500000000000000" pitchFamily="50" charset="-127"/>
            </a:endParaRPr>
          </a:p>
          <a:p>
            <a:pPr marL="514350" indent="-514350">
              <a:buAutoNum type="arabicPeriod"/>
            </a:pPr>
            <a:r>
              <a:rPr lang="ko-KR" altLang="en-US" dirty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기존의 신발 쇼핑몰은 </a:t>
            </a:r>
            <a:r>
              <a:rPr lang="en-US" altLang="ko-KR" dirty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2D </a:t>
            </a:r>
            <a:r>
              <a:rPr lang="ko-KR" altLang="en-US" dirty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밖에 없다</a:t>
            </a:r>
            <a:r>
              <a:rPr lang="en-US" altLang="ko-KR" dirty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. (</a:t>
            </a:r>
            <a:r>
              <a:rPr lang="ko-KR" altLang="en-US" dirty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쇼핑만 했다</a:t>
            </a:r>
            <a:r>
              <a:rPr lang="en-US" altLang="ko-KR" dirty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.)</a:t>
            </a:r>
          </a:p>
          <a:p>
            <a:pPr marL="0" indent="0">
              <a:buNone/>
            </a:pPr>
            <a:endParaRPr lang="en-US" altLang="ko-KR" dirty="0">
              <a:latin typeface="나눔스퀘어 네오 OTF Regular" panose="00000500000000000000" pitchFamily="50" charset="-127"/>
              <a:ea typeface="나눔스퀘어 네오 OTF Regular" panose="000005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85488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02771" y="293274"/>
            <a:ext cx="10515600" cy="1325563"/>
          </a:xfrm>
        </p:spPr>
        <p:txBody>
          <a:bodyPr/>
          <a:lstStyle/>
          <a:p>
            <a:r>
              <a:rPr lang="ko-KR" altLang="en-US" dirty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개발환경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5983" y="1618837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API : </a:t>
            </a:r>
            <a:r>
              <a:rPr lang="ko-KR" altLang="en-US" dirty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추천 알고리즘 </a:t>
            </a:r>
            <a:r>
              <a:rPr lang="en-US" altLang="ko-KR" dirty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API, </a:t>
            </a:r>
            <a:r>
              <a:rPr lang="en-US" altLang="ko-KR" dirty="0" err="1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SketchFab</a:t>
            </a:r>
            <a:r>
              <a:rPr lang="en-US" altLang="ko-KR" dirty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 3D Viewer API, </a:t>
            </a:r>
            <a:r>
              <a:rPr lang="en-US" altLang="ko-KR" dirty="0" err="1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BootStrap</a:t>
            </a:r>
            <a:r>
              <a:rPr lang="en-US" altLang="ko-KR" dirty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, REST API</a:t>
            </a:r>
          </a:p>
          <a:p>
            <a:pPr marL="0" indent="0">
              <a:buNone/>
            </a:pPr>
            <a:endParaRPr lang="en-US" altLang="ko-KR" dirty="0">
              <a:latin typeface="나눔스퀘어 네오 OTF Regular" panose="00000500000000000000" pitchFamily="50" charset="-127"/>
              <a:ea typeface="나눔스퀘어 네오 OTF Regular" panose="00000500000000000000" pitchFamily="50" charset="-127"/>
            </a:endParaRPr>
          </a:p>
          <a:p>
            <a:pPr marL="0" indent="0">
              <a:buNone/>
            </a:pPr>
            <a:endParaRPr lang="ko-KR" altLang="en-US" dirty="0">
              <a:latin typeface="나눔스퀘어 네오 OTF Regular" panose="00000500000000000000" pitchFamily="50" charset="-127"/>
              <a:ea typeface="나눔스퀘어 네오 OTF Regular" panose="00000500000000000000" pitchFamily="50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77BDBB30-A0E2-56EA-9D12-5A6F89BE3345}"/>
              </a:ext>
            </a:extLst>
          </p:cNvPr>
          <p:cNvGrpSpPr/>
          <p:nvPr/>
        </p:nvGrpSpPr>
        <p:grpSpPr>
          <a:xfrm>
            <a:off x="2658292" y="2751354"/>
            <a:ext cx="7678783" cy="3691452"/>
            <a:chOff x="3622766" y="2873274"/>
            <a:chExt cx="7678783" cy="3691452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22766" y="2873274"/>
              <a:ext cx="7678783" cy="3691452"/>
            </a:xfrm>
            <a:prstGeom prst="rect">
              <a:avLst/>
            </a:prstGeom>
          </p:spPr>
        </p:pic>
        <p:sp>
          <p:nvSpPr>
            <p:cNvPr id="5" name="직사각형 4"/>
            <p:cNvSpPr/>
            <p:nvPr/>
          </p:nvSpPr>
          <p:spPr>
            <a:xfrm>
              <a:off x="7141029" y="5489303"/>
              <a:ext cx="1117600" cy="406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Node.js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95843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업무분장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796597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백 </a:t>
            </a:r>
            <a:r>
              <a:rPr lang="ko-KR" altLang="en-US" dirty="0" err="1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엔드</a:t>
            </a:r>
            <a:r>
              <a:rPr lang="ko-KR" altLang="en-US" dirty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 </a:t>
            </a:r>
            <a:r>
              <a:rPr lang="en-US" altLang="ko-KR" dirty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: </a:t>
            </a:r>
            <a:r>
              <a:rPr lang="ko-KR" altLang="en-US" dirty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박종현</a:t>
            </a:r>
            <a:r>
              <a:rPr lang="en-US" altLang="ko-KR" dirty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, </a:t>
            </a:r>
            <a:r>
              <a:rPr lang="ko-KR" altLang="en-US" dirty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김태욱</a:t>
            </a:r>
            <a:endParaRPr lang="en-US" altLang="ko-KR" dirty="0">
              <a:latin typeface="나눔스퀘어 네오 OTF Regular" panose="00000500000000000000" pitchFamily="50" charset="-127"/>
              <a:ea typeface="나눔스퀘어 네오 OTF Regular" panose="00000500000000000000" pitchFamily="50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프론트 </a:t>
            </a:r>
            <a:r>
              <a:rPr lang="ko-KR" altLang="en-US" dirty="0" err="1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엔드</a:t>
            </a:r>
            <a:r>
              <a:rPr lang="ko-KR" altLang="en-US" dirty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 </a:t>
            </a:r>
            <a:r>
              <a:rPr lang="en-US" altLang="ko-KR" dirty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: </a:t>
            </a:r>
            <a:r>
              <a:rPr lang="ko-KR" altLang="en-US" dirty="0" err="1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강준성</a:t>
            </a:r>
            <a:r>
              <a:rPr lang="en-US" altLang="ko-KR" dirty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, </a:t>
            </a:r>
            <a:r>
              <a:rPr lang="ko-KR" altLang="en-US" dirty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박형근</a:t>
            </a:r>
            <a:r>
              <a:rPr lang="en-US" altLang="ko-KR" dirty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, </a:t>
            </a:r>
            <a:r>
              <a:rPr lang="ko-KR" altLang="en-US" dirty="0" err="1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노일환</a:t>
            </a:r>
            <a:endParaRPr lang="en-US" altLang="ko-KR" dirty="0">
              <a:latin typeface="나눔스퀘어 네오 OTF Regular" panose="00000500000000000000" pitchFamily="50" charset="-127"/>
              <a:ea typeface="나눔스퀘어 네오 OTF Regular" panose="00000500000000000000" pitchFamily="50" charset="-127"/>
            </a:endParaRPr>
          </a:p>
          <a:p>
            <a:pPr marL="0" indent="0">
              <a:buNone/>
            </a:pPr>
            <a:endParaRPr lang="en-US" altLang="ko-KR" dirty="0">
              <a:latin typeface="나눔스퀘어 네오 OTF Regular" panose="00000500000000000000" pitchFamily="50" charset="-127"/>
              <a:ea typeface="나눔스퀘어 네오 OTF Regular" panose="00000500000000000000" pitchFamily="50" charset="-127"/>
            </a:endParaRPr>
          </a:p>
          <a:p>
            <a:pPr marL="0" indent="0">
              <a:buNone/>
            </a:pPr>
            <a:endParaRPr lang="en-US" altLang="ko-KR" dirty="0">
              <a:latin typeface="나눔스퀘어 네오 OTF Regular" panose="00000500000000000000" pitchFamily="50" charset="-127"/>
              <a:ea typeface="나눔스퀘어 네오 OTF Regular" panose="000005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665408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개발일정</a:t>
            </a:r>
            <a:endParaRPr lang="ko-KR" altLang="en-US" dirty="0">
              <a:latin typeface="나눔스퀘어 네오 OTF Regular" panose="00000500000000000000" pitchFamily="50" charset="-127"/>
              <a:ea typeface="나눔스퀘어 네오 OTF Regular" panose="00000500000000000000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여름방학 전 </a:t>
            </a:r>
            <a:r>
              <a:rPr lang="en-US" altLang="ko-KR" dirty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: </a:t>
            </a:r>
            <a:r>
              <a:rPr lang="ko-KR" altLang="en-US" dirty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요구사항 분석 및 </a:t>
            </a:r>
            <a:r>
              <a:rPr lang="ko-KR" altLang="en-US" dirty="0" err="1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설계단계</a:t>
            </a:r>
            <a:endParaRPr lang="en-US" altLang="ko-KR" dirty="0">
              <a:latin typeface="나눔스퀘어 네오 OTF Regular" panose="00000500000000000000" pitchFamily="50" charset="-127"/>
              <a:ea typeface="나눔스퀘어 네오 OTF Regular" panose="00000500000000000000" pitchFamily="50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여름방학 </a:t>
            </a:r>
            <a:r>
              <a:rPr lang="en-US" altLang="ko-KR" dirty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:</a:t>
            </a:r>
            <a:r>
              <a:rPr lang="ko-KR" altLang="en-US" dirty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 구현 단계</a:t>
            </a:r>
            <a:endParaRPr lang="en-US" altLang="ko-KR" dirty="0">
              <a:latin typeface="나눔스퀘어 네오 OTF Regular" panose="00000500000000000000" pitchFamily="50" charset="-127"/>
              <a:ea typeface="나눔스퀘어 네오 OTF Regular" panose="000005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356400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144</Words>
  <Application>Microsoft Office PowerPoint</Application>
  <PresentationFormat>와이드스크린</PresentationFormat>
  <Paragraphs>24</Paragraphs>
  <Slides>7</Slides>
  <Notes>0</Notes>
  <HiddenSlides>0</HiddenSlides>
  <MMClips>1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나눔스퀘어 네오 OTF Regular</vt:lpstr>
      <vt:lpstr>맑은 고딕</vt:lpstr>
      <vt:lpstr>Arial</vt:lpstr>
      <vt:lpstr>Office 테마</vt:lpstr>
      <vt:lpstr>3D Model Shoes WebSite</vt:lpstr>
      <vt:lpstr>주제 접근</vt:lpstr>
      <vt:lpstr>내용 및 기능</vt:lpstr>
      <vt:lpstr>필요성 및 기대효과</vt:lpstr>
      <vt:lpstr>개발환경</vt:lpstr>
      <vt:lpstr>업무분장</vt:lpstr>
      <vt:lpstr>개발일정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3D Model Shoes WebSite</dc:title>
  <dc:creator>김태욱</dc:creator>
  <cp:lastModifiedBy>김태욱</cp:lastModifiedBy>
  <cp:revision>13</cp:revision>
  <dcterms:created xsi:type="dcterms:W3CDTF">2023-04-26T12:45:07Z</dcterms:created>
  <dcterms:modified xsi:type="dcterms:W3CDTF">2023-05-01T14:06:21Z</dcterms:modified>
</cp:coreProperties>
</file>