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01"/>
    <p:restoredTop sz="94694"/>
  </p:normalViewPr>
  <p:slideViewPr>
    <p:cSldViewPr snapToGrid="0">
      <p:cViewPr varScale="1">
        <p:scale>
          <a:sx n="121" d="100"/>
          <a:sy n="121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2DABA-5397-43BE-F2AF-EFA52D88B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9E4A61-38A0-1738-3DBB-E08C885FA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71CF5-E0CD-300D-DBD0-12869ABE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CE15-390C-4C4A-B867-1898B9EEDE7D}" type="datetimeFigureOut">
              <a:rPr kumimoji="1" lang="ko-KR" altLang="en-US" smtClean="0"/>
              <a:t>2023. 9. 13.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F711AC-B542-2958-9C1C-B3921C52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EC884B-096F-EA8C-027B-B5C67572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CF9A-061E-DB47-840A-94A9E5CEEC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7732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F86A9-2B01-EDC1-B2CA-6875264CE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72B545-200C-B05B-9C74-D5EC96C84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A4707-2523-4D4F-E9B7-1AE1E897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CE15-390C-4C4A-B867-1898B9EEDE7D}" type="datetimeFigureOut">
              <a:rPr kumimoji="1" lang="ko-KR" altLang="en-US" smtClean="0"/>
              <a:t>2023. 9. 13.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388C85-7E35-7731-761F-8C97EB00B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80275B-FB38-C44E-56D3-8E908D03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CF9A-061E-DB47-840A-94A9E5CEEC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634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AA50F4-D42A-8DE8-7630-CFB96DB66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3C4DE4-4A02-8B76-55AD-CF399E91C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4487F8-790B-6CC8-C8DB-E4EBEC280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CE15-390C-4C4A-B867-1898B9EEDE7D}" type="datetimeFigureOut">
              <a:rPr kumimoji="1" lang="ko-KR" altLang="en-US" smtClean="0"/>
              <a:t>2023. 9. 13.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4984F8-5E85-E052-A01B-821CDC1EE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5A696F-F0C0-ECE6-515C-79BC8377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CF9A-061E-DB47-840A-94A9E5CEEC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669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A9546-0824-B17D-8454-CE6CC573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01B6A8-75A4-C8EB-B66D-B457BC10A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CCE48-97B4-BB75-7F4E-95FFA265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CE15-390C-4C4A-B867-1898B9EEDE7D}" type="datetimeFigureOut">
              <a:rPr kumimoji="1" lang="ko-KR" altLang="en-US" smtClean="0"/>
              <a:t>2023. 9. 13.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B0C98-58F3-86FD-AD19-D3902FA6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241685-EC16-74C6-A177-5D26ADBA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CF9A-061E-DB47-840A-94A9E5CEEC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072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AB94B-697C-6E47-3CAB-A2D37EC83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239D2E-13A8-0F65-2D84-2869D959C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E14F1A-3C2E-2163-3A13-BEA49787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CE15-390C-4C4A-B867-1898B9EEDE7D}" type="datetimeFigureOut">
              <a:rPr kumimoji="1" lang="ko-KR" altLang="en-US" smtClean="0"/>
              <a:t>2023. 9. 13.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35C1A-0B4A-960F-F189-53DB0BD6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567315-1E2C-B928-0557-2782EC95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CF9A-061E-DB47-840A-94A9E5CEEC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9093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C0BA2-6723-954C-B922-98BE4CA1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FCF9E0-9372-164F-1001-379D43E83C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38D7D4-3D50-E467-8A46-2671DC1B2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51D5A5-9DAE-EAC3-A22A-10DB73D9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CE15-390C-4C4A-B867-1898B9EEDE7D}" type="datetimeFigureOut">
              <a:rPr kumimoji="1" lang="ko-KR" altLang="en-US" smtClean="0"/>
              <a:t>2023. 9. 13.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D9DC83-954A-D20E-EE12-84EC4B557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278064-A1B4-67E2-1FB4-737D03F9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CF9A-061E-DB47-840A-94A9E5CEEC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461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D2BE7-4EE0-D617-FFF9-F90C53996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B77F82-9666-4A0F-2C74-0C18BBFCD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B86028-552F-3677-0C9D-876AF4BB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2D36CF-3246-24F5-61B1-8DA6190AC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139500-3709-EC00-EEB2-01A801F67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D5EBD1-BC21-4686-65BB-0D19496ED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CE15-390C-4C4A-B867-1898B9EEDE7D}" type="datetimeFigureOut">
              <a:rPr kumimoji="1" lang="ko-KR" altLang="en-US" smtClean="0"/>
              <a:t>2023. 9. 13.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19DB20-8E95-8D15-9E05-52B623583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09B956-0314-7E65-33C3-CBB2EC0F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CF9A-061E-DB47-840A-94A9E5CEEC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738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74D33-DBD7-2B85-19C9-CE11060FB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AD6C97-CB0B-8E95-DD72-5D083CD69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CE15-390C-4C4A-B867-1898B9EEDE7D}" type="datetimeFigureOut">
              <a:rPr kumimoji="1" lang="ko-KR" altLang="en-US" smtClean="0"/>
              <a:t>2023. 9. 13.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A87C64-06F5-C1C2-B934-8B33C8414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AC69E4-95B8-26AC-7BC0-A2D4F1226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CF9A-061E-DB47-840A-94A9E5CEEC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196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285691-9069-CF8D-2E6E-3777DD67A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CE15-390C-4C4A-B867-1898B9EEDE7D}" type="datetimeFigureOut">
              <a:rPr kumimoji="1" lang="ko-KR" altLang="en-US" smtClean="0"/>
              <a:t>2023. 9. 13.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654143-1167-C15D-E824-D835DD25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8F12AC-21A9-EE9B-DAF9-17FE9846C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CF9A-061E-DB47-840A-94A9E5CEEC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490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C44D3-247D-FD2E-8778-FF081D9D8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F4767F-E12A-9D1E-FDB1-6FDEB3760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9F71A0-3DBD-9E2C-C9D7-D3A923DB0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4B440A-BB46-FEEA-4885-FEC04B9B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CE15-390C-4C4A-B867-1898B9EEDE7D}" type="datetimeFigureOut">
              <a:rPr kumimoji="1" lang="ko-KR" altLang="en-US" smtClean="0"/>
              <a:t>2023. 9. 13.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384D76-9DF2-026E-25FE-DB1E27891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FCE289-41DA-212B-1821-D70DF020E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CF9A-061E-DB47-840A-94A9E5CEEC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010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AB3E0-F10A-CCD2-9507-A85D7FAD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B0446E-9E74-14C8-031B-5EC81EE10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D56C16-340C-DE4A-D00E-472B46079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8F49CB-63CF-B1AE-246A-C826D550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CE15-390C-4C4A-B867-1898B9EEDE7D}" type="datetimeFigureOut">
              <a:rPr kumimoji="1" lang="ko-KR" altLang="en-US" smtClean="0"/>
              <a:t>2023. 9. 13.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44D34B-EAE2-95BF-D3B2-2FE01D0F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0EA244-F872-33EA-2310-979500636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CF9A-061E-DB47-840A-94A9E5CEEC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533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A2099A-2E40-96A5-04BC-3691894FA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9D0E3C-06F9-70E9-2CBD-7B58DE3CC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3258A-CB45-CDFA-ED32-71DF6EB27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4CE15-390C-4C4A-B867-1898B9EEDE7D}" type="datetimeFigureOut">
              <a:rPr kumimoji="1" lang="ko-KR" altLang="en-US" smtClean="0"/>
              <a:t>2023. 9. 13.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D06A55-0670-0E3D-A30D-B04032AED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5E4236-FC38-F164-6FA0-A2D692E17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5CF9A-061E-DB47-840A-94A9E5CEEC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63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7C5B7-0B29-2A8D-DC7A-E67304856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573087"/>
            <a:ext cx="9144000" cy="2387600"/>
          </a:xfrm>
        </p:spPr>
        <p:txBody>
          <a:bodyPr/>
          <a:lstStyle/>
          <a:p>
            <a:r>
              <a:rPr kumimoji="1" lang="en-US" altLang="ko-KR" dirty="0">
                <a:latin typeface="BM EULJIRO TTF" panose="020B0600000101010101" pitchFamily="34" charset="-127"/>
                <a:ea typeface="BM EULJIRO TTF" panose="020B0600000101010101" pitchFamily="34" charset="-127"/>
              </a:rPr>
              <a:t>3D Model Shoes </a:t>
            </a:r>
            <a:r>
              <a:rPr kumimoji="1" lang="en-US" altLang="ko-KR" dirty="0" err="1">
                <a:latin typeface="BM EULJIRO TTF" panose="020B0600000101010101" pitchFamily="34" charset="-127"/>
                <a:ea typeface="BM EULJIRO TTF" panose="020B0600000101010101" pitchFamily="34" charset="-127"/>
              </a:rPr>
              <a:t>WebSite</a:t>
            </a:r>
            <a:endParaRPr kumimoji="1" lang="ko-KR" altLang="en-US" dirty="0">
              <a:latin typeface="BM EULJIRO TTF" panose="020B0600000101010101" pitchFamily="34" charset="-127"/>
              <a:ea typeface="BM EULJIRO TTF" panose="020B0600000101010101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8DFBF1-76C3-5DC0-87A1-DE24DC8C3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3207"/>
            <a:ext cx="9144000" cy="1655762"/>
          </a:xfrm>
        </p:spPr>
        <p:txBody>
          <a:bodyPr/>
          <a:lstStyle/>
          <a:p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5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조 팀장 </a:t>
            </a:r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: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김태욱 </a:t>
            </a:r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/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팀원 </a:t>
            </a:r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: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R" altLang="en-US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강준성</a:t>
            </a:r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박형근</a:t>
            </a:r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R" altLang="en-US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노일환</a:t>
            </a:r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박종현</a:t>
            </a:r>
            <a:endParaRPr kumimoji="1"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endParaRPr kumimoji="1"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이메일 </a:t>
            </a:r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: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xodnr2019@naver.com</a:t>
            </a:r>
            <a:endParaRPr kumimoji="1" lang="ko-KR" altLang="en-US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8524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D1288-B63D-B903-C5B2-0A9EC06EE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BM EULJIRO TTF" panose="020B0600000101010101" pitchFamily="34" charset="-127"/>
                <a:ea typeface="BM EULJIRO TTF" panose="020B0600000101010101" pitchFamily="34" charset="-127"/>
              </a:rPr>
              <a:t>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FF17FB-E780-8DB1-A320-FC0B83C9D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>
                <a:latin typeface="NanumSquare Neo Regular" pitchFamily="2" charset="-127"/>
                <a:ea typeface="NanumSquare Neo Regular" pitchFamily="2" charset="-127"/>
              </a:rPr>
              <a:t>-</a:t>
            </a:r>
            <a:r>
              <a:rPr kumimoji="1" lang="ko-KR" altLang="en-US" dirty="0">
                <a:latin typeface="NanumSquare Neo Regular" pitchFamily="2" charset="-127"/>
                <a:ea typeface="NanumSquare Neo Regular" pitchFamily="2" charset="-127"/>
              </a:rPr>
              <a:t> 기존의 </a:t>
            </a:r>
            <a:r>
              <a:rPr kumimoji="1" lang="en-US" altLang="ko-KR" dirty="0">
                <a:latin typeface="NanumSquare Neo Regular" pitchFamily="2" charset="-127"/>
                <a:ea typeface="NanumSquare Neo Regular" pitchFamily="2" charset="-127"/>
              </a:rPr>
              <a:t>2D</a:t>
            </a:r>
            <a:r>
              <a:rPr kumimoji="1" lang="ko-KR" altLang="en-US" dirty="0"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kumimoji="1" lang="en-US" altLang="ko-KR" dirty="0">
                <a:latin typeface="NanumSquare Neo Regular" pitchFamily="2" charset="-127"/>
                <a:ea typeface="NanumSquare Neo Regular" pitchFamily="2" charset="-127"/>
              </a:rPr>
              <a:t>Model</a:t>
            </a:r>
            <a:r>
              <a:rPr kumimoji="1" lang="ko-KR" altLang="en-US" dirty="0">
                <a:latin typeface="NanumSquare Neo Regular" pitchFamily="2" charset="-127"/>
                <a:ea typeface="NanumSquare Neo Regular" pitchFamily="2" charset="-127"/>
              </a:rPr>
              <a:t>의 지루함 </a:t>
            </a:r>
            <a:r>
              <a:rPr kumimoji="1" lang="en-US" altLang="ko-KR" dirty="0">
                <a:latin typeface="NanumSquare Neo Regular" pitchFamily="2" charset="-127"/>
                <a:ea typeface="NanumSquare Neo Regular" pitchFamily="2" charset="-127"/>
              </a:rPr>
              <a:t>(</a:t>
            </a:r>
            <a:r>
              <a:rPr kumimoji="1" lang="ko-KR" altLang="en-US" dirty="0">
                <a:latin typeface="NanumSquare Neo Regular" pitchFamily="2" charset="-127"/>
                <a:ea typeface="NanumSquare Neo Regular" pitchFamily="2" charset="-127"/>
              </a:rPr>
              <a:t>생동감이 없다</a:t>
            </a:r>
            <a:r>
              <a:rPr kumimoji="1" lang="en-US" altLang="ko-KR" dirty="0">
                <a:latin typeface="NanumSquare Neo Regular" pitchFamily="2" charset="-127"/>
                <a:ea typeface="NanumSquare Neo Regular" pitchFamily="2" charset="-127"/>
              </a:rPr>
              <a:t>.)</a:t>
            </a:r>
          </a:p>
          <a:p>
            <a:pPr marL="0" indent="0">
              <a:buNone/>
            </a:pPr>
            <a:r>
              <a:rPr kumimoji="1" lang="en-US" altLang="ko-KR" dirty="0">
                <a:latin typeface="NanumSquare Neo Regular" pitchFamily="2" charset="-127"/>
                <a:ea typeface="NanumSquare Neo Regular" pitchFamily="2" charset="-127"/>
              </a:rPr>
              <a:t>-</a:t>
            </a:r>
            <a:r>
              <a:rPr kumimoji="1" lang="ko-KR" altLang="en-US" dirty="0">
                <a:latin typeface="NanumSquare Neo Regular" pitchFamily="2" charset="-127"/>
                <a:ea typeface="NanumSquare Neo Regular" pitchFamily="2" charset="-127"/>
              </a:rPr>
              <a:t> 쇼핑몰 자체에 흥미를 가지면서</a:t>
            </a:r>
            <a:r>
              <a:rPr kumimoji="1" lang="en-US" altLang="ko-KR" dirty="0">
                <a:latin typeface="NanumSquare Neo Regular" pitchFamily="2" charset="-127"/>
                <a:ea typeface="NanumSquare Neo Regular" pitchFamily="2" charset="-127"/>
              </a:rPr>
              <a:t>,</a:t>
            </a:r>
            <a:r>
              <a:rPr kumimoji="1" lang="ko-KR" altLang="en-US" dirty="0">
                <a:latin typeface="NanumSquare Neo Regular" pitchFamily="2" charset="-127"/>
                <a:ea typeface="NanumSquare Neo Regular" pitchFamily="2" charset="-127"/>
              </a:rPr>
              <a:t> 자주 방문하고</a:t>
            </a:r>
            <a:r>
              <a:rPr kumimoji="1" lang="en-US" altLang="ko-KR" dirty="0">
                <a:latin typeface="NanumSquare Neo Regular" pitchFamily="2" charset="-127"/>
                <a:ea typeface="NanumSquare Neo Regular" pitchFamily="2" charset="-127"/>
              </a:rPr>
              <a:t>,</a:t>
            </a:r>
            <a:r>
              <a:rPr kumimoji="1" lang="ko-KR" altLang="en-US" dirty="0">
                <a:latin typeface="NanumSquare Neo Regular" pitchFamily="2" charset="-127"/>
                <a:ea typeface="NanumSquare Neo Regular" pitchFamily="2" charset="-127"/>
              </a:rPr>
              <a:t> 오래 머물도록 하는 것</a:t>
            </a:r>
            <a:r>
              <a:rPr kumimoji="1" lang="en-US" altLang="ko-KR" dirty="0">
                <a:latin typeface="NanumSquare Neo Regular" pitchFamily="2" charset="-127"/>
                <a:ea typeface="NanumSquare Neo Regular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882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4CAB6-ED7D-3511-9766-301FFDBA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BM EULJIRO TTF" panose="020B0600000101010101" pitchFamily="34" charset="-127"/>
                <a:ea typeface="BM EULJIRO TTF" panose="020B0600000101010101" pitchFamily="34" charset="-127"/>
              </a:rPr>
              <a:t>진행상황 및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0D3969-67C3-FF3E-A390-F6FA4C49B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690688"/>
            <a:ext cx="10744200" cy="4693603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1.</a:t>
            </a:r>
            <a:r>
              <a:rPr kumimoji="1" lang="ko-KR" altLang="en-US" sz="3400" dirty="0"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3D Model </a:t>
            </a:r>
            <a:r>
              <a:rPr kumimoji="1" lang="ko-KR" altLang="en-US" sz="3400" dirty="0"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(</a:t>
            </a:r>
            <a:r>
              <a:rPr kumimoji="1" lang="ko-KR" altLang="en-US" sz="3400" dirty="0">
                <a:latin typeface="NanumSquare Neo Regular" pitchFamily="2" charset="-127"/>
                <a:ea typeface="NanumSquare Neo Regular" pitchFamily="2" charset="-127"/>
              </a:rPr>
              <a:t>자동회전</a:t>
            </a: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,</a:t>
            </a:r>
            <a:r>
              <a:rPr kumimoji="1" lang="ko-KR" altLang="en-US" sz="3400" dirty="0">
                <a:latin typeface="NanumSquare Neo Regular" pitchFamily="2" charset="-127"/>
                <a:ea typeface="NanumSquare Neo Regular" pitchFamily="2" charset="-127"/>
              </a:rPr>
              <a:t> 최적화</a:t>
            </a: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)</a:t>
            </a:r>
            <a:r>
              <a:rPr kumimoji="1" lang="ko-KR" altLang="en-US" sz="3400" dirty="0"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–</a:t>
            </a:r>
            <a:r>
              <a:rPr kumimoji="1" lang="ko-KR" altLang="en-US" sz="3400" dirty="0"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7~80%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2.</a:t>
            </a:r>
            <a:r>
              <a:rPr kumimoji="1" lang="ko-KR" altLang="en-US" sz="3400" dirty="0">
                <a:latin typeface="NanumSquare Neo Regular" pitchFamily="2" charset="-127"/>
                <a:ea typeface="NanumSquare Neo Regular" pitchFamily="2" charset="-127"/>
              </a:rPr>
              <a:t> 좋아요 및 장바구니 기능 </a:t>
            </a: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–</a:t>
            </a:r>
            <a:r>
              <a:rPr kumimoji="1" lang="ko-KR" altLang="en-US" sz="3400" dirty="0"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9</a:t>
            </a:r>
            <a:r>
              <a:rPr kumimoji="1" lang="ko-KR" altLang="en-US" sz="3400" dirty="0" err="1">
                <a:latin typeface="NanumSquare Neo Regular" pitchFamily="2" charset="-127"/>
                <a:ea typeface="NanumSquare Neo Regular" pitchFamily="2" charset="-127"/>
              </a:rPr>
              <a:t>월달에</a:t>
            </a:r>
            <a:r>
              <a:rPr kumimoji="1" lang="ko-KR" altLang="en-US" sz="3400" dirty="0">
                <a:latin typeface="NanumSquare Neo Regular" pitchFamily="2" charset="-127"/>
                <a:ea typeface="NanumSquare Neo Regular" pitchFamily="2" charset="-127"/>
              </a:rPr>
              <a:t> 할 예정</a:t>
            </a: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3.</a:t>
            </a:r>
            <a:r>
              <a:rPr kumimoji="1" lang="ko-KR" altLang="en-US" sz="3400" dirty="0">
                <a:latin typeface="NanumSquare Neo Regular" pitchFamily="2" charset="-127"/>
                <a:ea typeface="NanumSquare Neo Regular" pitchFamily="2" charset="-127"/>
              </a:rPr>
              <a:t> 전체적인 페이지 구성 </a:t>
            </a: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-</a:t>
            </a:r>
            <a:r>
              <a:rPr kumimoji="1" lang="ko-KR" altLang="en-US" sz="3400" dirty="0"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9,10</a:t>
            </a:r>
            <a:r>
              <a:rPr kumimoji="1" lang="ko-KR" altLang="en-US" sz="3400" dirty="0">
                <a:latin typeface="NanumSquare Neo Regular" pitchFamily="2" charset="-127"/>
                <a:ea typeface="NanumSquare Neo Regular" pitchFamily="2" charset="-127"/>
              </a:rPr>
              <a:t>월 할 예정</a:t>
            </a: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(</a:t>
            </a:r>
            <a:r>
              <a:rPr kumimoji="1" lang="ko-KR" altLang="en-US" sz="3400" dirty="0">
                <a:latin typeface="NanumSquare Neo Regular" pitchFamily="2" charset="-127"/>
                <a:ea typeface="NanumSquare Neo Regular" pitchFamily="2" charset="-127"/>
              </a:rPr>
              <a:t>테스트 용페이지는 있다</a:t>
            </a: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.)</a:t>
            </a:r>
            <a:r>
              <a:rPr kumimoji="1" lang="ko-KR" altLang="en-US" sz="3400" dirty="0"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–</a:t>
            </a:r>
            <a:r>
              <a:rPr kumimoji="1" lang="ko-KR" altLang="en-US" sz="3400" dirty="0"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5%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4.</a:t>
            </a:r>
            <a:r>
              <a:rPr kumimoji="1" lang="ko-KR" altLang="en-US" sz="3400" dirty="0"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DB</a:t>
            </a:r>
            <a:r>
              <a:rPr kumimoji="1" lang="ko-KR" altLang="en-US" sz="3400" dirty="0">
                <a:latin typeface="NanumSquare Neo Regular" pitchFamily="2" charset="-127"/>
                <a:ea typeface="NanumSquare Neo Regular" pitchFamily="2" charset="-127"/>
              </a:rPr>
              <a:t>의 설계 및 구성</a:t>
            </a: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 –</a:t>
            </a:r>
            <a:r>
              <a:rPr kumimoji="1" lang="ko-KR" altLang="en-US" sz="3400" dirty="0"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9,10</a:t>
            </a:r>
            <a:r>
              <a:rPr kumimoji="1" lang="ko-KR" altLang="en-US" sz="3400" dirty="0">
                <a:latin typeface="NanumSquare Neo Regular" pitchFamily="2" charset="-127"/>
                <a:ea typeface="NanumSquare Neo Regular" pitchFamily="2" charset="-127"/>
              </a:rPr>
              <a:t>월 달에 집중적으로 할 예정</a:t>
            </a: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5.</a:t>
            </a:r>
            <a:r>
              <a:rPr kumimoji="1" lang="ko-KR" altLang="en-US" sz="3400" dirty="0">
                <a:latin typeface="NanumSquare Neo Regular" pitchFamily="2" charset="-127"/>
                <a:ea typeface="NanumSquare Neo Regular" pitchFamily="2" charset="-127"/>
              </a:rPr>
              <a:t> 구입에 관한 기능들 </a:t>
            </a: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(</a:t>
            </a:r>
            <a:r>
              <a:rPr kumimoji="1" lang="ko-KR" altLang="en-US" sz="3400" dirty="0">
                <a:latin typeface="NanumSquare Neo Regular" pitchFamily="2" charset="-127"/>
                <a:ea typeface="NanumSquare Neo Regular" pitchFamily="2" charset="-127"/>
              </a:rPr>
              <a:t>구매</a:t>
            </a: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,</a:t>
            </a:r>
            <a:r>
              <a:rPr kumimoji="1" lang="ko-KR" altLang="en-US" sz="3400" dirty="0">
                <a:latin typeface="NanumSquare Neo Regular" pitchFamily="2" charset="-127"/>
                <a:ea typeface="NanumSquare Neo Regular" pitchFamily="2" charset="-127"/>
              </a:rPr>
              <a:t> 본인인증</a:t>
            </a: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,</a:t>
            </a:r>
            <a:r>
              <a:rPr kumimoji="1" lang="ko-KR" altLang="en-US" sz="3400" dirty="0">
                <a:latin typeface="NanumSquare Neo Regular" pitchFamily="2" charset="-127"/>
                <a:ea typeface="NanumSquare Neo Regular" pitchFamily="2" charset="-127"/>
              </a:rPr>
              <a:t> 환불</a:t>
            </a: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,</a:t>
            </a:r>
            <a:r>
              <a:rPr kumimoji="1" lang="ko-KR" altLang="en-US" sz="3400" dirty="0">
                <a:latin typeface="NanumSquare Neo Regular" pitchFamily="2" charset="-127"/>
                <a:ea typeface="NanumSquare Neo Regular" pitchFamily="2" charset="-127"/>
              </a:rPr>
              <a:t> 배송지 등등</a:t>
            </a: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)</a:t>
            </a:r>
            <a:r>
              <a:rPr kumimoji="1" lang="ko-KR" altLang="en-US" sz="3400" dirty="0"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9</a:t>
            </a:r>
            <a:r>
              <a:rPr kumimoji="1" lang="ko-KR" altLang="en-US" sz="3400" dirty="0" err="1">
                <a:latin typeface="NanumSquare Neo Regular" pitchFamily="2" charset="-127"/>
                <a:ea typeface="NanumSquare Neo Regular" pitchFamily="2" charset="-127"/>
              </a:rPr>
              <a:t>월달에</a:t>
            </a:r>
            <a:r>
              <a:rPr kumimoji="1" lang="ko-KR" altLang="en-US" sz="3400" dirty="0">
                <a:latin typeface="NanumSquare Neo Regular" pitchFamily="2" charset="-127"/>
                <a:ea typeface="NanumSquare Neo Regular" pitchFamily="2" charset="-127"/>
              </a:rPr>
              <a:t> 할 예정</a:t>
            </a: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.</a:t>
            </a:r>
            <a:r>
              <a:rPr kumimoji="1" lang="ko-KR" altLang="en-US" sz="3400" dirty="0"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–</a:t>
            </a:r>
            <a:r>
              <a:rPr kumimoji="1" lang="ko-KR" altLang="en-US" sz="3400" dirty="0"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kumimoji="1" lang="en-US" altLang="ko-KR" sz="3400" dirty="0">
                <a:latin typeface="NanumSquare Neo Regular" pitchFamily="2" charset="-127"/>
                <a:ea typeface="NanumSquare Neo Regular" pitchFamily="2" charset="-127"/>
              </a:rPr>
              <a:t>75%</a:t>
            </a:r>
          </a:p>
          <a:p>
            <a:pPr marL="0" indent="0">
              <a:buNone/>
            </a:pPr>
            <a:endParaRPr kumimoji="1" lang="ko-KR" altLang="en-US" dirty="0">
              <a:latin typeface="NanumSquare Neo Regular" pitchFamily="2" charset="-127"/>
              <a:ea typeface="NanumSquare Neo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5580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0794C-2668-FD94-B627-9484C2A1D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BM EULJIRO TTF" panose="020B0600000101010101" pitchFamily="34" charset="-127"/>
                <a:ea typeface="BM EULJIRO TTF" panose="020B0600000101010101" pitchFamily="34" charset="-127"/>
              </a:rPr>
              <a:t>어려운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3F5A20-CC8C-8BC3-F580-CBC8AFFFF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>
                <a:latin typeface="NanumSquare Neo Regular" pitchFamily="2" charset="-127"/>
                <a:ea typeface="NanumSquare Neo Regular" pitchFamily="2" charset="-127"/>
              </a:rPr>
              <a:t>1.</a:t>
            </a:r>
            <a:r>
              <a:rPr kumimoji="1" lang="ko-KR" altLang="en-US" dirty="0">
                <a:latin typeface="NanumSquare Neo Regular" pitchFamily="2" charset="-127"/>
                <a:ea typeface="NanumSquare Neo Regular" pitchFamily="2" charset="-127"/>
              </a:rPr>
              <a:t> 보안 </a:t>
            </a:r>
            <a:r>
              <a:rPr kumimoji="1" lang="en-US" altLang="ko-KR" dirty="0">
                <a:latin typeface="NanumSquare Neo Regular" pitchFamily="2" charset="-127"/>
                <a:ea typeface="NanumSquare Neo Regular" pitchFamily="2" charset="-127"/>
              </a:rPr>
              <a:t>–</a:t>
            </a:r>
            <a:r>
              <a:rPr kumimoji="1" lang="ko-KR" altLang="en-US" dirty="0">
                <a:latin typeface="NanumSquare Neo Regular" pitchFamily="2" charset="-127"/>
                <a:ea typeface="NanumSquare Neo Regular" pitchFamily="2" charset="-127"/>
              </a:rPr>
              <a:t> 개인정보 소지 </a:t>
            </a:r>
            <a:r>
              <a:rPr kumimoji="1" lang="en-US" altLang="ko-KR" dirty="0">
                <a:latin typeface="NanumSquare Neo Regular" pitchFamily="2" charset="-127"/>
                <a:ea typeface="NanumSquare Neo Regular" pitchFamily="2" charset="-127"/>
              </a:rPr>
              <a:t>(</a:t>
            </a:r>
            <a:r>
              <a:rPr kumimoji="1" lang="ko-KR" altLang="en-US" dirty="0">
                <a:latin typeface="NanumSquare Neo Regular" pitchFamily="2" charset="-127"/>
                <a:ea typeface="NanumSquare Neo Regular" pitchFamily="2" charset="-127"/>
              </a:rPr>
              <a:t>취약점에 대한 문제</a:t>
            </a:r>
            <a:r>
              <a:rPr kumimoji="1" lang="en-US" altLang="ko-KR">
                <a:latin typeface="NanumSquare Neo Regular" pitchFamily="2" charset="-127"/>
                <a:ea typeface="NanumSquare Neo Regular" pitchFamily="2" charset="-127"/>
              </a:rPr>
              <a:t>.)</a:t>
            </a:r>
            <a:endParaRPr kumimoji="1" lang="en-US" altLang="ko-KR" dirty="0">
              <a:latin typeface="NanumSquare Neo Regular" pitchFamily="2" charset="-127"/>
              <a:ea typeface="NanumSquare Neo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350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148</Words>
  <Application>Microsoft Macintosh PowerPoint</Application>
  <PresentationFormat>와이드스크린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BM EULJIRO TTF</vt:lpstr>
      <vt:lpstr>BM HANNA Pro OTF</vt:lpstr>
      <vt:lpstr>NanumSquare Neo Regular</vt:lpstr>
      <vt:lpstr>Arial</vt:lpstr>
      <vt:lpstr>Office 테마</vt:lpstr>
      <vt:lpstr>3D Model Shoes WebSite</vt:lpstr>
      <vt:lpstr>목적</vt:lpstr>
      <vt:lpstr>진행상황 및 일정</vt:lpstr>
      <vt:lpstr>어려운 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Model Shoes WebSite</dc:title>
  <dc:creator>김태욱</dc:creator>
  <cp:lastModifiedBy>김태욱</cp:lastModifiedBy>
  <cp:revision>10</cp:revision>
  <dcterms:created xsi:type="dcterms:W3CDTF">2023-09-06T05:27:33Z</dcterms:created>
  <dcterms:modified xsi:type="dcterms:W3CDTF">2023-09-13T05:06:23Z</dcterms:modified>
</cp:coreProperties>
</file>